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2" r:id="rId5"/>
    <p:sldMasterId id="2147483713" r:id="rId6"/>
  </p:sldMasterIdLst>
  <p:notesMasterIdLst>
    <p:notesMasterId r:id="rId28"/>
  </p:notesMasterIdLst>
  <p:sldIdLst>
    <p:sldId id="359" r:id="rId7"/>
    <p:sldId id="282" r:id="rId8"/>
    <p:sldId id="256" r:id="rId9"/>
    <p:sldId id="283" r:id="rId10"/>
    <p:sldId id="284" r:id="rId11"/>
    <p:sldId id="285" r:id="rId12"/>
    <p:sldId id="286" r:id="rId13"/>
    <p:sldId id="357" r:id="rId14"/>
    <p:sldId id="265" r:id="rId15"/>
    <p:sldId id="271" r:id="rId16"/>
    <p:sldId id="259" r:id="rId17"/>
    <p:sldId id="375" r:id="rId18"/>
    <p:sldId id="267" r:id="rId19"/>
    <p:sldId id="318" r:id="rId20"/>
    <p:sldId id="268" r:id="rId21"/>
    <p:sldId id="373" r:id="rId22"/>
    <p:sldId id="374" r:id="rId23"/>
    <p:sldId id="361" r:id="rId24"/>
    <p:sldId id="354" r:id="rId25"/>
    <p:sldId id="376" r:id="rId26"/>
    <p:sldId id="3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9BA-C72C-4266-ABA9-7F7C6B611989}"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989FB-3084-4096-960D-B6325808A7F8}" type="slidenum">
              <a:rPr lang="en-US" smtClean="0"/>
              <a:t>‹#›</a:t>
            </a:fld>
            <a:endParaRPr lang="en-US"/>
          </a:p>
        </p:txBody>
      </p:sp>
    </p:spTree>
    <p:extLst>
      <p:ext uri="{BB962C8B-B14F-4D97-AF65-F5344CB8AC3E}">
        <p14:creationId xmlns:p14="http://schemas.microsoft.com/office/powerpoint/2010/main" val="129584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989FB-3084-4096-960D-B6325808A7F8}" type="slidenum">
              <a:rPr lang="en-US" smtClean="0"/>
              <a:t>8</a:t>
            </a:fld>
            <a:endParaRPr lang="en-US"/>
          </a:p>
        </p:txBody>
      </p:sp>
    </p:spTree>
    <p:extLst>
      <p:ext uri="{BB962C8B-B14F-4D97-AF65-F5344CB8AC3E}">
        <p14:creationId xmlns:p14="http://schemas.microsoft.com/office/powerpoint/2010/main" val="96647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716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77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61859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31966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52823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EA11-4E83-418A-814C-1759C30A97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0FA5C-674D-46F0-9D58-C69EBABD7C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6B38AE-1185-43F4-8E21-AC0438E301E7}"/>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5" name="Footer Placeholder 4">
            <a:extLst>
              <a:ext uri="{FF2B5EF4-FFF2-40B4-BE49-F238E27FC236}">
                <a16:creationId xmlns:a16="http://schemas.microsoft.com/office/drawing/2014/main" id="{4CD204B8-3394-40EE-A770-6627A5EE2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241CEA-CEE0-4F4E-8FCE-703B5F2545D1}"/>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69392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4BC9-54E5-4F6D-B988-8AA9CD48FA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02B498-1F49-420C-966C-79A78B8212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17B5-2859-4B4D-9051-6836B8D2E8E4}"/>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5" name="Footer Placeholder 4">
            <a:extLst>
              <a:ext uri="{FF2B5EF4-FFF2-40B4-BE49-F238E27FC236}">
                <a16:creationId xmlns:a16="http://schemas.microsoft.com/office/drawing/2014/main" id="{A4E4E943-5AED-4399-99E0-93FE64F747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B722D1-C7D4-4B58-9B04-916C924E5BED}"/>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786753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B594-217A-473F-9F63-CF122182BB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18C5BB-D472-45F8-915F-9A1E2781E9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00A5F-6644-46D2-8458-99F00615D9EB}"/>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5" name="Footer Placeholder 4">
            <a:extLst>
              <a:ext uri="{FF2B5EF4-FFF2-40B4-BE49-F238E27FC236}">
                <a16:creationId xmlns:a16="http://schemas.microsoft.com/office/drawing/2014/main" id="{BCADE7B0-98FA-444E-9909-8CB205D8AF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C6B234-6D48-4396-99A8-95E115F7C219}"/>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079699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84-6D4E-4135-93A0-36BBB828408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B0AA4C-13C5-4B5A-A65F-3C9357DFB03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32D1F-374F-4F46-B6A3-70B48B8A699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750D6-7F1D-48B6-A955-5DA4BCE6D110}"/>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6" name="Footer Placeholder 5">
            <a:extLst>
              <a:ext uri="{FF2B5EF4-FFF2-40B4-BE49-F238E27FC236}">
                <a16:creationId xmlns:a16="http://schemas.microsoft.com/office/drawing/2014/main" id="{045C104F-E69E-4EA3-B64C-76D9B01EFC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104CA-DBC3-44E0-A5E2-AF9741CAB552}"/>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01288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9CE-F919-40AF-9669-E0A4F96339D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1A8998C-7518-4849-9C12-5AC5EB66D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7C524-C1CB-41EF-ADAA-4681CDCE31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847FD-9B48-47D0-AF56-834BD4CC20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3B13-6F61-487E-ACB1-6E3ECCDBA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E729A-9590-4618-8955-0213F2A247DB}"/>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8" name="Footer Placeholder 7">
            <a:extLst>
              <a:ext uri="{FF2B5EF4-FFF2-40B4-BE49-F238E27FC236}">
                <a16:creationId xmlns:a16="http://schemas.microsoft.com/office/drawing/2014/main" id="{17CD5902-FDA8-4588-83EF-66B5CF4B8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EEF58D7-2E60-4587-ACC8-E1A991C0D73D}"/>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704199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975E-2567-4C25-886F-12F61848CA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2548ED-8277-45F8-9D93-918388665085}"/>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4" name="Footer Placeholder 3">
            <a:extLst>
              <a:ext uri="{FF2B5EF4-FFF2-40B4-BE49-F238E27FC236}">
                <a16:creationId xmlns:a16="http://schemas.microsoft.com/office/drawing/2014/main" id="{62A8BADF-F52E-4874-9269-8CD8CEA9F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BAE839F-D142-4D7D-8984-6F516B23D43E}"/>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63010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8DE03-D75E-47E8-A4F4-D4B568251D02}"/>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3" name="Footer Placeholder 2">
            <a:extLst>
              <a:ext uri="{FF2B5EF4-FFF2-40B4-BE49-F238E27FC236}">
                <a16:creationId xmlns:a16="http://schemas.microsoft.com/office/drawing/2014/main" id="{29E1FBE0-6C8B-4DF3-BF6C-8458137A1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E843CD-A02A-408C-BF8F-6D2863694D38}"/>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557403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1A15-BB4F-4BE9-9D51-892272F60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2BA09-100F-4A9F-8AEE-CA9EAF5B53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50E83-2728-4238-9208-848E49A851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86B9E-59AC-4D13-94C3-A796203D3A11}"/>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6" name="Footer Placeholder 5">
            <a:extLst>
              <a:ext uri="{FF2B5EF4-FFF2-40B4-BE49-F238E27FC236}">
                <a16:creationId xmlns:a16="http://schemas.microsoft.com/office/drawing/2014/main" id="{EA400259-DE3F-4F16-B136-140C02E4E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8317FC-A0BC-4E54-8EB8-901894A723D8}"/>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02333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82601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4B2E-E36C-4102-80E1-3D49A35BE9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2F9CB2-18C0-4B23-B86D-FC623219D8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87AD5-BE0F-49F1-BFB7-4729A7A8B1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B0EC2-81ED-4280-A362-FB36EDEE7BB3}"/>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6" name="Footer Placeholder 5">
            <a:extLst>
              <a:ext uri="{FF2B5EF4-FFF2-40B4-BE49-F238E27FC236}">
                <a16:creationId xmlns:a16="http://schemas.microsoft.com/office/drawing/2014/main" id="{0607B202-4037-4605-8E9A-B3AD7758FE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FA0C3C-5DC3-4BE7-8B57-3AD5CF7E84D2}"/>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37772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30B-C3C2-4DEF-ABA6-23E1A8AE2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1E2C2-D342-4345-8203-559E6EA4984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DE8E5-7344-4405-8A12-0E91E6983079}"/>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5" name="Footer Placeholder 4">
            <a:extLst>
              <a:ext uri="{FF2B5EF4-FFF2-40B4-BE49-F238E27FC236}">
                <a16:creationId xmlns:a16="http://schemas.microsoft.com/office/drawing/2014/main" id="{46A23782-3BD5-453E-9FA5-6DF831A354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0790A1-3E2D-45D5-86A7-8D8CA24D93B5}"/>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87410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07C8-421A-480A-B640-F7BA97BAD73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12B25-C126-4204-96C5-392CFA98A8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8CA16-EEDB-451D-BAEE-13EBB5D6F52B}"/>
              </a:ext>
            </a:extLst>
          </p:cNvPr>
          <p:cNvSpPr>
            <a:spLocks noGrp="1"/>
          </p:cNvSpPr>
          <p:nvPr>
            <p:ph type="dt" sz="half" idx="10"/>
          </p:nvPr>
        </p:nvSpPr>
        <p:spPr>
          <a:xfrm>
            <a:off x="838200" y="6356350"/>
            <a:ext cx="2743200" cy="365125"/>
          </a:xfrm>
          <a:prstGeom prst="rect">
            <a:avLst/>
          </a:prstGeom>
        </p:spPr>
        <p:txBody>
          <a:bodyPr/>
          <a:lstStyle/>
          <a:p>
            <a:fld id="{346387A7-FCE2-492C-8513-469E673D0855}" type="datetimeFigureOut">
              <a:rPr lang="en-US" smtClean="0"/>
              <a:t>5/17/2026</a:t>
            </a:fld>
            <a:endParaRPr lang="en-US"/>
          </a:p>
        </p:txBody>
      </p:sp>
      <p:sp>
        <p:nvSpPr>
          <p:cNvPr id="5" name="Footer Placeholder 4">
            <a:extLst>
              <a:ext uri="{FF2B5EF4-FFF2-40B4-BE49-F238E27FC236}">
                <a16:creationId xmlns:a16="http://schemas.microsoft.com/office/drawing/2014/main" id="{CD274949-0971-4040-B16D-9859533F52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BABE4-ABAC-4E57-8133-EBAA93E20F1A}"/>
              </a:ext>
            </a:extLst>
          </p:cNvPr>
          <p:cNvSpPr>
            <a:spLocks noGrp="1"/>
          </p:cNvSpPr>
          <p:nvPr>
            <p:ph type="sldNum" sz="quarter" idx="12"/>
          </p:nvPr>
        </p:nvSpPr>
        <p:spPr>
          <a:xfrm>
            <a:off x="8610600" y="6356350"/>
            <a:ext cx="2743200" cy="365125"/>
          </a:xfrm>
          <a:prstGeom prst="rect">
            <a:avLst/>
          </a:prstGeom>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472826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6995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2313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7844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5421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2247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7233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577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8199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05272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211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5656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174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67969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00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6419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3727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6" name="矩形: 圆角 5">
            <a:extLst>
              <a:ext uri="{FF2B5EF4-FFF2-40B4-BE49-F238E27FC236}">
                <a16:creationId xmlns:a16="http://schemas.microsoft.com/office/drawing/2014/main" id="{8EE28CEB-71B8-07AA-67F1-CCA1D1828A5B}"/>
              </a:ext>
            </a:extLst>
          </p:cNvPr>
          <p:cNvSpPr/>
          <p:nvPr userDrawn="1"/>
        </p:nvSpPr>
        <p:spPr>
          <a:xfrm>
            <a:off x="423928" y="556259"/>
            <a:ext cx="11459438" cy="6102957"/>
          </a:xfrm>
          <a:prstGeom prst="roundRect">
            <a:avLst>
              <a:gd name="adj" fmla="val 5971"/>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
        <p:nvSpPr>
          <p:cNvPr id="2" name="TextBox 3">
            <a:extLst>
              <a:ext uri="{FF2B5EF4-FFF2-40B4-BE49-F238E27FC236}">
                <a16:creationId xmlns:a16="http://schemas.microsoft.com/office/drawing/2014/main" id="{6DB356B1-46EF-94E0-4780-0540A7BAAAF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A5DB2647-D4C2-EEE7-E356-051BE48E323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00303AE8-6E4D-D33C-72EF-62ADB78F59F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6283AD59-09CF-081F-FA04-E553AA8D35D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B958D781-F87C-D316-66F3-AF61262BFFF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F7267E93-DF69-E7A0-FB2D-3313C6DE1DC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76417BD9-4379-40B8-42A4-CC11EFE459E3}"/>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E8FFE942-1965-C7D1-B74C-990550387AB2}"/>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tx1"/>
                </a:solidFill>
                <a:latin typeface="#9Slide07 HoneyCream" pitchFamily="2" charset="0"/>
              </a:rPr>
              <a:t>Măng</a:t>
            </a:r>
            <a:r>
              <a:rPr lang="en-US" sz="1600" b="0" dirty="0">
                <a:solidFill>
                  <a:schemeClr val="tx1"/>
                </a:solidFill>
                <a:latin typeface="#9Slide07 HoneyCream" pitchFamily="2" charset="0"/>
              </a:rPr>
              <a:t> Non</a:t>
            </a:r>
          </a:p>
        </p:txBody>
      </p:sp>
      <p:pic>
        <p:nvPicPr>
          <p:cNvPr id="13" name="Picture 12">
            <a:extLst>
              <a:ext uri="{FF2B5EF4-FFF2-40B4-BE49-F238E27FC236}">
                <a16:creationId xmlns:a16="http://schemas.microsoft.com/office/drawing/2014/main" id="{33F4A335-89CD-8423-32DA-2CF2C99C4115}"/>
              </a:ext>
            </a:extLst>
          </p:cNvPr>
          <p:cNvPicPr>
            <a:picLocks noChangeAspect="1"/>
          </p:cNvPicPr>
          <p:nvPr userDrawn="1"/>
        </p:nvPicPr>
        <p:blipFill>
          <a:blip r:embed="rId6"/>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6B3BCA85-6C8C-AA2C-F4BF-CFE145926C42}"/>
              </a:ext>
            </a:extLst>
          </p:cNvPr>
          <p:cNvPicPr>
            <a:picLocks noChangeAspect="1"/>
          </p:cNvPicPr>
          <p:nvPr userDrawn="1"/>
        </p:nvPicPr>
        <p:blipFill>
          <a:blip r:embed="rId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28696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475887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227146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779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0573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25278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8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236792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877453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723411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75457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925119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610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8" name="页脚占位符 7">
            <a:extLst>
              <a:ext uri="{FF2B5EF4-FFF2-40B4-BE49-F238E27FC236}">
                <a16:creationId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1073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959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2026/5/17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5296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6634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4" name="页脚占位符 3">
            <a:extLst>
              <a:ext uri="{FF2B5EF4-FFF2-40B4-BE49-F238E27FC236}">
                <a16:creationId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683666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3" name="页脚占位符 2">
            <a:extLst>
              <a:ext uri="{FF2B5EF4-FFF2-40B4-BE49-F238E27FC236}">
                <a16:creationId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9345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4275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2026/5/17</a:t>
            </a:fld>
            <a:endParaRPr lang="zh-CN" altLang="en-US"/>
          </a:p>
        </p:txBody>
      </p:sp>
      <p:sp>
        <p:nvSpPr>
          <p:cNvPr id="6" name="页脚占位符 5">
            <a:extLst>
              <a:ext uri="{FF2B5EF4-FFF2-40B4-BE49-F238E27FC236}">
                <a16:creationId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4864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theme" Target="../theme/theme6.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2026/5/17</a:t>
            </a:fld>
            <a:endParaRPr lang="zh-CN" altLang="en-US"/>
          </a:p>
        </p:txBody>
      </p:sp>
      <p:sp>
        <p:nvSpPr>
          <p:cNvPr id="5" name="页脚占位符 4">
            <a:extLst>
              <a:ext uri="{FF2B5EF4-FFF2-40B4-BE49-F238E27FC236}">
                <a16:creationId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pic>
        <p:nvPicPr>
          <p:cNvPr id="8" name="Picture 7">
            <a:extLst>
              <a:ext uri="{FF2B5EF4-FFF2-40B4-BE49-F238E27FC236}">
                <a16:creationId xmlns:a16="http://schemas.microsoft.com/office/drawing/2014/main" id="{31DA7C18-19DF-3522-9EEB-D17837D768CA}"/>
              </a:ext>
            </a:extLst>
          </p:cNvPr>
          <p:cNvPicPr>
            <a:picLocks noChangeAspect="1"/>
          </p:cNvPicPr>
          <p:nvPr userDrawn="1"/>
        </p:nvPicPr>
        <p:blipFill>
          <a:blip r:embed="rId13"/>
          <a:stretch>
            <a:fillRect/>
          </a:stretch>
        </p:blipFill>
        <p:spPr>
          <a:xfrm>
            <a:off x="0" y="7961"/>
            <a:ext cx="12192000" cy="6842078"/>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92F22151-D596-521B-07A1-0FD1FDBD344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3072680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AI-generated content may be incorrect.">
            <a:extLst>
              <a:ext uri="{FF2B5EF4-FFF2-40B4-BE49-F238E27FC236}">
                <a16:creationId xmlns:a16="http://schemas.microsoft.com/office/drawing/2014/main" id="{6CD011CD-C90E-440A-E5AA-D52B5D190B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896933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8366B1A2-E75B-4A48-939A-35D17EB1D4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809" y="205409"/>
            <a:ext cx="1151813" cy="1151813"/>
          </a:xfrm>
          <a:prstGeom prst="rect">
            <a:avLst/>
          </a:prstGeom>
        </p:spPr>
      </p:pic>
    </p:spTree>
    <p:extLst>
      <p:ext uri="{BB962C8B-B14F-4D97-AF65-F5344CB8AC3E}">
        <p14:creationId xmlns:p14="http://schemas.microsoft.com/office/powerpoint/2010/main" val="30277607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A9BAEAF-3422-6382-5B0B-ADAE75DAE7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3349567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6153AD65-4098-0CBE-D8FC-B43729D4D0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1220" y="94594"/>
            <a:ext cx="1374586" cy="1374586"/>
          </a:xfrm>
          <a:prstGeom prst="rect">
            <a:avLst/>
          </a:prstGeom>
        </p:spPr>
      </p:pic>
    </p:spTree>
    <p:extLst>
      <p:ext uri="{BB962C8B-B14F-4D97-AF65-F5344CB8AC3E}">
        <p14:creationId xmlns:p14="http://schemas.microsoft.com/office/powerpoint/2010/main" val="26478246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3309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tags" Target="../tags/tag3.xml"/><Relationship Id="rId5" Type="http://schemas.openxmlformats.org/officeDocument/2006/relationships/image" Target="../media/image6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tags" Target="../tags/tag4.xml"/><Relationship Id="rId5" Type="http://schemas.openxmlformats.org/officeDocument/2006/relationships/image" Target="../media/image6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tags" Target="../tags/tag5.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slideLayout" Target="../slideLayouts/slideLayout18.xml"/><Relationship Id="rId21" Type="http://schemas.microsoft.com/office/2007/relationships/hdphoto" Target="../media/hdphoto3.wdp"/><Relationship Id="rId7" Type="http://schemas.openxmlformats.org/officeDocument/2006/relationships/image" Target="../media/image16.png"/><Relationship Id="rId12" Type="http://schemas.openxmlformats.org/officeDocument/2006/relationships/image" Target="../media/image20.gif"/><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30.png"/><Relationship Id="rId5" Type="http://schemas.openxmlformats.org/officeDocument/2006/relationships/image" Target="../media/image14.gif"/><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3.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65.gif"/></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slideLayout" Target="../slideLayouts/slideLayout35.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slide" Target="slide6.xml"/><Relationship Id="rId26" Type="http://schemas.openxmlformats.org/officeDocument/2006/relationships/image" Target="../media/image25.png"/><Relationship Id="rId3" Type="http://schemas.openxmlformats.org/officeDocument/2006/relationships/audio" Target="../media/audio2.wav"/><Relationship Id="rId21" Type="http://schemas.openxmlformats.org/officeDocument/2006/relationships/image" Target="../media/image33.png"/><Relationship Id="rId7" Type="http://schemas.openxmlformats.org/officeDocument/2006/relationships/image" Target="../media/image16.png"/><Relationship Id="rId12" Type="http://schemas.openxmlformats.org/officeDocument/2006/relationships/image" Target="../media/image20.gif"/><Relationship Id="rId17" Type="http://schemas.openxmlformats.org/officeDocument/2006/relationships/image" Target="../media/image31.png"/><Relationship Id="rId25"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slide" Target="slide5.xml"/><Relationship Id="rId20" Type="http://schemas.openxmlformats.org/officeDocument/2006/relationships/slide" Target="slide7.xml"/><Relationship Id="rId29" Type="http://schemas.microsoft.com/office/2007/relationships/hdphoto" Target="../media/hdphoto3.wdp"/><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3.png"/><Relationship Id="rId32" Type="http://schemas.openxmlformats.org/officeDocument/2006/relationships/slide" Target="slide8.xml"/><Relationship Id="rId5" Type="http://schemas.openxmlformats.org/officeDocument/2006/relationships/image" Target="../media/image14.gif"/><Relationship Id="rId15" Type="http://schemas.openxmlformats.org/officeDocument/2006/relationships/image" Target="../media/image22.png"/><Relationship Id="rId23" Type="http://schemas.openxmlformats.org/officeDocument/2006/relationships/image" Target="../media/image34.png"/><Relationship Id="rId28"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image" Target="../media/image32.png"/><Relationship Id="rId31" Type="http://schemas.openxmlformats.org/officeDocument/2006/relationships/image" Target="../media/image28.png"/><Relationship Id="rId4" Type="http://schemas.openxmlformats.org/officeDocument/2006/relationships/image" Target="../media/image13.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slide" Target="slide4.xml"/><Relationship Id="rId27" Type="http://schemas.openxmlformats.org/officeDocument/2006/relationships/image" Target="../media/image26.png"/><Relationship Id="rId30" Type="http://schemas.openxmlformats.org/officeDocument/2006/relationships/image" Target="../media/image35.gif"/></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4.wav"/><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xml"/><Relationship Id="rId7" Type="http://schemas.openxmlformats.org/officeDocument/2006/relationships/image" Target="../media/image41.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8">
            <a:extLst>
              <a:ext uri="{FF2B5EF4-FFF2-40B4-BE49-F238E27FC236}">
                <a16:creationId xmlns:a16="http://schemas.microsoft.com/office/drawing/2014/main" id="{1317CB79-41F5-E41D-EA7E-AD2332960BBC}"/>
              </a:ext>
            </a:extLst>
          </p:cNvPr>
          <p:cNvPicPr>
            <a:picLocks noChangeAspect="1"/>
          </p:cNvPicPr>
          <p:nvPr/>
        </p:nvPicPr>
        <p:blipFill>
          <a:blip r:embed="rId3"/>
          <a:stretch>
            <a:fillRect/>
          </a:stretch>
        </p:blipFill>
        <p:spPr>
          <a:xfrm flipH="1">
            <a:off x="880679" y="1590223"/>
            <a:ext cx="2758077" cy="4758738"/>
          </a:xfrm>
          <a:prstGeom prst="rect">
            <a:avLst/>
          </a:prstGeom>
        </p:spPr>
      </p:pic>
      <p:sp>
        <p:nvSpPr>
          <p:cNvPr id="9" name="TextBox 8"/>
          <p:cNvSpPr txBox="1"/>
          <p:nvPr/>
        </p:nvSpPr>
        <p:spPr>
          <a:xfrm>
            <a:off x="3823198" y="1467334"/>
            <a:ext cx="7092451" cy="2585323"/>
          </a:xfrm>
          <a:prstGeom prst="rect">
            <a:avLst/>
          </a:prstGeom>
          <a:solidFill>
            <a:srgbClr val="92E9D9"/>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tâm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xóm</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láng</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giềng</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A1E96-CE08-4B0F-ADC1-AC1504AF44F8}"/>
              </a:ext>
            </a:extLst>
          </p:cNvPr>
          <p:cNvSpPr txBox="1"/>
          <p:nvPr/>
        </p:nvSpPr>
        <p:spPr>
          <a:xfrm>
            <a:off x="1489728" y="303925"/>
            <a:ext cx="8928138"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Kể</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chuyện</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theo</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tranh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trả</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lời</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câu</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FF0000"/>
                </a:solidFill>
                <a:latin typeface="Cambria" panose="02040503050406030204" pitchFamily="18" charset="0"/>
                <a:ea typeface="Cambria" panose="02040503050406030204" pitchFamily="18" charset="0"/>
                <a:cs typeface="Arial" panose="020B0604020202020204" pitchFamily="34" charset="0"/>
              </a:rPr>
              <a:t>hỏi</a:t>
            </a:r>
            <a:endPar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17" name="Picture 16">
            <a:extLst>
              <a:ext uri="{FF2B5EF4-FFF2-40B4-BE49-F238E27FC236}">
                <a16:creationId xmlns:a16="http://schemas.microsoft.com/office/drawing/2014/main" id="{893BD784-455F-4801-8902-3ABF2F0742F3}"/>
              </a:ext>
            </a:extLst>
          </p:cNvPr>
          <p:cNvPicPr>
            <a:picLocks noChangeAspect="1"/>
          </p:cNvPicPr>
          <p:nvPr/>
        </p:nvPicPr>
        <p:blipFill>
          <a:blip r:embed="rId3"/>
          <a:stretch>
            <a:fillRect/>
          </a:stretch>
        </p:blipFill>
        <p:spPr>
          <a:xfrm>
            <a:off x="3639944" y="1091851"/>
            <a:ext cx="4839123" cy="5016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295A44DB-63BC-F0B5-C29D-C2F8D9FBADE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134626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E143F18-383E-4288-B231-6FB08900F743}"/>
              </a:ext>
            </a:extLst>
          </p:cNvPr>
          <p:cNvGrpSpPr/>
          <p:nvPr/>
        </p:nvGrpSpPr>
        <p:grpSpPr>
          <a:xfrm>
            <a:off x="840098" y="4204513"/>
            <a:ext cx="4278451" cy="2175001"/>
            <a:chOff x="892354" y="3758439"/>
            <a:chExt cx="4278451" cy="2175001"/>
          </a:xfrm>
        </p:grpSpPr>
        <p:pic>
          <p:nvPicPr>
            <p:cNvPr id="49" name="Picture 9">
              <a:extLst>
                <a:ext uri="{FF2B5EF4-FFF2-40B4-BE49-F238E27FC236}">
                  <a16:creationId xmlns:a16="http://schemas.microsoft.com/office/drawing/2014/main" id="{CA129A58-67BB-48A7-BE48-F9604439AF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EDC5E6E8-A29B-4933-AD73-BDB7A9DC9B2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pic>
        <p:nvPicPr>
          <p:cNvPr id="70" name="Picture 69">
            <a:extLst>
              <a:ext uri="{FF2B5EF4-FFF2-40B4-BE49-F238E27FC236}">
                <a16:creationId xmlns:a16="http://schemas.microsoft.com/office/drawing/2014/main" id="{650672BB-AE98-4A8D-8778-FBC7EF0A0935}"/>
              </a:ext>
            </a:extLst>
          </p:cNvPr>
          <p:cNvPicPr>
            <a:picLocks noChangeAspect="1"/>
          </p:cNvPicPr>
          <p:nvPr/>
        </p:nvPicPr>
        <p:blipFill>
          <a:blip r:embed="rId4"/>
          <a:stretch>
            <a:fillRect/>
          </a:stretch>
        </p:blipFill>
        <p:spPr>
          <a:xfrm>
            <a:off x="6902941" y="562158"/>
            <a:ext cx="4651797" cy="4822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 name="Speech Bubble: Rectangle with Corners Rounded 4">
            <a:extLst>
              <a:ext uri="{FF2B5EF4-FFF2-40B4-BE49-F238E27FC236}">
                <a16:creationId xmlns:a16="http://schemas.microsoft.com/office/drawing/2014/main" id="{8D4381FA-36B3-40CE-9DA5-1CBE1642D1AE}"/>
              </a:ext>
            </a:extLst>
          </p:cNvPr>
          <p:cNvSpPr/>
          <p:nvPr/>
        </p:nvSpPr>
        <p:spPr>
          <a:xfrm flipH="1">
            <a:off x="577208" y="531018"/>
            <a:ext cx="4866640" cy="1505695"/>
          </a:xfrm>
          <a:prstGeom prst="wedgeRoundRectCallout">
            <a:avLst>
              <a:gd name="adj1" fmla="val 34759"/>
              <a:gd name="adj2" fmla="val 8584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đã</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nghĩa</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2" name="Speech Bubble: Rectangle with Corners Rounded 4">
            <a:extLst>
              <a:ext uri="{FF2B5EF4-FFF2-40B4-BE49-F238E27FC236}">
                <a16:creationId xmlns:a16="http://schemas.microsoft.com/office/drawing/2014/main" id="{EF6908B9-3EBC-4B2A-B230-058CADE7A642}"/>
              </a:ext>
            </a:extLst>
          </p:cNvPr>
          <p:cNvSpPr/>
          <p:nvPr/>
        </p:nvSpPr>
        <p:spPr>
          <a:xfrm flipH="1">
            <a:off x="1955614" y="2372444"/>
            <a:ext cx="5005256" cy="1505695"/>
          </a:xfrm>
          <a:prstGeom prst="wedgeRoundRectCallout">
            <a:avLst>
              <a:gd name="adj1" fmla="val 38099"/>
              <a:gd name="adj2" fmla="val 73699"/>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Theo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vì</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phải</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quan</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tâm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láng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giềng</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1126E713-CDA0-C003-0D63-3FBC8DB90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99901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left)">
                                      <p:cBhvr>
                                        <p:cTn id="2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E492826C-81FF-4925-990C-9DCC907587C1}"/>
              </a:ext>
            </a:extLst>
          </p:cNvPr>
          <p:cNvPicPr>
            <a:picLocks noChangeAspect="1"/>
          </p:cNvPicPr>
          <p:nvPr/>
        </p:nvPicPr>
        <p:blipFill>
          <a:blip r:embed="rId3"/>
          <a:stretch>
            <a:fillRect/>
          </a:stretch>
        </p:blipFill>
        <p:spPr>
          <a:xfrm>
            <a:off x="1060941" y="1017748"/>
            <a:ext cx="4651797" cy="4822504"/>
          </a:xfrm>
          <a:prstGeom prst="rect">
            <a:avLst/>
          </a:prstGeom>
          <a:ln>
            <a:noFill/>
          </a:ln>
          <a:effectLst>
            <a:softEdge rad="112500"/>
          </a:effectLst>
        </p:spPr>
      </p:pic>
      <p:sp>
        <p:nvSpPr>
          <p:cNvPr id="49" name="Speech Bubble: Rectangle with Corners Rounded 4">
            <a:extLst>
              <a:ext uri="{FF2B5EF4-FFF2-40B4-BE49-F238E27FC236}">
                <a16:creationId xmlns:a16="http://schemas.microsoft.com/office/drawing/2014/main" id="{F8C12F50-E56C-4F64-AE76-5DF8E44BFF27}"/>
              </a:ext>
            </a:extLst>
          </p:cNvPr>
          <p:cNvSpPr/>
          <p:nvPr/>
        </p:nvSpPr>
        <p:spPr>
          <a:xfrm flipH="1">
            <a:off x="5920643" y="732948"/>
            <a:ext cx="5210413" cy="1979772"/>
          </a:xfrm>
          <a:prstGeom prst="wedgeRoundRectCallout">
            <a:avLst>
              <a:gd name="adj1" fmla="val 48329"/>
              <a:gd name="adj2" fmla="val 78147"/>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giúp</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xóm</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thấy</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nặng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Việc làm đó đã giúp bà đỡ mệt hơn.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27F28458-C369-4EE4-BEC3-8A7DE740BF45}"/>
              </a:ext>
            </a:extLst>
          </p:cNvPr>
          <p:cNvSpPr/>
          <p:nvPr/>
        </p:nvSpPr>
        <p:spPr>
          <a:xfrm flipH="1">
            <a:off x="6069687" y="3429000"/>
            <a:ext cx="5061369" cy="2023110"/>
          </a:xfrm>
          <a:prstGeom prst="wedgeRoundRectCallout">
            <a:avLst>
              <a:gd name="adj1" fmla="val 48479"/>
              <a:gd name="adj2" fmla="val 77073"/>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Quan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tâm giúp đỡ hàng xóm láng giềng là xây dựng tình cảm tốt đẹp với mọi người xung quanh.</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2972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left)">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485046"/>
            <a:ext cx="6065013" cy="3762993"/>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1880134" y="1123599"/>
            <a:ext cx="9264116" cy="2862322"/>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rPr>
              <a:t>Mỗi người chúng ta không th</a:t>
            </a:r>
            <a:r>
              <a:rPr lang="en-US" sz="3600" b="1" dirty="0">
                <a:solidFill>
                  <a:srgbClr val="FF0000"/>
                </a:solidFill>
                <a:latin typeface="Cambria" panose="02040503050406030204" pitchFamily="18" charset="0"/>
              </a:rPr>
              <a:t>ể</a:t>
            </a:r>
            <a:r>
              <a:rPr lang="vi-VN" sz="3600" b="1" dirty="0">
                <a:solidFill>
                  <a:srgbClr val="FF0000"/>
                </a:solidFill>
                <a:latin typeface="Cambria" panose="02040503050406030204" pitchFamily="18" charset="0"/>
              </a:rPr>
              <a:t> sống tách biệt với cộng đồng, vì thế chúng ta cần xây dựng mối quan hệ tốt đẹp với mọi người xung quanh, ở khu dân cư chính là mối quan hệ hàng xóm láng giềng. </a:t>
            </a:r>
          </a:p>
        </p:txBody>
      </p:sp>
      <p:pic>
        <p:nvPicPr>
          <p:cNvPr id="4" name="Picture 3" descr="A close up of a logo&#10;&#10;AI-generated content may be incorrect.">
            <a:extLst>
              <a:ext uri="{FF2B5EF4-FFF2-40B4-BE49-F238E27FC236}">
                <a16:creationId xmlns:a16="http://schemas.microsoft.com/office/drawing/2014/main" id="{58220B1A-9111-4764-31E8-F4AEDD0D2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39" y="-114300"/>
            <a:ext cx="4720127" cy="136053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307CA-90CD-D7BF-5D38-530E44732095}"/>
            </a:ext>
          </a:extLst>
        </p:cNvPr>
        <p:cNvGrpSpPr/>
        <p:nvPr/>
      </p:nvGrpSpPr>
      <p:grpSpPr>
        <a:xfrm>
          <a:off x="0" y="0"/>
          <a:ext cx="0" cy="0"/>
          <a:chOff x="0" y="0"/>
          <a:chExt cx="0" cy="0"/>
        </a:xfrm>
      </p:grpSpPr>
      <p:pic>
        <p:nvPicPr>
          <p:cNvPr id="19" name="图片 18">
            <a:extLst>
              <a:ext uri="{FF2B5EF4-FFF2-40B4-BE49-F238E27FC236}">
                <a16:creationId xmlns:a16="http://schemas.microsoft.com/office/drawing/2014/main" id="{900892F6-CC90-C9DF-26E3-BAA9B23F61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6AD60AD7-A32C-ADC1-DACB-0D465FC58757}"/>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76377774-7CC2-2687-D15B-EB8E928697AC}"/>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433F10A7-F856-3462-B8E8-DE6009F39A83}"/>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AF6FB9C9-5E69-34F1-BD30-CA91ADD1E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9" y="3794246"/>
            <a:ext cx="5566659" cy="3453793"/>
          </a:xfrm>
          <a:prstGeom prst="rect">
            <a:avLst/>
          </a:prstGeom>
        </p:spPr>
      </p:pic>
      <p:sp>
        <p:nvSpPr>
          <p:cNvPr id="6" name="TextBox 5">
            <a:extLst>
              <a:ext uri="{FF2B5EF4-FFF2-40B4-BE49-F238E27FC236}">
                <a16:creationId xmlns:a16="http://schemas.microsoft.com/office/drawing/2014/main" id="{8279C4AF-E146-0542-8718-5170B14C8D56}"/>
              </a:ext>
            </a:extLst>
          </p:cNvPr>
          <p:cNvSpPr txBox="1"/>
          <p:nvPr/>
        </p:nvSpPr>
        <p:spPr>
          <a:xfrm>
            <a:off x="1880134" y="1123599"/>
            <a:ext cx="9264116" cy="3416320"/>
          </a:xfrm>
          <a:prstGeom prst="rect">
            <a:avLst/>
          </a:prstGeom>
          <a:noFill/>
        </p:spPr>
        <p:txBody>
          <a:bodyPr wrap="square" rtlCol="0">
            <a:spAutoFit/>
          </a:bodyPr>
          <a:lstStyle/>
          <a:p>
            <a:pPr lvl="0" algn="ctr"/>
            <a:r>
              <a:rPr lang="vi-VN" sz="3600" b="1" dirty="0">
                <a:solidFill>
                  <a:srgbClr val="FF0000"/>
                </a:solidFill>
                <a:latin typeface="Cambria" panose="02040503050406030204" pitchFamily="18" charset="0"/>
              </a:rPr>
              <a:t>Để có mối quan hệ tốt với hàng xóm láng giềng, mỗi người cần biết đoàn kết, tương trợ, quan tâm, chia sẻ với nhau. Đây chính là truyền thống từ bao đời nay của dân tộc ta, góp phần xây dựng nếp sống văn hóa ở khu dân cư, thôn, xóm, tổ dân phố.</a:t>
            </a:r>
          </a:p>
        </p:txBody>
      </p:sp>
      <p:pic>
        <p:nvPicPr>
          <p:cNvPr id="4" name="Picture 3" descr="A close up of a logo&#10;&#10;AI-generated content may be incorrect.">
            <a:extLst>
              <a:ext uri="{FF2B5EF4-FFF2-40B4-BE49-F238E27FC236}">
                <a16:creationId xmlns:a16="http://schemas.microsoft.com/office/drawing/2014/main" id="{B2A5DF12-F96F-1B77-ACD7-0628CB7AC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539" y="-114300"/>
            <a:ext cx="4720127" cy="1360531"/>
          </a:xfrm>
          <a:prstGeom prst="rect">
            <a:avLst/>
          </a:prstGeom>
        </p:spPr>
      </p:pic>
    </p:spTree>
    <p:custDataLst>
      <p:tags r:id="rId1"/>
    </p:custDataLst>
    <p:extLst>
      <p:ext uri="{BB962C8B-B14F-4D97-AF65-F5344CB8AC3E}">
        <p14:creationId xmlns:p14="http://schemas.microsoft.com/office/powerpoint/2010/main" val="106393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sp>
        <p:nvSpPr>
          <p:cNvPr id="2" name="TextBox 1">
            <a:extLst>
              <a:ext uri="{FF2B5EF4-FFF2-40B4-BE49-F238E27FC236}">
                <a16:creationId xmlns:a16="http://schemas.microsoft.com/office/drawing/2014/main" id="{BA289D6D-5F52-51F4-E68D-47F8BF98980F}"/>
              </a:ext>
            </a:extLst>
          </p:cNvPr>
          <p:cNvSpPr txBox="1"/>
          <p:nvPr/>
        </p:nvSpPr>
        <p:spPr>
          <a:xfrm>
            <a:off x="1223010" y="560070"/>
            <a:ext cx="10126980" cy="1754326"/>
          </a:xfrm>
          <a:prstGeom prst="rect">
            <a:avLst/>
          </a:prstGeom>
          <a:noFill/>
        </p:spPr>
        <p:txBody>
          <a:bodyPr wrap="square" rtlCol="0">
            <a:spAutoFit/>
          </a:bodyPr>
          <a:lstStyle/>
          <a:p>
            <a:pPr algn="ctr"/>
            <a:r>
              <a:rPr lang="en-US" sz="3600" b="1" dirty="0">
                <a:solidFill>
                  <a:srgbClr val="0070C0"/>
                </a:solidFill>
                <a:latin typeface="Cambria" panose="02040503050406030204" pitchFamily="18" charset="0"/>
                <a:ea typeface="Cambria" panose="02040503050406030204" pitchFamily="18" charset="0"/>
              </a:rPr>
              <a:t>Chia </a:t>
            </a:r>
            <a:r>
              <a:rPr lang="en-US" sz="3600" b="1" dirty="0" err="1">
                <a:solidFill>
                  <a:srgbClr val="0070C0"/>
                </a:solidFill>
                <a:latin typeface="Cambria" panose="02040503050406030204" pitchFamily="18" charset="0"/>
                <a:ea typeface="Cambria" panose="02040503050406030204" pitchFamily="18" charset="0"/>
              </a:rPr>
              <a:t>sẻ</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về</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những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việc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em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đã</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và</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sẽ</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thể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hiện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quan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tâm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đến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hàng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xóm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giềng</a:t>
            </a:r>
            <a:r>
              <a:rPr lang="en-US" sz="3600" b="1" dirty="0">
                <a:solidFill>
                  <a:srgbClr val="0070C0"/>
                </a:solidFill>
                <a:latin typeface="Cambria" panose="02040503050406030204" pitchFamily="18" charset="0"/>
                <a:ea typeface="Cambria" panose="02040503050406030204" pitchFamily="18" charset="0"/>
              </a:rPr>
              <a:t> </a:t>
            </a:r>
          </a:p>
          <a:p>
            <a:pPr algn="ct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1"/>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0">
            <a:clrChange>
              <a:clrFrom>
                <a:srgbClr val="FFFFFF"/>
              </a:clrFrom>
              <a:clrTo>
                <a:srgbClr val="FFFFFF">
                  <a:alpha val="0"/>
                </a:srgbClr>
              </a:clrTo>
            </a:clrChange>
            <a:extLst>
              <a:ext uri="{BEBA8EAE-BF5A-486C-A8C5-ECC9F3942E4B}">
                <a14:imgProps xmlns:a14="http://schemas.microsoft.com/office/drawing/2010/main">
                  <a14:imgLayer r:embed="rId21">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19">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3951450" y="4856102"/>
            <a:ext cx="1427769" cy="695782"/>
          </a:xfrm>
          <a:prstGeom prst="rect">
            <a:avLst/>
          </a:prstGeom>
        </p:spPr>
      </p:pic>
      <p:pic>
        <p:nvPicPr>
          <p:cNvPr id="42" name="Picture 41">
            <a:extLst>
              <a:ext uri="{FF2B5EF4-FFF2-40B4-BE49-F238E27FC236}">
                <a16:creationId xmlns:a16="http://schemas.microsoft.com/office/drawing/2014/main" id="{4BBBBC41-1924-4D22-BDE4-E17BE5CF58D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3769" y="-964562"/>
            <a:ext cx="8121934" cy="5414623"/>
          </a:xfrm>
          <a:prstGeom prst="rect">
            <a:avLst/>
          </a:prstGeom>
        </p:spPr>
      </p:pic>
      <p:sp>
        <p:nvSpPr>
          <p:cNvPr id="45" name="TextBox 44">
            <a:extLst>
              <a:ext uri="{FF2B5EF4-FFF2-40B4-BE49-F238E27FC236}">
                <a16:creationId xmlns:a16="http://schemas.microsoft.com/office/drawing/2014/main" id="{9F44482A-6550-4124-B066-37C65FCFA4B1}"/>
              </a:ext>
            </a:extLst>
          </p:cNvPr>
          <p:cNvSpPr txBox="1"/>
          <p:nvPr/>
        </p:nvSpPr>
        <p:spPr>
          <a:xfrm>
            <a:off x="1028672" y="1201295"/>
            <a:ext cx="476273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Nông</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trại</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Vui</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rPr>
              <a:t>vẻ</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cs typeface="Arial" panose="020B0604020202020204" pitchFamily="34" charset="0"/>
            </a:endParaRPr>
          </a:p>
        </p:txBody>
      </p:sp>
      <p:pic>
        <p:nvPicPr>
          <p:cNvPr id="2" name="okCartoon Music (12)">
            <a:hlinkClick r:id="" action="ppaction://media"/>
            <a:extLst>
              <a:ext uri="{FF2B5EF4-FFF2-40B4-BE49-F238E27FC236}">
                <a16:creationId xmlns:a16="http://schemas.microsoft.com/office/drawing/2014/main" id="{5A518A2E-0E19-47D0-A4D1-42B792E9CEB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1469" y="-2186080"/>
            <a:ext cx="609600" cy="609600"/>
          </a:xfrm>
          <a:prstGeom prst="rect">
            <a:avLst/>
          </a:prstGeom>
        </p:spPr>
      </p:pic>
    </p:spTree>
    <p:extLst>
      <p:ext uri="{BB962C8B-B14F-4D97-AF65-F5344CB8AC3E}">
        <p14:creationId xmlns:p14="http://schemas.microsoft.com/office/powerpoint/2010/main" val="554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p:cTn id="9" dur="500" fill="hold"/>
                                        <p:tgtEl>
                                          <p:spTgt spid="45"/>
                                        </p:tgtEl>
                                        <p:attrNameLst>
                                          <p:attrName>ppt_w</p:attrName>
                                        </p:attrNameLst>
                                      </p:cBhvr>
                                      <p:tavLst>
                                        <p:tav tm="0">
                                          <p:val>
                                            <p:fltVal val="0"/>
                                          </p:val>
                                        </p:tav>
                                        <p:tav tm="100000">
                                          <p:val>
                                            <p:strVal val="#ppt_w"/>
                                          </p:val>
                                        </p:tav>
                                      </p:tavLst>
                                    </p:anim>
                                    <p:anim calcmode="lin" valueType="num">
                                      <p:cBhvr>
                                        <p:cTn id="10" dur="500" fill="hold"/>
                                        <p:tgtEl>
                                          <p:spTgt spid="45"/>
                                        </p:tgtEl>
                                        <p:attrNameLst>
                                          <p:attrName>ppt_h</p:attrName>
                                        </p:attrNameLst>
                                      </p:cBhvr>
                                      <p:tavLst>
                                        <p:tav tm="0">
                                          <p:val>
                                            <p:fltVal val="0"/>
                                          </p:val>
                                        </p:tav>
                                        <p:tav tm="100000">
                                          <p:val>
                                            <p:strVal val="#ppt_h"/>
                                          </p:val>
                                        </p:tav>
                                      </p:tavLst>
                                    </p:anim>
                                    <p:animEffect transition="in" filter="fade">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6"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waving&#10;&#10;AI-generated content may be incorrect.">
            <a:extLst>
              <a:ext uri="{FF2B5EF4-FFF2-40B4-BE49-F238E27FC236}">
                <a16:creationId xmlns:a16="http://schemas.microsoft.com/office/drawing/2014/main" id="{FBB2A450-41F8-0159-4D27-CA5E69616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768" y="0"/>
            <a:ext cx="3929063" cy="6858000"/>
          </a:xfrm>
          <a:prstGeom prst="rect">
            <a:avLst/>
          </a:prstGeom>
        </p:spPr>
      </p:pic>
      <p:pic>
        <p:nvPicPr>
          <p:cNvPr id="4" name="tải xuống (3)">
            <a:hlinkClick r:id="" action="ppaction://media"/>
            <a:extLst>
              <a:ext uri="{FF2B5EF4-FFF2-40B4-BE49-F238E27FC236}">
                <a16:creationId xmlns:a16="http://schemas.microsoft.com/office/drawing/2014/main" id="{CC6478A5-C7EA-B1CE-C031-92F2D48D30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200" y="448310"/>
            <a:ext cx="406400" cy="4064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9E375641-7D35-A705-915D-95D353FAC0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243" y="1162050"/>
            <a:ext cx="1435021" cy="1435021"/>
          </a:xfrm>
          <a:prstGeom prst="rect">
            <a:avLst/>
          </a:prstGeom>
        </p:spPr>
      </p:pic>
    </p:spTree>
    <p:extLst>
      <p:ext uri="{BB962C8B-B14F-4D97-AF65-F5344CB8AC3E}">
        <p14:creationId xmlns:p14="http://schemas.microsoft.com/office/powerpoint/2010/main" val="340053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32711574-50A8-F085-CC38-13E6F97B7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1"/>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47" name="5 Ghé thăm Fb.com/nkpowerskills">
            <a:hlinkClick r:id="rId16" action="ppaction://hlinksldjump"/>
            <a:extLst>
              <a:ext uri="{FF2B5EF4-FFF2-40B4-BE49-F238E27FC236}">
                <a16:creationId xmlns:a16="http://schemas.microsoft.com/office/drawing/2014/main" id="{87663DDE-D071-4232-9ABE-45F18C0A0FA4}"/>
              </a:ext>
            </a:extLst>
          </p:cNvPr>
          <p:cNvPicPr>
            <a:picLocks noChangeAspect="1"/>
          </p:cNvPicPr>
          <p:nvPr/>
        </p:nvPicPr>
        <p:blipFill>
          <a:blip r:embed="rId17">
            <a:clrChange>
              <a:clrFrom>
                <a:srgbClr val="FFAEC9"/>
              </a:clrFrom>
              <a:clrTo>
                <a:srgbClr val="FFAEC9">
                  <a:alpha val="0"/>
                </a:srgbClr>
              </a:clrTo>
            </a:clrChange>
          </a:blip>
          <a:stretch>
            <a:fillRect/>
          </a:stretch>
        </p:blipFill>
        <p:spPr>
          <a:xfrm>
            <a:off x="8252257" y="2229945"/>
            <a:ext cx="662946" cy="714301"/>
          </a:xfrm>
          <a:prstGeom prst="rect">
            <a:avLst/>
          </a:prstGeom>
        </p:spPr>
      </p:pic>
      <p:pic>
        <p:nvPicPr>
          <p:cNvPr id="48" name="4 Ghé thăm Fb.com/nkpowerskills">
            <a:hlinkClick r:id="rId18" action="ppaction://hlinksldjump"/>
            <a:extLst>
              <a:ext uri="{FF2B5EF4-FFF2-40B4-BE49-F238E27FC236}">
                <a16:creationId xmlns:a16="http://schemas.microsoft.com/office/drawing/2014/main" id="{63CD9689-957F-4CAF-A006-F12CA8D04859}"/>
              </a:ext>
            </a:extLst>
          </p:cNvPr>
          <p:cNvPicPr>
            <a:picLocks noChangeAspect="1"/>
          </p:cNvPicPr>
          <p:nvPr/>
        </p:nvPicPr>
        <p:blipFill>
          <a:blip r:embed="rId19">
            <a:clrChange>
              <a:clrFrom>
                <a:srgbClr val="FFAEC9"/>
              </a:clrFrom>
              <a:clrTo>
                <a:srgbClr val="FFAEC9">
                  <a:alpha val="0"/>
                </a:srgbClr>
              </a:clrTo>
            </a:clrChange>
          </a:blip>
          <a:stretch>
            <a:fillRect/>
          </a:stretch>
        </p:blipFill>
        <p:spPr>
          <a:xfrm>
            <a:off x="6485536" y="278583"/>
            <a:ext cx="679286" cy="704964"/>
          </a:xfrm>
          <a:prstGeom prst="rect">
            <a:avLst/>
          </a:prstGeom>
        </p:spPr>
      </p:pic>
      <p:pic>
        <p:nvPicPr>
          <p:cNvPr id="49" name="3 Ghé thăm Fb.com/nkpowerskills">
            <a:hlinkClick r:id="rId20" action="ppaction://hlinksldjump"/>
            <a:extLst>
              <a:ext uri="{FF2B5EF4-FFF2-40B4-BE49-F238E27FC236}">
                <a16:creationId xmlns:a16="http://schemas.microsoft.com/office/drawing/2014/main" id="{EB64DCC2-080F-48E7-9CDA-2DFB7D7A4511}"/>
              </a:ext>
            </a:extLst>
          </p:cNvPr>
          <p:cNvPicPr>
            <a:picLocks noChangeAspect="1"/>
          </p:cNvPicPr>
          <p:nvPr/>
        </p:nvPicPr>
        <p:blipFill>
          <a:blip r:embed="rId21">
            <a:clrChange>
              <a:clrFrom>
                <a:srgbClr val="FFAEC9"/>
              </a:clrFrom>
              <a:clrTo>
                <a:srgbClr val="FFAEC9">
                  <a:alpha val="0"/>
                </a:srgbClr>
              </a:clrTo>
            </a:clrChange>
          </a:blip>
          <a:stretch>
            <a:fillRect/>
          </a:stretch>
        </p:blipFill>
        <p:spPr>
          <a:xfrm>
            <a:off x="4758710" y="3025995"/>
            <a:ext cx="655943" cy="681621"/>
          </a:xfrm>
          <a:prstGeom prst="rect">
            <a:avLst/>
          </a:prstGeom>
        </p:spPr>
      </p:pic>
      <p:pic>
        <p:nvPicPr>
          <p:cNvPr id="51" name="1 Ghé thăm Fb.com/nkpowerskills">
            <a:hlinkClick r:id="rId22" action="ppaction://hlinksldjump"/>
            <a:extLst>
              <a:ext uri="{FF2B5EF4-FFF2-40B4-BE49-F238E27FC236}">
                <a16:creationId xmlns:a16="http://schemas.microsoft.com/office/drawing/2014/main" id="{82A172DA-4077-47CF-9BC9-7229515E914B}"/>
              </a:ext>
            </a:extLst>
          </p:cNvPr>
          <p:cNvPicPr>
            <a:picLocks noChangeAspect="1"/>
          </p:cNvPicPr>
          <p:nvPr/>
        </p:nvPicPr>
        <p:blipFill>
          <a:blip r:embed="rId23">
            <a:clrChange>
              <a:clrFrom>
                <a:srgbClr val="FFAEC9"/>
              </a:clrFrom>
              <a:clrTo>
                <a:srgbClr val="FFAEC9">
                  <a:alpha val="0"/>
                </a:srgbClr>
              </a:clrTo>
            </a:clrChange>
          </a:blip>
          <a:stretch>
            <a:fillRect/>
          </a:stretch>
        </p:blipFill>
        <p:spPr>
          <a:xfrm>
            <a:off x="10220406" y="2004305"/>
            <a:ext cx="735860" cy="764666"/>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8">
            <a:clrChange>
              <a:clrFrom>
                <a:srgbClr val="FFFFFF"/>
              </a:clrFrom>
              <a:clrTo>
                <a:srgbClr val="FFFFFF">
                  <a:alpha val="0"/>
                </a:srgbClr>
              </a:clrTo>
            </a:clrChange>
            <a:extLst>
              <a:ext uri="{BEBA8EAE-BF5A-486C-A8C5-ECC9F3942E4B}">
                <a14:imgProps xmlns:a14="http://schemas.microsoft.com/office/drawing/2010/main">
                  <a14:imgLayer r:embed="rId29">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DF726854-7103-446D-B0C7-A3006310A3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245214">
            <a:off x="8127060" y="2561525"/>
            <a:ext cx="905062" cy="6398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Milk carton - Cool Milk">
            <a:extLst>
              <a:ext uri="{FF2B5EF4-FFF2-40B4-BE49-F238E27FC236}">
                <a16:creationId xmlns:a16="http://schemas.microsoft.com/office/drawing/2014/main" id="{EA05189F-8631-4B5D-80F5-83024FB9D3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3467" y="28514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Káº¿t quáº£ hÃ¬nh áº£nh cho win text gif">
            <a:extLst>
              <a:ext uri="{FF2B5EF4-FFF2-40B4-BE49-F238E27FC236}">
                <a16:creationId xmlns:a16="http://schemas.microsoft.com/office/drawing/2014/main" id="{8F1CC257-044F-4836-8840-34AC0A69B916}"/>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4132393" y="-701762"/>
            <a:ext cx="3538343" cy="3538343"/>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3951450" y="4856102"/>
            <a:ext cx="1427769" cy="695782"/>
          </a:xfrm>
          <a:prstGeom prst="rect">
            <a:avLst/>
          </a:prstGeom>
        </p:spPr>
      </p:pic>
      <p:sp>
        <p:nvSpPr>
          <p:cNvPr id="2" name="Rectangle: Rounded Corners 1">
            <a:hlinkClick r:id="rId32" action="ppaction://hlinksldjump"/>
            <a:extLst>
              <a:ext uri="{FF2B5EF4-FFF2-40B4-BE49-F238E27FC236}">
                <a16:creationId xmlns:a16="http://schemas.microsoft.com/office/drawing/2014/main" id="{09B3B2A2-640F-4951-AA4B-FCC8EA5F9DF6}"/>
              </a:ext>
            </a:extLst>
          </p:cNvPr>
          <p:cNvSpPr/>
          <p:nvPr/>
        </p:nvSpPr>
        <p:spPr>
          <a:xfrm>
            <a:off x="10525760" y="91440"/>
            <a:ext cx="1493520" cy="543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8053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1"/>
                                        </p:tgtEl>
                                        <p:attrNameLst>
                                          <p:attrName>r</p:attrName>
                                        </p:attrNameLst>
                                      </p:cBhvr>
                                    </p:animRot>
                                    <p:animRot by="-240000">
                                      <p:cBhvr>
                                        <p:cTn id="25" dur="200" fill="hold">
                                          <p:stCondLst>
                                            <p:cond delay="200"/>
                                          </p:stCondLst>
                                        </p:cTn>
                                        <p:tgtEl>
                                          <p:spTgt spid="51"/>
                                        </p:tgtEl>
                                        <p:attrNameLst>
                                          <p:attrName>r</p:attrName>
                                        </p:attrNameLst>
                                      </p:cBhvr>
                                    </p:animRot>
                                    <p:animRot by="240000">
                                      <p:cBhvr>
                                        <p:cTn id="26" dur="200" fill="hold">
                                          <p:stCondLst>
                                            <p:cond delay="400"/>
                                          </p:stCondLst>
                                        </p:cTn>
                                        <p:tgtEl>
                                          <p:spTgt spid="51"/>
                                        </p:tgtEl>
                                        <p:attrNameLst>
                                          <p:attrName>r</p:attrName>
                                        </p:attrNameLst>
                                      </p:cBhvr>
                                    </p:animRot>
                                    <p:animRot by="-240000">
                                      <p:cBhvr>
                                        <p:cTn id="27" dur="200" fill="hold">
                                          <p:stCondLst>
                                            <p:cond delay="600"/>
                                          </p:stCondLst>
                                        </p:cTn>
                                        <p:tgtEl>
                                          <p:spTgt spid="51"/>
                                        </p:tgtEl>
                                        <p:attrNameLst>
                                          <p:attrName>r</p:attrName>
                                        </p:attrNameLst>
                                      </p:cBhvr>
                                    </p:animRot>
                                    <p:animRot by="120000">
                                      <p:cBhvr>
                                        <p:cTn id="28" dur="200" fill="hold">
                                          <p:stCondLst>
                                            <p:cond delay="800"/>
                                          </p:stCondLst>
                                        </p:cTn>
                                        <p:tgtEl>
                                          <p:spTgt spid="5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1"/>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211 -4.07407E-6 L 0.01211 -4.07407E-6 C 0.00924 0.00324 0.00677 0.00764 0.00377 0.01019 C 0.0026 0.01135 0.00143 0.01181 0.00039 0.0132 C -0.00091 0.01482 -0.00169 0.01737 -0.003 0.01922 C -0.00391 0.02037 -0.00521 0.02084 -0.00625 0.02223 C -0.01354 0.0301 -0.00534 0.02269 -0.0138 0.03403 C -0.01446 0.03496 -0.0155 0.03496 -0.01628 0.03542 C -0.01745 0.0375 -0.01849 0.03959 -0.01966 0.04144 C -0.02044 0.0426 -0.02136 0.04329 -0.02214 0.04445 C -0.02383 0.04676 -0.02539 0.04931 -0.02709 0.05186 C -0.02787 0.05278 -0.02891 0.05348 -0.02956 0.05463 C -0.0405 0.07199 -0.02774 0.05533 -0.04297 0.07408 L -0.053 0.08588 L -0.05794 0.09167 C -0.06172 0.10162 -0.0569 0.09051 -0.0655 0.10209 C -0.07409 0.11389 -0.06706 0.10903 -0.07292 0.1125 C -0.07565 0.11899 -0.07578 0.11968 -0.07956 0.12593 C -0.0806 0.12755 -0.0819 0.12848 -0.08294 0.13033 C -0.0836 0.13149 -0.08399 0.13334 -0.08464 0.13473 C -0.08568 0.13727 -0.08698 0.13959 -0.08789 0.14213 C -0.08893 0.14445 -0.08946 0.14723 -0.0905 0.14954 C -0.09141 0.15186 -0.09271 0.15348 -0.09375 0.15556 C -0.09792 0.16412 -0.09948 0.16945 -0.10378 0.17616 C -0.10482 0.17778 -0.10612 0.17917 -0.10716 0.18079 C -0.10834 0.18241 -0.10925 0.18496 -0.11042 0.18658 C -0.11172 0.18843 -0.11328 0.18936 -0.11459 0.19098 C -0.11589 0.19283 -0.11667 0.19537 -0.11797 0.19699 C -0.12214 0.20278 -0.12136 0.2 -0.12539 0.2044 C -0.12656 0.20579 -0.12761 0.20741 -0.12878 0.2088 C -0.13008 0.21042 -0.13164 0.21158 -0.13294 0.2132 C -0.13412 0.21459 -0.13516 0.21644 -0.13633 0.21783 L -0.14623 0.22963 C -0.14714 0.23056 -0.14792 0.23149 -0.14883 0.23264 C -0.15964 0.24699 -0.1461 0.22917 -0.15456 0.24005 C -0.15573 0.24144 -0.15677 0.24306 -0.15794 0.24445 C -0.15873 0.24537 -0.15964 0.2463 -0.16042 0.24746 C -0.16159 0.24885 -0.16263 0.25047 -0.1638 0.25186 C -0.16511 0.25348 -0.16667 0.25463 -0.16797 0.25625 C -0.1694 0.25811 -0.17071 0.26042 -0.17214 0.26227 C -0.17344 0.26389 -0.17487 0.26505 -0.1763 0.26667 C -0.17878 0.26945 -0.18125 0.27246 -0.18373 0.27547 L -0.19623 0.29028 L -0.2013 0.2963 C -0.20209 0.29723 -0.20287 0.29862 -0.20378 0.29931 C -0.20456 0.29977 -0.20547 0.3 -0.20625 0.3007 C -0.20807 0.30255 -0.20964 0.30463 -0.21133 0.30672 C -0.21211 0.30764 -0.21276 0.30973 -0.2138 0.30973 L -0.21537 0.30973 " pathEditMode="relative" ptsTypes="AAAAAAAAAAAAAAAAAAAAAAAAAAAAAAAAAAAAAAAAAAAAAAAAA">
                                      <p:cBhvr>
                                        <p:cTn id="51" dur="2000" fill="hold"/>
                                        <p:tgtEl>
                                          <p:spTgt spid="57"/>
                                        </p:tgtEl>
                                        <p:attrNameLst>
                                          <p:attrName>ppt_x</p:attrName>
                                          <p:attrName>ppt_y</p:attrName>
                                        </p:attrNameLst>
                                      </p:cBhvr>
                                    </p:animMotion>
                                  </p:childTnLst>
                                </p:cTn>
                              </p:par>
                            </p:childTnLst>
                          </p:cTn>
                        </p:par>
                        <p:par>
                          <p:cTn id="52" fill="hold">
                            <p:stCondLst>
                              <p:cond delay="3000"/>
                            </p:stCondLst>
                            <p:childTnLst>
                              <p:par>
                                <p:cTn id="53" presetID="10" presetClass="exit" presetSubtype="0" fill="hold" nodeType="afterEffect">
                                  <p:stCondLst>
                                    <p:cond delay="0"/>
                                  </p:stCondLst>
                                  <p:childTnLst>
                                    <p:animEffect transition="out" filter="fade">
                                      <p:cBhvr>
                                        <p:cTn id="54" dur="500"/>
                                        <p:tgtEl>
                                          <p:spTgt spid="57"/>
                                        </p:tgtEl>
                                      </p:cBhvr>
                                    </p:animEffect>
                                    <p:set>
                                      <p:cBhvr>
                                        <p:cTn id="55" dur="1" fill="hold">
                                          <p:stCondLst>
                                            <p:cond delay="499"/>
                                          </p:stCondLst>
                                        </p:cTn>
                                        <p:tgtEl>
                                          <p:spTgt spid="57"/>
                                        </p:tgtEl>
                                        <p:attrNameLst>
                                          <p:attrName>style.visibility</p:attrName>
                                        </p:attrNameLst>
                                      </p:cBhvr>
                                      <p:to>
                                        <p:strVal val="hidden"/>
                                      </p:to>
                                    </p:se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subTnLst>
                                    <p:audio>
                                      <p:cMediaNode>
                                        <p:cTn display="0" masterRel="sameClick">
                                          <p:stCondLst>
                                            <p:cond evt="begin" delay="0">
                                              <p:tn val="5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47"/>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afterEffect">
                                  <p:stCondLst>
                                    <p:cond delay="0"/>
                                  </p:stCondLst>
                                  <p:childTnLst>
                                    <p:animEffect transition="out" filter="fade">
                                      <p:cBhvr>
                                        <p:cTn id="64" dur="500"/>
                                        <p:tgtEl>
                                          <p:spTgt spid="47"/>
                                        </p:tgtEl>
                                      </p:cBhvr>
                                    </p:animEffect>
                                    <p:set>
                                      <p:cBhvr>
                                        <p:cTn id="65" dur="1" fill="hold">
                                          <p:stCondLst>
                                            <p:cond delay="499"/>
                                          </p:stCondLst>
                                        </p:cTn>
                                        <p:tgtEl>
                                          <p:spTgt spid="4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0.01016 0.01042 L 0.01016 0.01042 C 0.00899 0.01435 0.00795 0.01829 0.00678 0.02223 C 0.00626 0.02361 0.00533 0.025 0.00508 0.02662 C 0.00482 0.02824 0.00352 0.04792 0.00338 0.04885 C 0.003 0.05324 0.00222 0.05764 0.00183 0.06227 C 5E-6 0.07986 0.00196 0.06852 0.00013 0.07848 C -0.00013 0.08542 -0.00026 0.09236 -0.00065 0.09931 C -0.00078 0.10116 -0.0013 0.10324 -0.00157 0.1051 C -0.00182 0.10764 -0.00208 0.10996 -0.00234 0.1125 C -0.0026 0.12199 -0.00273 0.13125 -0.00325 0.14074 C -0.00325 0.14213 -0.0039 0.14352 -0.00403 0.14514 C -0.00442 0.15209 -0.00455 0.15903 -0.00481 0.16598 C -0.0052 0.18473 -0.0052 0.20348 -0.00572 0.22223 C -0.00572 0.22523 -0.00624 0.22801 -0.00651 0.23102 C -0.00716 0.23773 -0.00768 0.24028 -0.0082 0.24746 C -0.00859 0.25232 -0.00859 0.25718 -0.00898 0.26227 C -0.00924 0.26412 -0.00963 0.26621 -0.00989 0.26806 C -0.01015 0.27107 -0.01028 0.27408 -0.01067 0.27709 C -0.01093 0.27848 -0.01132 0.27986 -0.01145 0.28148 C -0.01249 0.28866 -0.01263 0.29306 -0.01315 0.3007 C -0.01341 0.30417 -0.0138 0.30764 -0.01406 0.31111 C -0.01432 0.31505 -0.01445 0.31898 -0.01484 0.32292 C -0.01679 0.34167 -0.01445 0.30394 -0.01653 0.33635 C -0.01692 0.34213 -0.01692 0.34815 -0.01731 0.35394 C -0.01744 0.35648 -0.01809 0.36158 -0.01809 0.36158 " pathEditMode="relative" ptsTypes="AAAAAAAAAAAAAAAAAAAAAAAAAA">
                                      <p:cBhvr>
                                        <p:cTn id="72" dur="2000" fill="hold"/>
                                        <p:tgtEl>
                                          <p:spTgt spid="56"/>
                                        </p:tgtEl>
                                        <p:attrNameLst>
                                          <p:attrName>ppt_x</p:attrName>
                                          <p:attrName>ppt_y</p:attrName>
                                        </p:attrNameLst>
                                      </p:cBhvr>
                                    </p:animMotion>
                                  </p:childTnLst>
                                </p:cTn>
                              </p:par>
                            </p:childTnLst>
                          </p:cTn>
                        </p:par>
                        <p:par>
                          <p:cTn id="73" fill="hold">
                            <p:stCondLst>
                              <p:cond delay="3000"/>
                            </p:stCondLst>
                            <p:childTnLst>
                              <p:par>
                                <p:cTn id="74" presetID="10" presetClass="exit" presetSubtype="0" fill="hold" nodeType="afterEffect">
                                  <p:stCondLst>
                                    <p:cond delay="0"/>
                                  </p:stCondLst>
                                  <p:childTnLst>
                                    <p:animEffect transition="out" filter="fade">
                                      <p:cBhvr>
                                        <p:cTn id="75" dur="500"/>
                                        <p:tgtEl>
                                          <p:spTgt spid="56"/>
                                        </p:tgtEl>
                                      </p:cBhvr>
                                    </p:animEffect>
                                    <p:set>
                                      <p:cBhvr>
                                        <p:cTn id="76" dur="1" fill="hold">
                                          <p:stCondLst>
                                            <p:cond delay="499"/>
                                          </p:stCondLst>
                                        </p:cTn>
                                        <p:tgtEl>
                                          <p:spTgt spid="56"/>
                                        </p:tgtEl>
                                        <p:attrNameLst>
                                          <p:attrName>style.visibility</p:attrName>
                                        </p:attrNameLst>
                                      </p:cBhvr>
                                      <p:to>
                                        <p:strVal val="hidden"/>
                                      </p:to>
                                    </p:se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fade">
                                      <p:cBhvr>
                                        <p:cTn id="80" dur="500"/>
                                        <p:tgtEl>
                                          <p:spTgt spid="1028"/>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4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after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89" dur="2000" fill="hold"/>
                                        <p:tgtEl>
                                          <p:spTgt spid="13"/>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1" dur="2000" fill="hold"/>
                                        <p:tgtEl>
                                          <p:spTgt spid="8"/>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3" dur="2000" fill="hold"/>
                                        <p:tgtEl>
                                          <p:spTgt spid="9"/>
                                        </p:tgtEl>
                                        <p:attrNameLst>
                                          <p:attrName>ppt_x</p:attrName>
                                          <p:attrName>ppt_y</p:attrName>
                                        </p:attrNameLst>
                                      </p:cBhvr>
                                    </p:animMotion>
                                  </p:childTnLst>
                                </p:cTn>
                              </p:par>
                            </p:childTnLst>
                          </p:cTn>
                        </p:par>
                        <p:par>
                          <p:cTn id="94" fill="hold">
                            <p:stCondLst>
                              <p:cond delay="2500"/>
                            </p:stCondLst>
                            <p:childTnLst>
                              <p:par>
                                <p:cTn id="95" presetID="10" presetClass="exit" presetSubtype="0" fill="hold" nodeType="after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par>
                                <p:cTn id="108" presetID="10" presetClass="entr" presetSubtype="0" fill="hold"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childTnLst>
                    </p:cTn>
                  </p:par>
                </p:childTnLst>
              </p:cTn>
              <p:nextCondLst>
                <p:cond evt="onClick" delay="0">
                  <p:tgtEl>
                    <p:spTgt spid="48"/>
                  </p:tgtEl>
                </p:cond>
              </p:nextCondLst>
            </p:seq>
            <p:seq concurrent="1" nextAc="seek">
              <p:cTn id="114" restart="whenNotActive" fill="hold" evtFilter="cancelBubble" nodeType="interactiveSeq">
                <p:stCondLst>
                  <p:cond evt="onClick" delay="0">
                    <p:tgtEl>
                      <p:spTgt spid="49"/>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afterEffect">
                                  <p:stCondLst>
                                    <p:cond delay="0"/>
                                  </p:stCondLst>
                                  <p:childTnLst>
                                    <p:animEffect transition="out" filter="fade">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childTnLst>
                          </p:cTn>
                        </p:par>
                        <p:par>
                          <p:cTn id="120" fill="hold">
                            <p:stCondLst>
                              <p:cond delay="500"/>
                            </p:stCondLst>
                            <p:childTnLst>
                              <p:par>
                                <p:cTn id="121" presetID="0" presetClass="path" presetSubtype="0" accel="50000" decel="50000" fill="hold" nodeType="after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2" dur="2000" fill="hold"/>
                                        <p:tgtEl>
                                          <p:spTgt spid="16"/>
                                        </p:tgtEl>
                                        <p:attrNameLst>
                                          <p:attrName>ppt_x</p:attrName>
                                          <p:attrName>ppt_y</p:attrName>
                                        </p:attrNameLst>
                                      </p:cBhvr>
                                    </p:animMotion>
                                  </p:childTnLst>
                                </p:cTn>
                              </p:par>
                              <p:par>
                                <p:cTn id="123"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4" dur="2000" fill="hold"/>
                                        <p:tgtEl>
                                          <p:spTgt spid="17"/>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6" dur="2000" fill="hold"/>
                                        <p:tgtEl>
                                          <p:spTgt spid="18"/>
                                        </p:tgtEl>
                                        <p:attrNameLst>
                                          <p:attrName>ppt_x</p:attrName>
                                          <p:attrName>ppt_y</p:attrName>
                                        </p:attrNameLst>
                                      </p:cBhvr>
                                    </p:animMotion>
                                  </p:childTnLst>
                                </p:cTn>
                              </p:par>
                            </p:childTnLst>
                          </p:cTn>
                        </p:par>
                        <p:par>
                          <p:cTn id="127" fill="hold">
                            <p:stCondLst>
                              <p:cond delay="2500"/>
                            </p:stCondLst>
                            <p:childTnLst>
                              <p:par>
                                <p:cTn id="128" presetID="10" presetClass="exit" presetSubtype="0" fill="hold" nodeType="after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par>
                          <p:cTn id="137" fill="hold">
                            <p:stCondLst>
                              <p:cond delay="3000"/>
                            </p:stCondLst>
                            <p:childTnLst>
                              <p:par>
                                <p:cTn id="138" presetID="10" presetClass="entr" presetSubtype="0" fill="hold" nodeType="after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fade">
                                      <p:cBhvr>
                                        <p:cTn id="140" dur="500"/>
                                        <p:tgtEl>
                                          <p:spTgt spid="54"/>
                                        </p:tgtEl>
                                      </p:cBhvr>
                                    </p:animEffect>
                                  </p:childTnLst>
                                  <p:subTnLst>
                                    <p:audio>
                                      <p:cMediaNode>
                                        <p:cTn display="0" masterRel="sameClick">
                                          <p:stCondLst>
                                            <p:cond evt="begin" delay="0">
                                              <p:tn val="13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9"/>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500"/>
                                        <p:tgtEl>
                                          <p:spTgt spid="58"/>
                                        </p:tgtEl>
                                      </p:cBhvr>
                                    </p:animEffect>
                                  </p:childTnLst>
                                  <p:subTnLst>
                                    <p:audio>
                                      <p:cMediaNode>
                                        <p:cTn display="0" masterRel="sameClick">
                                          <p:stCondLst>
                                            <p:cond evt="begin" delay="0">
                                              <p:tn val="14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Đâu</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việc</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làm</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thể</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hiện</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quan</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tâm</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hàng</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xóm</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6466564" y="31897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han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tâm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lúc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ốm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đau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3744697" y="469211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Vứt</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rác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sang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1223804" y="31897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Gặp</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87849" y="36308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1470" y="36047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5161" y="5082205"/>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61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7"/>
                                        </p:tgtEl>
                                        <p:attrNameLst>
                                          <p:attrName>fillcolor</p:attrName>
                                        </p:attrNameLst>
                                      </p:cBhvr>
                                      <p:to>
                                        <a:srgbClr val="FF7C80"/>
                                      </p:to>
                                    </p:animClr>
                                    <p:set>
                                      <p:cBhvr>
                                        <p:cTn id="7" dur="200" fill="hold"/>
                                        <p:tgtEl>
                                          <p:spTgt spid="7"/>
                                        </p:tgtEl>
                                        <p:attrNameLst>
                                          <p:attrName>fill.type</p:attrName>
                                        </p:attrNameLst>
                                      </p:cBhvr>
                                      <p:to>
                                        <p:strVal val="solid"/>
                                      </p:to>
                                    </p:set>
                                    <p:set>
                                      <p:cBhvr>
                                        <p:cTn id="8" dur="2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
                                        </p:tgtEl>
                                        <p:attrNameLst>
                                          <p:attrName>fillcolor</p:attrName>
                                        </p:attrNameLst>
                                      </p:cBhvr>
                                      <p:to>
                                        <a:srgbClr val="00FF00"/>
                                      </p:to>
                                    </p:animClr>
                                    <p:set>
                                      <p:cBhvr>
                                        <p:cTn id="16" dur="200" fill="hold"/>
                                        <p:tgtEl>
                                          <p:spTgt spid="5"/>
                                        </p:tgtEl>
                                        <p:attrNameLst>
                                          <p:attrName>fill.type</p:attrName>
                                        </p:attrNameLst>
                                      </p:cBhvr>
                                      <p:to>
                                        <p:strVal val="solid"/>
                                      </p:to>
                                    </p:set>
                                    <p:set>
                                      <p:cBhvr>
                                        <p:cTn id="17" dur="200" fill="hold"/>
                                        <p:tgtEl>
                                          <p:spTgt spid="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8"/>
                                        </p:tgtEl>
                                        <p:attrNameLst>
                                          <p:attrName>fillcolor</p:attrName>
                                        </p:attrNameLst>
                                      </p:cBhvr>
                                      <p:to>
                                        <a:srgbClr val="FF7C80"/>
                                      </p:to>
                                    </p:animClr>
                                    <p:set>
                                      <p:cBhvr>
                                        <p:cTn id="28" dur="200" fill="hold"/>
                                        <p:tgtEl>
                                          <p:spTgt spid="8"/>
                                        </p:tgtEl>
                                        <p:attrNameLst>
                                          <p:attrName>fill.type</p:attrName>
                                        </p:attrNameLst>
                                      </p:cBhvr>
                                      <p:to>
                                        <p:strVal val="solid"/>
                                      </p:to>
                                    </p:set>
                                    <p:set>
                                      <p:cBhvr>
                                        <p:cTn id="29" dur="2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2.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Mai –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hàng</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xóm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chợ</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xách</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nhiều</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sẽ</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làm</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Chạy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ra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xách</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3521214" y="45776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Chạy</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ra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mua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lang="en-US"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tâm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6678" y="46867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0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
                                        </p:tgtEl>
                                        <p:attrNameLst>
                                          <p:attrName>fillcolor</p:attrName>
                                        </p:attrNameLst>
                                      </p:cBhvr>
                                      <p:to>
                                        <a:srgbClr val="00FF00"/>
                                      </p:to>
                                    </p:animClr>
                                    <p:set>
                                      <p:cBhvr>
                                        <p:cTn id="7" dur="200" fill="hold"/>
                                        <p:tgtEl>
                                          <p:spTgt spid="5"/>
                                        </p:tgtEl>
                                        <p:attrNameLst>
                                          <p:attrName>fill.type</p:attrName>
                                        </p:attrNameLst>
                                      </p:cBhvr>
                                      <p:to>
                                        <p:strVal val="solid"/>
                                      </p:to>
                                    </p:set>
                                    <p:set>
                                      <p:cBhvr>
                                        <p:cTn id="8" dur="2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par>
                                <p:cTn id="11" presetID="26" presetClass="emph" presetSubtype="0" repeatCount="indefinite" fill="hold"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repeatCount="4000" fill="hold" nodeType="clickEffect">
                                  <p:stCondLst>
                                    <p:cond delay="0"/>
                                  </p:stCondLst>
                                  <p:childTnLst>
                                    <p:animClr clrSpc="rgb" dir="cw">
                                      <p:cBhvr>
                                        <p:cTn id="18" dur="200" fill="hold"/>
                                        <p:tgtEl>
                                          <p:spTgt spid="8"/>
                                        </p:tgtEl>
                                        <p:attrNameLst>
                                          <p:attrName>fillcolor</p:attrName>
                                        </p:attrNameLst>
                                      </p:cBhvr>
                                      <p:to>
                                        <a:srgbClr val="FF7C80"/>
                                      </p:to>
                                    </p:animClr>
                                    <p:set>
                                      <p:cBhvr>
                                        <p:cTn id="19" dur="200" fill="hold"/>
                                        <p:tgtEl>
                                          <p:spTgt spid="8"/>
                                        </p:tgtEl>
                                        <p:attrNameLst>
                                          <p:attrName>fill.type</p:attrName>
                                        </p:attrNameLst>
                                      </p:cBhvr>
                                      <p:to>
                                        <p:strVal val="solid"/>
                                      </p:to>
                                    </p:set>
                                    <p:set>
                                      <p:cBhvr>
                                        <p:cTn id="20" dur="200" fill="hold"/>
                                        <p:tgtEl>
                                          <p:spTgt spid="8"/>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6"/>
                                        </p:tgtEl>
                                        <p:attrNameLst>
                                          <p:attrName>fillcolor</p:attrName>
                                        </p:attrNameLst>
                                      </p:cBhvr>
                                      <p:to>
                                        <a:srgbClr val="FF7C80"/>
                                      </p:to>
                                    </p:animClr>
                                    <p:set>
                                      <p:cBhvr>
                                        <p:cTn id="28" dur="200" fill="hold"/>
                                        <p:tgtEl>
                                          <p:spTgt spid="6"/>
                                        </p:tgtEl>
                                        <p:attrNameLst>
                                          <p:attrName>fill.type</p:attrName>
                                        </p:attrNameLst>
                                      </p:cBhvr>
                                      <p:to>
                                        <p:strVal val="solid"/>
                                      </p:to>
                                    </p:set>
                                    <p:set>
                                      <p:cBhvr>
                                        <p:cTn id="29" dur="2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Lâm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cạnh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ốm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vừa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2976880" y="4797825"/>
            <a:ext cx="6815758"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Sang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thăm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sức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khỏe</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1210455" y="317780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547616" y="3165689"/>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Sang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sân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đùa</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182" y="514072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5282" y="35806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919" y="3567890"/>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957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7"/>
                                        </p:tgtEl>
                                        <p:attrNameLst>
                                          <p:attrName>fillcolor</p:attrName>
                                        </p:attrNameLst>
                                      </p:cBhvr>
                                      <p:to>
                                        <a:srgbClr val="FF7C80"/>
                                      </p:to>
                                    </p:animClr>
                                    <p:set>
                                      <p:cBhvr>
                                        <p:cTn id="7" dur="200" fill="hold"/>
                                        <p:tgtEl>
                                          <p:spTgt spid="7"/>
                                        </p:tgtEl>
                                        <p:attrNameLst>
                                          <p:attrName>fill.type</p:attrName>
                                        </p:attrNameLst>
                                      </p:cBhvr>
                                      <p:to>
                                        <p:strVal val="solid"/>
                                      </p:to>
                                    </p:set>
                                    <p:set>
                                      <p:cBhvr>
                                        <p:cTn id="8" dur="2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5"/>
                                        </p:tgtEl>
                                        <p:attrNameLst>
                                          <p:attrName>fillcolor</p:attrName>
                                        </p:attrNameLst>
                                      </p:cBhvr>
                                      <p:to>
                                        <a:srgbClr val="00FF00"/>
                                      </p:to>
                                    </p:animClr>
                                    <p:set>
                                      <p:cBhvr>
                                        <p:cTn id="16" dur="200" fill="hold"/>
                                        <p:tgtEl>
                                          <p:spTgt spid="5"/>
                                        </p:tgtEl>
                                        <p:attrNameLst>
                                          <p:attrName>fill.type</p:attrName>
                                        </p:attrNameLst>
                                      </p:cBhvr>
                                      <p:to>
                                        <p:strVal val="solid"/>
                                      </p:to>
                                    </p:set>
                                    <p:set>
                                      <p:cBhvr>
                                        <p:cTn id="17" dur="200" fill="hold"/>
                                        <p:tgtEl>
                                          <p:spTgt spid="5"/>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par>
                                <p:cTn id="20" presetID="26" presetClass="emph" presetSubtype="0" repeatCount="indefinite" fill="hold" nodeType="withEffect">
                                  <p:stCondLst>
                                    <p:cond delay="0"/>
                                  </p:st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8"/>
                                        </p:tgtEl>
                                        <p:attrNameLst>
                                          <p:attrName>fillcolor</p:attrName>
                                        </p:attrNameLst>
                                      </p:cBhvr>
                                      <p:to>
                                        <a:srgbClr val="FF7C80"/>
                                      </p:to>
                                    </p:animClr>
                                    <p:set>
                                      <p:cBhvr>
                                        <p:cTn id="28" dur="200" fill="hold"/>
                                        <p:tgtEl>
                                          <p:spTgt spid="8"/>
                                        </p:tgtEl>
                                        <p:attrNameLst>
                                          <p:attrName>fill.type</p:attrName>
                                        </p:attrNameLst>
                                      </p:cBhvr>
                                      <p:to>
                                        <p:strVal val="solid"/>
                                      </p:to>
                                    </p:set>
                                    <p:set>
                                      <p:cBhvr>
                                        <p:cTn id="29" dur="20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4. Khi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học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gặp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ứng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xử</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3962400" y="4682735"/>
            <a:ext cx="6097645"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Chào</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lễ</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phép</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1210455"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3200" b="1" noProof="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Đi</a:t>
            </a:r>
            <a:r>
              <a:rPr lang="en-US" sz="3200" b="1" noProof="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noProof="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thẳng</a:t>
            </a:r>
            <a:r>
              <a:rPr lang="en-US" sz="3200" b="1" noProof="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noProof="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về</a:t>
            </a:r>
            <a:r>
              <a:rPr lang="en-US" sz="3200" b="1" noProof="0"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noProof="0"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575100" y="31207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Chạy</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hàng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xóm</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nhìn</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thấy</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4898" y="51237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4145" y="353115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3541716"/>
            <a:ext cx="952912" cy="95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22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5"/>
                                        </p:tgtEl>
                                        <p:attrNameLst>
                                          <p:attrName>fillcolor</p:attrName>
                                        </p:attrNameLst>
                                      </p:cBhvr>
                                      <p:to>
                                        <a:srgbClr val="00FF00"/>
                                      </p:to>
                                    </p:animClr>
                                    <p:set>
                                      <p:cBhvr>
                                        <p:cTn id="7" dur="200" fill="hold"/>
                                        <p:tgtEl>
                                          <p:spTgt spid="5"/>
                                        </p:tgtEl>
                                        <p:attrNameLst>
                                          <p:attrName>fill.type</p:attrName>
                                        </p:attrNameLst>
                                      </p:cBhvr>
                                      <p:to>
                                        <p:strVal val="solid"/>
                                      </p:to>
                                    </p:set>
                                    <p:set>
                                      <p:cBhvr>
                                        <p:cTn id="8" dur="200" fill="hold"/>
                                        <p:tgtEl>
                                          <p:spTgt spid="5"/>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par>
                                <p:cTn id="11" presetID="26" presetClass="emph" presetSubtype="0" repeatCount="indefinite" fill="hold"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mph" presetSubtype="2" repeatCount="4000" fill="hold" nodeType="clickEffect">
                                  <p:stCondLst>
                                    <p:cond delay="0"/>
                                  </p:stCondLst>
                                  <p:childTnLst>
                                    <p:animClr clrSpc="rgb" dir="cw">
                                      <p:cBhvr>
                                        <p:cTn id="18" dur="200" fill="hold"/>
                                        <p:tgtEl>
                                          <p:spTgt spid="8"/>
                                        </p:tgtEl>
                                        <p:attrNameLst>
                                          <p:attrName>fillcolor</p:attrName>
                                        </p:attrNameLst>
                                      </p:cBhvr>
                                      <p:to>
                                        <a:srgbClr val="FF7C80"/>
                                      </p:to>
                                    </p:animClr>
                                    <p:set>
                                      <p:cBhvr>
                                        <p:cTn id="19" dur="200" fill="hold"/>
                                        <p:tgtEl>
                                          <p:spTgt spid="8"/>
                                        </p:tgtEl>
                                        <p:attrNameLst>
                                          <p:attrName>fill.type</p:attrName>
                                        </p:attrNameLst>
                                      </p:cBhvr>
                                      <p:to>
                                        <p:strVal val="solid"/>
                                      </p:to>
                                    </p:set>
                                    <p:set>
                                      <p:cBhvr>
                                        <p:cTn id="20" dur="200" fill="hold"/>
                                        <p:tgtEl>
                                          <p:spTgt spid="8"/>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6"/>
                                        </p:tgtEl>
                                        <p:attrNameLst>
                                          <p:attrName>fillcolor</p:attrName>
                                        </p:attrNameLst>
                                      </p:cBhvr>
                                      <p:to>
                                        <a:srgbClr val="FF7C80"/>
                                      </p:to>
                                    </p:animClr>
                                    <p:set>
                                      <p:cBhvr>
                                        <p:cTn id="28" dur="200" fill="hold"/>
                                        <p:tgtEl>
                                          <p:spTgt spid="6"/>
                                        </p:tgtEl>
                                        <p:attrNameLst>
                                          <p:attrName>fill.type</p:attrName>
                                        </p:attrNameLst>
                                      </p:cBhvr>
                                      <p:to>
                                        <p:strVal val="solid"/>
                                      </p:to>
                                    </p:set>
                                    <p:set>
                                      <p:cBhvr>
                                        <p:cTn id="29" dur="20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Đạo</a:t>
                </a:r>
                <a:r>
                  <a:rPr lang="en-US" altLang="zh-CN" sz="4000" dirty="0">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 </a:t>
                </a:r>
                <a:r>
                  <a:rPr lang="en-US" altLang="zh-CN" sz="4000" dirty="0" err="1">
                    <a:solidFill>
                      <a:prstClr val="white"/>
                    </a:solidFill>
                    <a:latin typeface="Vogue-ExtraBold" panose="020B0500000000000000" pitchFamily="34" charset="0"/>
                    <a:ea typeface="Vogue-ExtraBold" panose="020B0500000000000000" pitchFamily="34" charset="0"/>
                    <a:cs typeface="Vogue-ExtraBold" panose="020B0500000000000000" pitchFamily="34" charset="0"/>
                  </a:rPr>
                  <a:t>đức</a:t>
                </a:r>
                <a:endParaRPr kumimoji="0" lang="en-US" altLang="zh-CN" sz="4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997" y="305869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5" name="Picture 4">
            <a:extLst>
              <a:ext uri="{FF2B5EF4-FFF2-40B4-BE49-F238E27FC236}">
                <a16:creationId xmlns:a16="http://schemas.microsoft.com/office/drawing/2014/main" id="{D5BD62A3-C3A4-B21E-468F-0E231B50E0C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063240" y="1905802"/>
            <a:ext cx="7651767" cy="2389136"/>
          </a:xfrm>
          <a:prstGeom prst="rect">
            <a:avLst/>
          </a:prstGeom>
        </p:spPr>
      </p:pic>
      <p:pic>
        <p:nvPicPr>
          <p:cNvPr id="7" name="Picture 6">
            <a:extLst>
              <a:ext uri="{FF2B5EF4-FFF2-40B4-BE49-F238E27FC236}">
                <a16:creationId xmlns:a16="http://schemas.microsoft.com/office/drawing/2014/main" id="{6AAC6972-01AF-3B63-67A5-CADB25EA1ADA}"/>
              </a:ext>
            </a:extLst>
          </p:cNvPr>
          <p:cNvPicPr>
            <a:picLocks noChangeAspect="1"/>
          </p:cNvPicPr>
          <p:nvPr/>
        </p:nvPicPr>
        <p:blipFill>
          <a:blip r:embed="rId11"/>
          <a:stretch>
            <a:fillRect/>
          </a:stretch>
        </p:blipFill>
        <p:spPr>
          <a:xfrm>
            <a:off x="5583828" y="4229815"/>
            <a:ext cx="2487384" cy="1072989"/>
          </a:xfrm>
          <a:prstGeom prst="rect">
            <a:avLst/>
          </a:prstGeom>
        </p:spPr>
      </p:pic>
      <p:sp>
        <p:nvSpPr>
          <p:cNvPr id="3" name="TextBox 2">
            <a:extLst>
              <a:ext uri="{FF2B5EF4-FFF2-40B4-BE49-F238E27FC236}">
                <a16:creationId xmlns:a16="http://schemas.microsoft.com/office/drawing/2014/main" id="{F1B0976E-8A3B-4AA4-A57E-30435747D396}"/>
              </a:ext>
            </a:extLst>
          </p:cNvPr>
          <p:cNvSpPr txBox="1"/>
          <p:nvPr/>
        </p:nvSpPr>
        <p:spPr>
          <a:xfrm>
            <a:off x="2942897" y="115614"/>
            <a:ext cx="8755117"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Thư</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ngày</a:t>
            </a:r>
            <a:r>
              <a:rPr lang="en-US" sz="3200" dirty="0">
                <a:solidFill>
                  <a:srgbClr val="002060"/>
                </a:solidFill>
                <a:latin typeface="Times New Roman" panose="02020603050405020304" pitchFamily="18" charset="0"/>
                <a:cs typeface="Times New Roman" panose="02020603050405020304" pitchFamily="18" charset="0"/>
              </a:rPr>
              <a:t> 21 </a:t>
            </a:r>
            <a:r>
              <a:rPr lang="en-US" sz="3200" dirty="0" err="1">
                <a:solidFill>
                  <a:srgbClr val="002060"/>
                </a:solidFill>
                <a:latin typeface="Times New Roman" panose="02020603050405020304" pitchFamily="18" charset="0"/>
                <a:cs typeface="Times New Roman" panose="02020603050405020304" pitchFamily="18" charset="0"/>
              </a:rPr>
              <a:t>tháng</a:t>
            </a:r>
            <a:r>
              <a:rPr lang="en-US" sz="3200" dirty="0">
                <a:solidFill>
                  <a:srgbClr val="002060"/>
                </a:solidFill>
                <a:latin typeface="Times New Roman" panose="02020603050405020304" pitchFamily="18" charset="0"/>
                <a:cs typeface="Times New Roman" panose="02020603050405020304" pitchFamily="18" charset="0"/>
              </a:rPr>
              <a:t> 10 </a:t>
            </a:r>
            <a:r>
              <a:rPr lang="en-US" sz="3200" dirty="0" err="1">
                <a:solidFill>
                  <a:srgbClr val="002060"/>
                </a:solidFill>
                <a:latin typeface="Times New Roman" panose="02020603050405020304" pitchFamily="18" charset="0"/>
                <a:cs typeface="Times New Roman" panose="02020603050405020304" pitchFamily="18" charset="0"/>
              </a:rPr>
              <a:t>năm</a:t>
            </a:r>
            <a:r>
              <a:rPr lang="en-US" sz="3200">
                <a:solidFill>
                  <a:srgbClr val="002060"/>
                </a:solidFill>
                <a:latin typeface="Times New Roman" panose="02020603050405020304" pitchFamily="18" charset="0"/>
                <a:cs typeface="Times New Roman" panose="02020603050405020304" pitchFamily="18" charset="0"/>
              </a:rPr>
              <a:t> 2025</a:t>
            </a:r>
          </a:p>
        </p:txBody>
      </p:sp>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B7E2B98B-550A-A2AC-E875-1B3BA26D4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9103" y="76200"/>
            <a:ext cx="1435021" cy="1435021"/>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446</Words>
  <Application>Microsoft Office PowerPoint</Application>
  <PresentationFormat>Widescreen</PresentationFormat>
  <Paragraphs>37</Paragraphs>
  <Slides>21</Slides>
  <Notes>7</Notes>
  <HiddenSlides>0</HiddenSlides>
  <MMClips>3</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21</vt:i4>
      </vt:variant>
    </vt:vector>
  </HeadingPairs>
  <TitlesOfParts>
    <vt:vector size="41" baseType="lpstr">
      <vt:lpstr>等线</vt:lpstr>
      <vt:lpstr>等线 Light</vt:lpstr>
      <vt:lpstr>#9Slide07 HoneyCream</vt:lpstr>
      <vt:lpstr>Arial</vt:lpstr>
      <vt:lpstr>Calibri</vt:lpstr>
      <vt:lpstr>Calibri Light</vt:lpstr>
      <vt:lpstr>Cambria</vt:lpstr>
      <vt:lpstr>Georgia</vt:lpstr>
      <vt:lpstr>SVN-Newton</vt:lpstr>
      <vt:lpstr>SVN-Ready</vt:lpstr>
      <vt:lpstr>Times New Roman</vt:lpstr>
      <vt:lpstr>Vogue-ExtraBold</vt:lpstr>
      <vt:lpstr>阿里妈妈刀隶体</vt:lpstr>
      <vt:lpstr>阿里巴巴普惠体</vt:lpstr>
      <vt:lpstr>Office 主题​​</vt:lpstr>
      <vt:lpstr>Office Theme</vt:lpstr>
      <vt:lpstr>1_Simple Light</vt:lpstr>
      <vt:lpstr>Office 主题</vt:lpstr>
      <vt:lpstr>4_Office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2022-07-20T06:52:57Z</dcterms:created>
  <dcterms:modified xsi:type="dcterms:W3CDTF">2026-05-17T05:38:40Z</dcterms:modified>
</cp:coreProperties>
</file>