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4" r:id="rId5"/>
    <p:sldId id="260" r:id="rId6"/>
    <p:sldId id="266" r:id="rId7"/>
    <p:sldId id="267" r:id="rId8"/>
    <p:sldId id="261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39" d="100"/>
          <a:sy n="39" d="100"/>
        </p:scale>
        <p:origin x="844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EC928-E9BA-4BC5-B72B-285FA7E1503C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02EBB457-99A3-4130-AE55-B28BE4F10E56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3581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EC928-E9BA-4BC5-B72B-285FA7E1503C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B457-99A3-4130-AE55-B28BE4F10E56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5130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EC928-E9BA-4BC5-B72B-285FA7E1503C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B457-99A3-4130-AE55-B28BE4F10E56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437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EC928-E9BA-4BC5-B72B-285FA7E1503C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B457-99A3-4130-AE55-B28BE4F10E56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5075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EC928-E9BA-4BC5-B72B-285FA7E1503C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B457-99A3-4130-AE55-B28BE4F10E56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619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EC928-E9BA-4BC5-B72B-285FA7E1503C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B457-99A3-4130-AE55-B28BE4F10E56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917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EC928-E9BA-4BC5-B72B-285FA7E1503C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B457-99A3-4130-AE55-B28BE4F10E56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8939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EC928-E9BA-4BC5-B72B-285FA7E1503C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B457-99A3-4130-AE55-B28BE4F10E56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1609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EC928-E9BA-4BC5-B72B-285FA7E1503C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B457-99A3-4130-AE55-B28BE4F10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206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EC928-E9BA-4BC5-B72B-285FA7E1503C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B457-99A3-4130-AE55-B28BE4F10E56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9599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689EC928-E9BA-4BC5-B72B-285FA7E1503C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B457-99A3-4130-AE55-B28BE4F10E56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7378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EC928-E9BA-4BC5-B72B-285FA7E1503C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02EBB457-99A3-4130-AE55-B28BE4F10E5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1965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D0DFB7C-B151-4E1B-B5F3-58FD63421285}"/>
              </a:ext>
            </a:extLst>
          </p:cNvPr>
          <p:cNvSpPr/>
          <p:nvPr/>
        </p:nvSpPr>
        <p:spPr>
          <a:xfrm>
            <a:off x="426575" y="147133"/>
            <a:ext cx="429316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5400" b="1" dirty="0" err="1">
                <a:ln/>
                <a:solidFill>
                  <a:schemeClr val="accent3"/>
                </a:solidFill>
                <a:latin typeface="TNKeyUni-Achen" panose="02020500000000000000" pitchFamily="18" charset="0"/>
                <a:ea typeface="TNKeyUni-Achen" panose="02020500000000000000" pitchFamily="18" charset="0"/>
                <a:cs typeface="TNKeyUni-Achen" panose="02020500000000000000" pitchFamily="18" charset="0"/>
              </a:rPr>
              <a:t>Hruê</a:t>
            </a:r>
            <a:r>
              <a:rPr lang="en-US" sz="5400" b="1" dirty="0">
                <a:ln/>
                <a:solidFill>
                  <a:schemeClr val="accent3"/>
                </a:solidFill>
                <a:latin typeface="TNKeyUni-Achen" panose="02020500000000000000" pitchFamily="18" charset="0"/>
                <a:ea typeface="TNKeyUni-Achen" panose="02020500000000000000" pitchFamily="18" charset="0"/>
                <a:cs typeface="TNKeyUni-Achen" panose="02020500000000000000" pitchFamily="18" charset="0"/>
              </a:rPr>
              <a:t> ka\m 33</a:t>
            </a:r>
            <a:endParaRPr lang="en-US" sz="5400" b="1" cap="none" spc="0" dirty="0">
              <a:ln/>
              <a:solidFill>
                <a:schemeClr val="accent3"/>
              </a:solidFill>
              <a:effectLst/>
              <a:latin typeface="TNKeyUni-Achen" panose="02020500000000000000" pitchFamily="18" charset="0"/>
              <a:ea typeface="TNKeyUni-Achen" panose="02020500000000000000" pitchFamily="18" charset="0"/>
              <a:cs typeface="TNKeyUni-Achen" panose="02020500000000000000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2A3436-C479-4B79-B1E2-752AB571D9F4}"/>
              </a:ext>
            </a:extLst>
          </p:cNvPr>
          <p:cNvSpPr/>
          <p:nvPr/>
        </p:nvSpPr>
        <p:spPr>
          <a:xfrm>
            <a:off x="1340382" y="1406439"/>
            <a:ext cx="90845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5400" b="1" dirty="0" err="1">
                <a:ln/>
                <a:solidFill>
                  <a:srgbClr val="0070C0"/>
                </a:solidFill>
                <a:latin typeface="TNKeyUni-Achen" panose="02020500000000000000" pitchFamily="18" charset="0"/>
                <a:ea typeface="TNKeyUni-Achen" panose="02020500000000000000" pitchFamily="18" charset="0"/>
                <a:cs typeface="TNKeyUni-Achen" panose="02020500000000000000" pitchFamily="18" charset="0"/>
              </a:rPr>
              <a:t>Mjua</a:t>
            </a:r>
            <a:r>
              <a:rPr lang="en-US" sz="5400" b="1" dirty="0">
                <a:ln/>
                <a:solidFill>
                  <a:srgbClr val="0070C0"/>
                </a:solidFill>
                <a:latin typeface="TNKeyUni-Achen" panose="02020500000000000000" pitchFamily="18" charset="0"/>
                <a:ea typeface="TNKeyUni-Achen" panose="02020500000000000000" pitchFamily="18" charset="0"/>
                <a:cs typeface="TNKeyUni-Achen" panose="02020500000000000000" pitchFamily="18" charset="0"/>
              </a:rPr>
              <a:t>\t </a:t>
            </a:r>
            <a:r>
              <a:rPr lang="en-US" sz="5400" b="1" dirty="0" err="1">
                <a:ln/>
                <a:solidFill>
                  <a:srgbClr val="0070C0"/>
                </a:solidFill>
                <a:latin typeface="TNKeyUni-Achen" panose="02020500000000000000" pitchFamily="18" charset="0"/>
                <a:ea typeface="TNKeyUni-Achen" panose="02020500000000000000" pitchFamily="18" charset="0"/>
                <a:cs typeface="TNKeyUni-Achen" panose="02020500000000000000" pitchFamily="18" charset="0"/>
              </a:rPr>
              <a:t>yua</a:t>
            </a:r>
            <a:r>
              <a:rPr lang="en-US" sz="5400" b="1" dirty="0">
                <a:ln/>
                <a:solidFill>
                  <a:srgbClr val="0070C0"/>
                </a:solidFill>
                <a:latin typeface="TNKeyUni-Achen" panose="02020500000000000000" pitchFamily="18" charset="0"/>
                <a:ea typeface="TNKeyUni-Achen" panose="02020500000000000000" pitchFamily="18" charset="0"/>
                <a:cs typeface="TNKeyUni-Achen" panose="02020500000000000000" pitchFamily="18" charset="0"/>
              </a:rPr>
              <a:t> </a:t>
            </a:r>
            <a:r>
              <a:rPr lang="en-US" sz="5400" b="1" dirty="0" err="1">
                <a:ln/>
                <a:solidFill>
                  <a:srgbClr val="0070C0"/>
                </a:solidFill>
                <a:latin typeface="TNKeyUni-Achen" panose="02020500000000000000" pitchFamily="18" charset="0"/>
                <a:ea typeface="TNKeyUni-Achen" panose="02020500000000000000" pitchFamily="18" charset="0"/>
                <a:cs typeface="TNKeyUni-Achen" panose="02020500000000000000" pitchFamily="18" charset="0"/>
              </a:rPr>
              <a:t>boh</a:t>
            </a:r>
            <a:r>
              <a:rPr lang="en-US" sz="5400" b="1" dirty="0">
                <a:ln/>
                <a:solidFill>
                  <a:srgbClr val="0070C0"/>
                </a:solidFill>
                <a:latin typeface="TNKeyUni-Achen" panose="02020500000000000000" pitchFamily="18" charset="0"/>
                <a:ea typeface="TNKeyUni-Achen" panose="02020500000000000000" pitchFamily="18" charset="0"/>
                <a:cs typeface="TNKeyUni-Achen" panose="02020500000000000000" pitchFamily="18" charset="0"/>
              </a:rPr>
              <a:t> </a:t>
            </a:r>
            <a:r>
              <a:rPr lang="en-US" sz="5400" b="1" dirty="0" err="1">
                <a:ln/>
                <a:solidFill>
                  <a:srgbClr val="0070C0"/>
                </a:solidFill>
                <a:latin typeface="TNKeyUni-Achen" panose="02020500000000000000" pitchFamily="18" charset="0"/>
                <a:ea typeface="TNKeyUni-Achen" panose="02020500000000000000" pitchFamily="18" charset="0"/>
                <a:cs typeface="TNKeyUni-Achen" panose="02020500000000000000" pitchFamily="18" charset="0"/>
              </a:rPr>
              <a:t>blu</a:t>
            </a:r>
            <a:r>
              <a:rPr lang="en-US" sz="5400" b="1" dirty="0">
                <a:ln/>
                <a:solidFill>
                  <a:srgbClr val="0070C0"/>
                </a:solidFill>
                <a:latin typeface="TNKeyUni-Achen" panose="02020500000000000000" pitchFamily="18" charset="0"/>
                <a:ea typeface="TNKeyUni-Achen" panose="02020500000000000000" pitchFamily="18" charset="0"/>
                <a:cs typeface="TNKeyUni-Achen" panose="02020500000000000000" pitchFamily="18" charset="0"/>
              </a:rPr>
              <a:t>\- </a:t>
            </a:r>
            <a:r>
              <a:rPr lang="en-US" sz="5400" b="1" dirty="0" err="1">
                <a:ln/>
                <a:solidFill>
                  <a:srgbClr val="0070C0"/>
                </a:solidFill>
                <a:latin typeface="TNKeyUni-Achen" panose="02020500000000000000" pitchFamily="18" charset="0"/>
                <a:ea typeface="TNKeyUni-Achen" panose="02020500000000000000" pitchFamily="18" charset="0"/>
                <a:cs typeface="TNKeyUni-Achen" panose="02020500000000000000" pitchFamily="18" charset="0"/>
              </a:rPr>
              <a:t>prue</a:t>
            </a:r>
            <a:r>
              <a:rPr lang="en-US" sz="5400" b="1" dirty="0">
                <a:ln/>
                <a:solidFill>
                  <a:srgbClr val="0070C0"/>
                </a:solidFill>
                <a:latin typeface="TNKeyUni-Achen" panose="02020500000000000000" pitchFamily="18" charset="0"/>
                <a:ea typeface="TNKeyUni-Achen" panose="02020500000000000000" pitchFamily="18" charset="0"/>
                <a:cs typeface="TNKeyUni-Achen" panose="02020500000000000000" pitchFamily="18" charset="0"/>
              </a:rPr>
              <a:t>$ </a:t>
            </a:r>
            <a:r>
              <a:rPr lang="en-US" sz="5400" b="1" dirty="0" err="1">
                <a:ln/>
                <a:solidFill>
                  <a:srgbClr val="0070C0"/>
                </a:solidFill>
                <a:latin typeface="TNKeyUni-Achen" panose="02020500000000000000" pitchFamily="18" charset="0"/>
                <a:ea typeface="TNKeyUni-Achen" panose="02020500000000000000" pitchFamily="18" charset="0"/>
                <a:cs typeface="TNKeyUni-Achen" panose="02020500000000000000" pitchFamily="18" charset="0"/>
              </a:rPr>
              <a:t>blu</a:t>
            </a:r>
            <a:r>
              <a:rPr lang="en-US" sz="5400" b="1" dirty="0">
                <a:ln/>
                <a:solidFill>
                  <a:srgbClr val="0070C0"/>
                </a:solidFill>
                <a:latin typeface="TNKeyUni-Achen" panose="02020500000000000000" pitchFamily="18" charset="0"/>
                <a:ea typeface="TNKeyUni-Achen" panose="02020500000000000000" pitchFamily="18" charset="0"/>
                <a:cs typeface="TNKeyUni-Achen" panose="02020500000000000000" pitchFamily="18" charset="0"/>
              </a:rPr>
              <a:t>\</a:t>
            </a:r>
            <a:endParaRPr lang="en-US" sz="5400" b="1" cap="none" spc="0" dirty="0">
              <a:ln/>
              <a:solidFill>
                <a:srgbClr val="0070C0"/>
              </a:solidFill>
              <a:effectLst/>
              <a:latin typeface="TNKeyUni-Achen" panose="02020500000000000000" pitchFamily="18" charset="0"/>
              <a:ea typeface="TNKeyUni-Achen" panose="02020500000000000000" pitchFamily="18" charset="0"/>
              <a:cs typeface="TNKeyUni-Achen" panose="02020500000000000000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F565F35-8929-4348-B9DE-742E4F3A8C65}"/>
              </a:ext>
            </a:extLst>
          </p:cNvPr>
          <p:cNvSpPr/>
          <p:nvPr/>
        </p:nvSpPr>
        <p:spPr>
          <a:xfrm>
            <a:off x="-520485" y="2294203"/>
            <a:ext cx="1323297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4000" dirty="0">
                <a:latin typeface="TNKeyUni-Times" panose="02020603050405020304" pitchFamily="18" charset="0"/>
                <a:cs typeface="TNKeyUni-Times" panose="02020603050405020304" pitchFamily="18" charset="0"/>
              </a:rPr>
              <a:t>PO|K BI LAR BOH BLU| : PHŬN HRIĂM LĂN C|AR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8D88342-D7A3-4C41-B43D-F7C6C64A09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5025" y="4332642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27040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234EFACC-72F1-4F6D-966E-4968C96237F2}"/>
              </a:ext>
            </a:extLst>
          </p:cNvPr>
          <p:cNvSpPr txBox="1"/>
          <p:nvPr/>
        </p:nvSpPr>
        <p:spPr>
          <a:xfrm>
            <a:off x="3044792" y="3244334"/>
            <a:ext cx="61024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https://youtu.be/MVrwPSTW5Vo?si=a0bIijisUjVChgBd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9A3B56A-04AA-4EE8-B382-ED574C400D42}"/>
              </a:ext>
            </a:extLst>
          </p:cNvPr>
          <p:cNvSpPr txBox="1"/>
          <p:nvPr/>
        </p:nvSpPr>
        <p:spPr>
          <a:xfrm>
            <a:off x="3044792" y="2193576"/>
            <a:ext cx="61024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https://youtu.be/MVrwPSTW5Vo?si=a0bIijisUjVChgBd</a:t>
            </a:r>
          </a:p>
        </p:txBody>
      </p:sp>
    </p:spTree>
    <p:extLst>
      <p:ext uri="{BB962C8B-B14F-4D97-AF65-F5344CB8AC3E}">
        <p14:creationId xmlns:p14="http://schemas.microsoft.com/office/powerpoint/2010/main" val="5136423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1BE1B14B-3294-4063-A6F3-8E00577D8571}"/>
              </a:ext>
            </a:extLst>
          </p:cNvPr>
          <p:cNvSpPr/>
          <p:nvPr/>
        </p:nvSpPr>
        <p:spPr>
          <a:xfrm>
            <a:off x="173254" y="139566"/>
            <a:ext cx="11845491" cy="6545179"/>
          </a:xfrm>
          <a:prstGeom prst="roundRect">
            <a:avLst/>
          </a:prstGeom>
          <a:ln w="57150">
            <a:prstDash val="dash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F853C6-8815-4CCB-812A-97530F700E4C}"/>
              </a:ext>
            </a:extLst>
          </p:cNvPr>
          <p:cNvSpPr txBox="1"/>
          <p:nvPr/>
        </p:nvSpPr>
        <p:spPr>
          <a:xfrm>
            <a:off x="558266" y="471638"/>
            <a:ext cx="105974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effectLst/>
                <a:latin typeface="TNKeyUni-Times" panose="02020603050405020304" pitchFamily="18" charset="0"/>
                <a:ea typeface="Times New Roman" panose="02020603050405020304" pitchFamily="18" charset="0"/>
                <a:cs typeface="TNKeyUni-Times" panose="02020603050405020304" pitchFamily="18" charset="0"/>
              </a:rPr>
              <a:t>1. </a:t>
            </a:r>
            <a:r>
              <a:rPr lang="en-US" sz="3200" b="1" dirty="0" err="1">
                <a:effectLst/>
                <a:latin typeface="TNKeyUni-Times" panose="02020603050405020304" pitchFamily="18" charset="0"/>
                <a:ea typeface="Times New Roman" panose="02020603050405020304" pitchFamily="18" charset="0"/>
                <a:cs typeface="TNKeyUni-Times" panose="02020603050405020304" pitchFamily="18" charset="0"/>
              </a:rPr>
              <a:t>Duah</a:t>
            </a:r>
            <a:r>
              <a:rPr lang="en-US" sz="3200" b="1" dirty="0">
                <a:effectLst/>
                <a:latin typeface="TNKeyUni-Times" panose="02020603050405020304" pitchFamily="18" charset="0"/>
                <a:ea typeface="Times New Roman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NKeyUni-Times" panose="02020603050405020304" pitchFamily="18" charset="0"/>
                <a:ea typeface="Times New Roman" panose="02020603050405020304" pitchFamily="18" charset="0"/>
                <a:cs typeface="TNKeyUni-Times" panose="02020603050405020304" pitchFamily="18" charset="0"/>
              </a:rPr>
              <a:t>boh</a:t>
            </a:r>
            <a:r>
              <a:rPr lang="en-US" sz="3200" b="1" dirty="0">
                <a:effectLst/>
                <a:latin typeface="TNKeyUni-Times" panose="02020603050405020304" pitchFamily="18" charset="0"/>
                <a:ea typeface="Times New Roman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NKeyUni-Times" panose="02020603050405020304" pitchFamily="18" charset="0"/>
                <a:ea typeface="Times New Roman" panose="02020603050405020304" pitchFamily="18" charset="0"/>
                <a:cs typeface="TNKeyUni-Times" panose="02020603050405020304" pitchFamily="18" charset="0"/>
              </a:rPr>
              <a:t>blu</a:t>
            </a:r>
            <a:r>
              <a:rPr lang="en-US" sz="3200" b="1" dirty="0">
                <a:effectLst/>
                <a:latin typeface="TNKeyUni-Times" panose="02020603050405020304" pitchFamily="18" charset="0"/>
                <a:ea typeface="Times New Roman" panose="02020603050405020304" pitchFamily="18" charset="0"/>
                <a:cs typeface="TNKeyUni-Times" panose="02020603050405020304" pitchFamily="18" charset="0"/>
              </a:rPr>
              <a:t>\ </a:t>
            </a:r>
            <a:r>
              <a:rPr lang="en-US" sz="3200" b="1" dirty="0" err="1">
                <a:effectLst/>
                <a:latin typeface="TNKeyUni-Times" panose="02020603050405020304" pitchFamily="18" charset="0"/>
                <a:ea typeface="Times New Roman" panose="02020603050405020304" pitchFamily="18" charset="0"/>
                <a:cs typeface="TNKeyUni-Times" panose="02020603050405020304" pitchFamily="18" charset="0"/>
              </a:rPr>
              <a:t>ktrâo</a:t>
            </a:r>
            <a:r>
              <a:rPr lang="en-US" sz="3200" b="1" dirty="0">
                <a:effectLst/>
                <a:latin typeface="TNKeyUni-Times" panose="02020603050405020304" pitchFamily="18" charset="0"/>
                <a:ea typeface="Times New Roman" panose="02020603050405020304" pitchFamily="18" charset="0"/>
                <a:cs typeface="TNKeyUni-Times" panose="02020603050405020304" pitchFamily="18" charset="0"/>
              </a:rPr>
              <a:t> lac\:</a:t>
            </a:r>
            <a:endParaRPr lang="en-US" sz="3200" dirty="0">
              <a:effectLst/>
              <a:latin typeface="TNKeyUni-Times" panose="02020603050405020304" pitchFamily="18" charset="0"/>
              <a:ea typeface="Times New Roman" panose="02020603050405020304" pitchFamily="18" charset="0"/>
              <a:cs typeface="TNKeyUni-Times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F313CEE-3785-4C9E-9D56-EF9760835302}"/>
              </a:ext>
            </a:extLst>
          </p:cNvPr>
          <p:cNvSpPr txBox="1"/>
          <p:nvPr/>
        </p:nvSpPr>
        <p:spPr>
          <a:xfrm>
            <a:off x="558266" y="1211179"/>
            <a:ext cx="105974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–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Anăn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êma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boh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c\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ar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ti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Lăn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Dap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Kngư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:</a:t>
            </a:r>
            <a:endParaRPr lang="en-US" sz="3200" dirty="0">
              <a:effectLst/>
              <a:latin typeface="TNKeyUni-Times" panose="02020603050405020304" pitchFamily="18" charset="0"/>
              <a:ea typeface="Times New Roman" panose="02020603050405020304" pitchFamily="18" charset="0"/>
              <a:cs typeface="TNKeyUni-Times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5C34BAE-42DB-4B6B-BD3C-B6E8BD90FAF8}"/>
              </a:ext>
            </a:extLst>
          </p:cNvPr>
          <p:cNvSpPr txBox="1"/>
          <p:nvPr/>
        </p:nvSpPr>
        <p:spPr>
          <a:xfrm>
            <a:off x="558266" y="1950720"/>
            <a:ext cx="105974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TNKeyUni-Times" panose="02020603050405020304" pitchFamily="18" charset="0"/>
                <a:ea typeface="Times New Roman" panose="02020603050405020304" pitchFamily="18" charset="0"/>
                <a:cs typeface="TNKeyUni-Times" panose="02020603050405020304" pitchFamily="18" charset="0"/>
              </a:rPr>
              <a:t>Hm: </a:t>
            </a:r>
            <a:r>
              <a:rPr lang="en-US" sz="3200" i="1" dirty="0">
                <a:latin typeface="TNKeyUni-Times" panose="02020603050405020304" pitchFamily="18" charset="0"/>
                <a:ea typeface="Times New Roman" panose="02020603050405020304" pitchFamily="18" charset="0"/>
                <a:cs typeface="TNKeyUni-Times" panose="02020603050405020304" pitchFamily="18" charset="0"/>
              </a:rPr>
              <a:t>Dak Lak, </a:t>
            </a:r>
            <a:r>
              <a:rPr lang="en-US" sz="3200" i="1" dirty="0">
                <a:effectLst/>
                <a:latin typeface="TNKeyUni-Times" panose="02020603050405020304" pitchFamily="18" charset="0"/>
                <a:ea typeface="Times New Roman" panose="02020603050405020304" pitchFamily="18" charset="0"/>
                <a:cs typeface="TNKeyUni-Times" panose="02020603050405020304" pitchFamily="18" charset="0"/>
              </a:rPr>
              <a:t>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1DAE25A-9A69-4D28-A220-CAB898CDF564}"/>
              </a:ext>
            </a:extLst>
          </p:cNvPr>
          <p:cNvSpPr txBox="1"/>
          <p:nvPr/>
        </p:nvSpPr>
        <p:spPr>
          <a:xfrm>
            <a:off x="3022334" y="1953717"/>
            <a:ext cx="105974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Dak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Nông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, Kon Tum, Gia Lai,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Lâm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Đồng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.</a:t>
            </a:r>
            <a:endParaRPr lang="en-US" sz="3200" i="1" dirty="0">
              <a:effectLst/>
              <a:latin typeface="TNKeyUni-Times" panose="02020603050405020304" pitchFamily="18" charset="0"/>
              <a:ea typeface="Times New Roman" panose="02020603050405020304" pitchFamily="18" charset="0"/>
              <a:cs typeface="TNKeyUni-Times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03E0E20-0954-4063-BDB6-2D44DE1E5647}"/>
              </a:ext>
            </a:extLst>
          </p:cNvPr>
          <p:cNvSpPr txBox="1"/>
          <p:nvPr/>
        </p:nvSpPr>
        <p:spPr>
          <a:xfrm>
            <a:off x="412283" y="4030118"/>
            <a:ext cx="105974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–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Anăn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êa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ksi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|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ti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ala c\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ar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Việt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Nam</a:t>
            </a:r>
            <a:b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</a:br>
            <a:r>
              <a:rPr lang="en-US" sz="3200" b="1" dirty="0">
                <a:solidFill>
                  <a:srgbClr val="0070C0"/>
                </a:solidFill>
                <a:latin typeface="TNKeyUni-Times" panose="02020603050405020304" pitchFamily="18" charset="0"/>
                <a:cs typeface="TNKeyUni-Times" panose="02020603050405020304" pitchFamily="18" charset="0"/>
              </a:rPr>
              <a:t>Hm: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êa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ksi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\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Hải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Phòng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, </a:t>
            </a:r>
            <a:endParaRPr lang="en-US" sz="3200" dirty="0">
              <a:effectLst/>
              <a:latin typeface="TNKeyUni-Times" panose="02020603050405020304" pitchFamily="18" charset="0"/>
              <a:ea typeface="Times New Roman" panose="02020603050405020304" pitchFamily="18" charset="0"/>
              <a:cs typeface="TNKeyUni-Times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92AAF52-C4E9-4FC8-A06F-65640BC6BE6F}"/>
              </a:ext>
            </a:extLst>
          </p:cNvPr>
          <p:cNvSpPr txBox="1"/>
          <p:nvPr/>
        </p:nvSpPr>
        <p:spPr>
          <a:xfrm>
            <a:off x="558266" y="2578176"/>
            <a:ext cx="105974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–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Duah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anăn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êa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juôr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mâo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hlăm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c\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ar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Dak Lak:</a:t>
            </a:r>
            <a:endParaRPr lang="en-US" sz="3200" dirty="0">
              <a:effectLst/>
              <a:latin typeface="TNKeyUni-Times" panose="02020603050405020304" pitchFamily="18" charset="0"/>
              <a:ea typeface="Times New Roman" panose="02020603050405020304" pitchFamily="18" charset="0"/>
              <a:cs typeface="TNKeyUni-Times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86F4891-1873-4DD2-B310-4E39E5C4CB01}"/>
              </a:ext>
            </a:extLst>
          </p:cNvPr>
          <p:cNvSpPr txBox="1"/>
          <p:nvPr/>
        </p:nvSpPr>
        <p:spPr>
          <a:xfrm>
            <a:off x="558266" y="3181542"/>
            <a:ext cx="105974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TNKeyUni-Times" panose="02020603050405020304" pitchFamily="18" charset="0"/>
                <a:ea typeface="Times New Roman" panose="02020603050405020304" pitchFamily="18" charset="0"/>
                <a:cs typeface="TNKeyUni-Times" panose="02020603050405020304" pitchFamily="18" charset="0"/>
              </a:rPr>
              <a:t>Hm:</a:t>
            </a:r>
            <a:r>
              <a:rPr lang="en-US" sz="3200" dirty="0"/>
              <a:t>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Krông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Ana,</a:t>
            </a:r>
            <a:r>
              <a:rPr lang="en-US" sz="3200" i="1" dirty="0">
                <a:effectLst/>
                <a:latin typeface="TNKeyUni-Times" panose="02020603050405020304" pitchFamily="18" charset="0"/>
                <a:ea typeface="Times New Roman" panose="02020603050405020304" pitchFamily="18" charset="0"/>
                <a:cs typeface="TNKeyUni-Times" panose="02020603050405020304" pitchFamily="18" charset="0"/>
              </a:rPr>
              <a:t>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453FF0E-CF53-4E87-B80D-A67A7A33C681}"/>
              </a:ext>
            </a:extLst>
          </p:cNvPr>
          <p:cNvSpPr txBox="1"/>
          <p:nvPr/>
        </p:nvSpPr>
        <p:spPr>
          <a:xfrm>
            <a:off x="3521243" y="3143408"/>
            <a:ext cx="105974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Krông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Búk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,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Krông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Bông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,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Krông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Nô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.</a:t>
            </a:r>
            <a:endParaRPr lang="en-US" sz="3200" i="1" dirty="0">
              <a:effectLst/>
              <a:latin typeface="TNKeyUni-Times" panose="02020603050405020304" pitchFamily="18" charset="0"/>
              <a:ea typeface="Times New Roman" panose="02020603050405020304" pitchFamily="18" charset="0"/>
              <a:cs typeface="TNKeyUni-Times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BA8A5D5-3AEC-4AA8-9DFA-BCD83AF9B84C}"/>
              </a:ext>
            </a:extLst>
          </p:cNvPr>
          <p:cNvSpPr txBox="1"/>
          <p:nvPr/>
        </p:nvSpPr>
        <p:spPr>
          <a:xfrm>
            <a:off x="4206241" y="4522561"/>
            <a:ext cx="105974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hang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êa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ksi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\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Nha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Trang,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Phu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́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Yên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,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Vũng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Tàu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, …</a:t>
            </a:r>
          </a:p>
        </p:txBody>
      </p:sp>
    </p:spTree>
    <p:extLst>
      <p:ext uri="{BB962C8B-B14F-4D97-AF65-F5344CB8AC3E}">
        <p14:creationId xmlns:p14="http://schemas.microsoft.com/office/powerpoint/2010/main" val="4297748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1BE1B14B-3294-4063-A6F3-8E00577D8571}"/>
              </a:ext>
            </a:extLst>
          </p:cNvPr>
          <p:cNvSpPr/>
          <p:nvPr/>
        </p:nvSpPr>
        <p:spPr>
          <a:xfrm>
            <a:off x="173254" y="139566"/>
            <a:ext cx="11845491" cy="6545179"/>
          </a:xfrm>
          <a:prstGeom prst="roundRect">
            <a:avLst/>
          </a:prstGeom>
          <a:ln w="57150">
            <a:prstDash val="dash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F313CEE-3785-4C9E-9D56-EF9760835302}"/>
              </a:ext>
            </a:extLst>
          </p:cNvPr>
          <p:cNvSpPr txBox="1"/>
          <p:nvPr/>
        </p:nvSpPr>
        <p:spPr>
          <a:xfrm>
            <a:off x="558266" y="1211179"/>
            <a:ext cx="105974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–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Anăn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[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uôn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,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làng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:</a:t>
            </a:r>
            <a:b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</a:br>
            <a:r>
              <a:rPr lang="en-US" sz="3200" dirty="0">
                <a:solidFill>
                  <a:srgbClr val="0070C0"/>
                </a:solidFill>
                <a:latin typeface="TNKeyUni-Times" panose="02020603050405020304" pitchFamily="18" charset="0"/>
                <a:cs typeface="TNKeyUni-Times" panose="02020603050405020304" pitchFamily="18" charset="0"/>
              </a:rPr>
              <a:t>Hm: 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[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uôn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Ko\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Dhông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, </a:t>
            </a:r>
            <a:endParaRPr lang="en-US" sz="3200" dirty="0">
              <a:effectLst/>
              <a:latin typeface="TNKeyUni-Times" panose="02020603050405020304" pitchFamily="18" charset="0"/>
              <a:ea typeface="Times New Roman" panose="02020603050405020304" pitchFamily="18" charset="0"/>
              <a:cs typeface="TNKeyUni-Times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03E0E20-0954-4063-BDB6-2D44DE1E5647}"/>
              </a:ext>
            </a:extLst>
          </p:cNvPr>
          <p:cNvSpPr txBox="1"/>
          <p:nvPr/>
        </p:nvSpPr>
        <p:spPr>
          <a:xfrm>
            <a:off x="558266" y="2803124"/>
            <a:ext cx="105974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–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Anăn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djăp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c\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ar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ti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Việt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Nam:</a:t>
            </a:r>
            <a:b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</a:b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Hm: c\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ar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Cà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Mau, ...</a:t>
            </a:r>
            <a:endParaRPr lang="en-US" sz="3200" dirty="0">
              <a:effectLst/>
              <a:latin typeface="TNKeyUni-Times" panose="02020603050405020304" pitchFamily="18" charset="0"/>
              <a:ea typeface="Times New Roman" panose="02020603050405020304" pitchFamily="18" charset="0"/>
              <a:cs typeface="TNKeyUni-Times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453FF0E-CF53-4E87-B80D-A67A7A33C681}"/>
              </a:ext>
            </a:extLst>
          </p:cNvPr>
          <p:cNvSpPr txBox="1"/>
          <p:nvPr/>
        </p:nvSpPr>
        <p:spPr>
          <a:xfrm>
            <a:off x="4206241" y="1725906"/>
            <a:ext cx="105974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[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uôn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Êa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Yông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, [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uôn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Pan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Lăm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, [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uôn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Sen,…..</a:t>
            </a:r>
          </a:p>
          <a:p>
            <a:endParaRPr lang="en-US" sz="3200" i="1" dirty="0">
              <a:latin typeface="TNKeyUni-Times" panose="02020603050405020304" pitchFamily="18" charset="0"/>
              <a:cs typeface="TNKeyUni-Times" panose="02020603050405020304" pitchFamily="18" charset="0"/>
            </a:endParaRPr>
          </a:p>
          <a:p>
            <a:endParaRPr lang="en-US" sz="3200" i="1" dirty="0">
              <a:effectLst/>
              <a:latin typeface="TNKeyUni-Times" panose="02020603050405020304" pitchFamily="18" charset="0"/>
              <a:ea typeface="Times New Roman" panose="02020603050405020304" pitchFamily="18" charset="0"/>
              <a:cs typeface="TNKeyUni-Times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BA8A5D5-3AEC-4AA8-9DFA-BCD83AF9B84C}"/>
              </a:ext>
            </a:extLst>
          </p:cNvPr>
          <p:cNvSpPr txBox="1"/>
          <p:nvPr/>
        </p:nvSpPr>
        <p:spPr>
          <a:xfrm>
            <a:off x="558266" y="4077161"/>
            <a:ext cx="105974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c\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ar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Đắk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Lắk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, c\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ar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Bến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Tre,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Bạc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Liêu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,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Ninh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Thuận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,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Khánh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Hòa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,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Phú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Yên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,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Đắk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Nông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, Kon Tum, Gia Lai,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Thừa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Thiên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Huế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,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Hậu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Giang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,...</a:t>
            </a:r>
          </a:p>
        </p:txBody>
      </p:sp>
    </p:spTree>
    <p:extLst>
      <p:ext uri="{BB962C8B-B14F-4D97-AF65-F5344CB8AC3E}">
        <p14:creationId xmlns:p14="http://schemas.microsoft.com/office/powerpoint/2010/main" val="3123191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2FF83FB-A727-47F7-BA07-1C39E8F08F17}"/>
              </a:ext>
            </a:extLst>
          </p:cNvPr>
          <p:cNvSpPr/>
          <p:nvPr/>
        </p:nvSpPr>
        <p:spPr>
          <a:xfrm>
            <a:off x="179264" y="0"/>
            <a:ext cx="11758863" cy="6237171"/>
          </a:xfrm>
          <a:prstGeom prst="roundRect">
            <a:avLst/>
          </a:prstGeom>
          <a:ln w="57150"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01BB65D-3722-4561-A991-A47D1B08E482}"/>
              </a:ext>
            </a:extLst>
          </p:cNvPr>
          <p:cNvSpPr txBox="1"/>
          <p:nvPr/>
        </p:nvSpPr>
        <p:spPr>
          <a:xfrm>
            <a:off x="1201553" y="300627"/>
            <a:ext cx="1045303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effectLst/>
                <a:latin typeface="TNKeyUni-Times" panose="02020603050405020304" pitchFamily="18" charset="0"/>
                <a:ea typeface="Times New Roman" panose="02020603050405020304" pitchFamily="18" charset="0"/>
                <a:cs typeface="TNKeyUni-Times" panose="02020603050405020304" pitchFamily="18" charset="0"/>
              </a:rPr>
              <a:t>2. </a:t>
            </a:r>
            <a:r>
              <a:rPr lang="vi-VN" sz="3200" b="1" dirty="0">
                <a:latin typeface="TNKeyUni-Times" panose="02020603050405020304" pitchFamily="18" charset="0"/>
                <a:cs typeface="TNKeyUni-Times" panose="02020603050405020304" pitchFamily="18" charset="0"/>
              </a:rPr>
              <a:t>Mjing pruê</a:t>
            </a:r>
            <a:r>
              <a:rPr lang="en-US" sz="3200" b="1" dirty="0">
                <a:latin typeface="TNKeyUni-Times" panose="02020603050405020304" pitchFamily="18" charset="0"/>
                <a:cs typeface="TNKeyUni-Times" panose="02020603050405020304" pitchFamily="18" charset="0"/>
              </a:rPr>
              <a:t>|</a:t>
            </a:r>
            <a:r>
              <a:rPr lang="vi-VN" sz="3200" b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blŭ hŏng boh blŭ l</a:t>
            </a:r>
            <a:r>
              <a:rPr lang="en-US" sz="3200" b="1" dirty="0">
                <a:latin typeface="TNKeyUni-Times" panose="02020603050405020304" pitchFamily="18" charset="0"/>
                <a:cs typeface="TNKeyUni-Times" panose="02020603050405020304" pitchFamily="18" charset="0"/>
              </a:rPr>
              <a:t>ac\</a:t>
            </a:r>
            <a:r>
              <a:rPr lang="vi-VN" sz="3200" b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kơ </a:t>
            </a:r>
            <a:r>
              <a:rPr lang="en-US" sz="3200" b="1" dirty="0">
                <a:latin typeface="TNKeyUni-Times" panose="02020603050405020304" pitchFamily="18" charset="0"/>
                <a:cs typeface="TNKeyUni-Times" panose="02020603050405020304" pitchFamily="18" charset="0"/>
              </a:rPr>
              <a:t>[</a:t>
            </a:r>
            <a:r>
              <a:rPr lang="vi-VN" sz="3200" b="1" dirty="0">
                <a:latin typeface="TNKeyUni-Times" panose="02020603050405020304" pitchFamily="18" charset="0"/>
                <a:cs typeface="TNKeyUni-Times" panose="02020603050405020304" pitchFamily="18" charset="0"/>
              </a:rPr>
              <a:t>uôn sang, c</a:t>
            </a:r>
            <a:r>
              <a:rPr lang="en-US" sz="3200" b="1" dirty="0">
                <a:latin typeface="TNKeyUni-Times" panose="02020603050405020304" pitchFamily="18" charset="0"/>
                <a:cs typeface="TNKeyUni-Times" panose="02020603050405020304" pitchFamily="18" charset="0"/>
              </a:rPr>
              <a:t>\a</a:t>
            </a:r>
            <a:r>
              <a:rPr lang="vi-VN" sz="3200" b="1" dirty="0">
                <a:latin typeface="TNKeyUni-Times" panose="02020603050405020304" pitchFamily="18" charset="0"/>
                <a:cs typeface="TNKeyUni-Times" panose="02020603050405020304" pitchFamily="18" charset="0"/>
              </a:rPr>
              <a:t>r</a:t>
            </a:r>
            <a:endParaRPr lang="vi-VN" sz="3200" dirty="0">
              <a:latin typeface="TNKeyUni-Times" panose="02020603050405020304" pitchFamily="18" charset="0"/>
              <a:cs typeface="TNKeyUni-Times" panose="02020603050405020304" pitchFamily="18" charset="0"/>
            </a:endParaRPr>
          </a:p>
          <a:p>
            <a:r>
              <a:rPr lang="vi-VN" sz="3200" dirty="0">
                <a:solidFill>
                  <a:srgbClr val="0070C0"/>
                </a:solidFill>
                <a:latin typeface="TNKeyUni-Times" panose="02020603050405020304" pitchFamily="18" charset="0"/>
                <a:cs typeface="TNKeyUni-Times" panose="02020603050405020304" pitchFamily="18" charset="0"/>
              </a:rPr>
              <a:t>Hm: 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{</a:t>
            </a:r>
            <a:r>
              <a:rPr lang="vi-VN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uôn K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o\</a:t>
            </a:r>
            <a:r>
              <a:rPr lang="vi-VN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Dhông jing 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[</a:t>
            </a:r>
            <a:r>
              <a:rPr lang="vi-VN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uôn ăt d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ô</a:t>
            </a:r>
            <a:r>
              <a:rPr lang="vi-VN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k kriê pioh klei dhar kre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h</a:t>
            </a:r>
            <a:r>
              <a:rPr lang="vi-VN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dj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uê</a:t>
            </a:r>
            <a:r>
              <a:rPr lang="vi-VN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ana Êđê.</a:t>
            </a:r>
          </a:p>
          <a:p>
            <a:endParaRPr lang="en-US" sz="3200" dirty="0">
              <a:latin typeface="TNKeyUni-Times" panose="02020603050405020304" pitchFamily="18" charset="0"/>
              <a:cs typeface="TNKeyUni-Times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1F157F-B4B1-43C9-A8A6-770AF3CED91F}"/>
              </a:ext>
            </a:extLst>
          </p:cNvPr>
          <p:cNvSpPr txBox="1"/>
          <p:nvPr/>
        </p:nvSpPr>
        <p:spPr>
          <a:xfrm>
            <a:off x="918015" y="1956707"/>
            <a:ext cx="1045303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- </a:t>
            </a:r>
            <a:r>
              <a:rPr lang="vi-VN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Y Moan Ê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`</a:t>
            </a:r>
            <a:r>
              <a:rPr lang="vi-VN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uôl jing sa c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\ô</a:t>
            </a:r>
            <a:r>
              <a:rPr lang="vi-VN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p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ô</a:t>
            </a:r>
            <a:r>
              <a:rPr lang="vi-VN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mmuñ k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[</a:t>
            </a:r>
            <a:r>
              <a:rPr lang="vi-VN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ăt siam ti Lăn Dap Kngư.</a:t>
            </a:r>
            <a:br>
              <a:rPr lang="vi-VN" sz="3200" dirty="0">
                <a:latin typeface="TNKeyUni-Times" panose="02020603050405020304" pitchFamily="18" charset="0"/>
                <a:cs typeface="TNKeyUni-Times" panose="02020603050405020304" pitchFamily="18" charset="0"/>
              </a:rPr>
            </a:b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- </a:t>
            </a:r>
            <a:r>
              <a:rPr lang="vi-VN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C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|a</a:t>
            </a:r>
            <a:r>
              <a:rPr lang="vi-VN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r Bến Tre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jing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anôk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pla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lu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ana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đung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.</a:t>
            </a:r>
            <a:br>
              <a:rPr lang="vi-VN" sz="3200" dirty="0">
                <a:latin typeface="TNKeyUni-Times" panose="02020603050405020304" pitchFamily="18" charset="0"/>
                <a:cs typeface="TNKeyUni-Times" panose="02020603050405020304" pitchFamily="18" charset="0"/>
              </a:rPr>
            </a:b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- </a:t>
            </a:r>
            <a:r>
              <a:rPr lang="vi-VN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Hl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a\</a:t>
            </a:r>
            <a:r>
              <a:rPr lang="vi-VN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m 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[</a:t>
            </a:r>
            <a:r>
              <a:rPr lang="vi-VN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uôn T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ơ\</a:t>
            </a:r>
            <a:r>
              <a:rPr lang="vi-VN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ng J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u\</a:t>
            </a:r>
            <a:r>
              <a:rPr lang="vi-VN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m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â</a:t>
            </a:r>
            <a:r>
              <a:rPr lang="vi-VN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o lu g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o\</a:t>
            </a:r>
            <a:r>
              <a:rPr lang="vi-VN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êsei ăt d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ô</a:t>
            </a:r>
            <a:r>
              <a:rPr lang="vi-VN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k djă pioh kdruêh hđăp.</a:t>
            </a:r>
            <a:endParaRPr lang="en-US" sz="3200" dirty="0">
              <a:latin typeface="TNKeyUni-Times" panose="02020603050405020304" pitchFamily="18" charset="0"/>
              <a:cs typeface="TNKeyUni-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88625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2FF83FB-A727-47F7-BA07-1C39E8F08F17}"/>
              </a:ext>
            </a:extLst>
          </p:cNvPr>
          <p:cNvSpPr/>
          <p:nvPr/>
        </p:nvSpPr>
        <p:spPr>
          <a:xfrm>
            <a:off x="179264" y="0"/>
            <a:ext cx="11758863" cy="6237171"/>
          </a:xfrm>
          <a:prstGeom prst="roundRect">
            <a:avLst/>
          </a:prstGeom>
          <a:ln w="57150"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01BB65D-3722-4561-A991-A47D1B08E482}"/>
              </a:ext>
            </a:extLst>
          </p:cNvPr>
          <p:cNvSpPr txBox="1"/>
          <p:nvPr/>
        </p:nvSpPr>
        <p:spPr>
          <a:xfrm>
            <a:off x="1201553" y="300627"/>
            <a:ext cx="104530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NKeyUni-Times" panose="02020603050405020304" pitchFamily="18" charset="0"/>
                <a:cs typeface="TNKeyUni-Times" panose="02020603050405020304" pitchFamily="18" charset="0"/>
              </a:rPr>
              <a:t>3. </a:t>
            </a:r>
            <a:r>
              <a:rPr lang="en-US" sz="3200" b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Dưm</a:t>
            </a:r>
            <a:r>
              <a:rPr lang="en-US" sz="3200" b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b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boh</a:t>
            </a:r>
            <a:r>
              <a:rPr lang="en-US" sz="3200" b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b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blŭ</a:t>
            </a:r>
            <a:r>
              <a:rPr lang="en-US" sz="3200" b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b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djŏ</a:t>
            </a:r>
            <a:r>
              <a:rPr lang="en-US" sz="3200" b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b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guôp</a:t>
            </a:r>
            <a:r>
              <a:rPr lang="en-US" sz="3200" b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b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hlăm</a:t>
            </a:r>
            <a:r>
              <a:rPr lang="en-US" sz="3200" b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b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dŭm</a:t>
            </a:r>
            <a:r>
              <a:rPr lang="en-US" sz="3200" b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b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anôk</a:t>
            </a:r>
            <a:r>
              <a:rPr lang="en-US" sz="3200" b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kc\ŏ </a:t>
            </a:r>
            <a:r>
              <a:rPr lang="en-US" sz="3200" b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ti</a:t>
            </a:r>
            <a:r>
              <a:rPr lang="en-US" sz="3200" b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b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gu</a:t>
            </a:r>
            <a:r>
              <a:rPr lang="en-US" sz="3200" b="1" dirty="0">
                <a:latin typeface="TNKeyUni-Times" panose="02020603050405020304" pitchFamily="18" charset="0"/>
                <a:cs typeface="TNKeyUni-Times" panose="02020603050405020304" pitchFamily="18" charset="0"/>
              </a:rPr>
              <a:t>\ </a:t>
            </a:r>
            <a:r>
              <a:rPr lang="en-US" sz="3200" b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anei</a:t>
            </a:r>
            <a:r>
              <a:rPr lang="en-US" sz="3200" b="1" dirty="0">
                <a:latin typeface="TNKeyUni-Times" panose="02020603050405020304" pitchFamily="18" charset="0"/>
                <a:cs typeface="TNKeyUni-Times" panose="02020603050405020304" pitchFamily="18" charset="0"/>
              </a:rPr>
              <a:t>: 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(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hdăng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msei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,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êa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ksi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\,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prăk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mah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,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hjan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, c\ư\,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mtei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kbâo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D4A7AB4-CE8D-4BC9-94B0-8A3FFBCB149E}"/>
              </a:ext>
            </a:extLst>
          </p:cNvPr>
          <p:cNvSpPr txBox="1"/>
          <p:nvPr/>
        </p:nvSpPr>
        <p:spPr>
          <a:xfrm>
            <a:off x="869482" y="1502180"/>
            <a:ext cx="1045303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Ala căr Việt Nam mâo c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\ư\</a:t>
            </a:r>
            <a:r>
              <a:rPr lang="vi-VN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dl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ô</a:t>
            </a:r>
            <a:r>
              <a:rPr lang="vi-VN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ng</a:t>
            </a:r>
            <a:br>
              <a:rPr lang="vi-VN" sz="3200" dirty="0">
                <a:latin typeface="TNKeyUni-Times" panose="02020603050405020304" pitchFamily="18" charset="0"/>
                <a:cs typeface="TNKeyUni-Times" panose="02020603050405020304" pitchFamily="18" charset="0"/>
              </a:rPr>
            </a:br>
            <a:r>
              <a:rPr lang="vi-VN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……… pr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o\</a:t>
            </a:r>
            <a:r>
              <a:rPr lang="vi-VN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ng, r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o\</a:t>
            </a:r>
            <a:r>
              <a:rPr lang="vi-VN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ng aseh êm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a</a:t>
            </a:r>
            <a:r>
              <a:rPr lang="vi-VN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n, êlan êr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ô</a:t>
            </a:r>
            <a:r>
              <a:rPr lang="vi-VN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êbat</a:t>
            </a:r>
            <a:br>
              <a:rPr lang="vi-VN" sz="3200" dirty="0">
                <a:latin typeface="TNKeyUni-Times" panose="02020603050405020304" pitchFamily="18" charset="0"/>
                <a:cs typeface="TNKeyUni-Times" panose="02020603050405020304" pitchFamily="18" charset="0"/>
              </a:rPr>
            </a:br>
            <a:r>
              <a:rPr lang="vi-VN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Anôk lăn ……… sah mdrông</a:t>
            </a:r>
            <a:br>
              <a:rPr lang="vi-VN" sz="3200" dirty="0">
                <a:latin typeface="TNKeyUni-Times" panose="02020603050405020304" pitchFamily="18" charset="0"/>
                <a:cs typeface="TNKeyUni-Times" panose="02020603050405020304" pitchFamily="18" charset="0"/>
              </a:rPr>
            </a:br>
            <a:r>
              <a:rPr lang="vi-VN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Mnu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i</a:t>
            </a:r>
            <a:r>
              <a:rPr lang="vi-VN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h 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j</a:t>
            </a:r>
            <a:r>
              <a:rPr lang="vi-VN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hŏng ktang, bhang puih truăn kơ br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u</a:t>
            </a:r>
            <a:r>
              <a:rPr lang="vi-VN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ă.</a:t>
            </a:r>
            <a:endParaRPr lang="en-US" sz="3200" dirty="0">
              <a:latin typeface="TNKeyUni-Times" panose="02020603050405020304" pitchFamily="18" charset="0"/>
              <a:cs typeface="TNKeyUni-Times" panose="02020603050405020304" pitchFamily="18" charset="0"/>
            </a:endParaRPr>
          </a:p>
          <a:p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Gu\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lăn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mâo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………, …………,           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kmrak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,…</a:t>
            </a:r>
            <a:b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</a:b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M’ak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c\ư\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mtâo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,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kyâo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lu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,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hlô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mnơ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\ng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djăp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.</a:t>
            </a:r>
            <a:b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</a:b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Či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\m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čăp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lu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li\n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djăp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djuê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,</a:t>
            </a:r>
            <a:b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</a:b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Hnuê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drei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, …………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amâo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thâo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yap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mta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.</a:t>
            </a:r>
            <a:endParaRPr lang="en-US" sz="3200" i="1" dirty="0">
              <a:latin typeface="TNKeyUni-Times" panose="02020603050405020304" pitchFamily="18" charset="0"/>
              <a:cs typeface="TNKeyUni-Times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D5873EC-195B-4064-AD35-C61F8BC53AD9}"/>
              </a:ext>
            </a:extLst>
          </p:cNvPr>
          <p:cNvSpPr txBox="1"/>
          <p:nvPr/>
        </p:nvSpPr>
        <p:spPr>
          <a:xfrm>
            <a:off x="1010653" y="1934678"/>
            <a:ext cx="11993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rgbClr val="C00000"/>
                </a:solidFill>
                <a:latin typeface="TNKeyUni-Times" panose="02020603050405020304" pitchFamily="18" charset="0"/>
                <a:cs typeface="TNKeyUni-Times" panose="02020603050405020304" pitchFamily="18" charset="0"/>
              </a:rPr>
              <a:t>Êa</a:t>
            </a:r>
            <a:r>
              <a:rPr lang="en-US" sz="3200" dirty="0">
                <a:solidFill>
                  <a:srgbClr val="C00000"/>
                </a:solidFill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NKeyUni-Times" panose="02020603050405020304" pitchFamily="18" charset="0"/>
                <a:cs typeface="TNKeyUni-Times" panose="02020603050405020304" pitchFamily="18" charset="0"/>
              </a:rPr>
              <a:t>ksi</a:t>
            </a:r>
            <a:r>
              <a:rPr lang="en-US" sz="3200" dirty="0">
                <a:solidFill>
                  <a:srgbClr val="C00000"/>
                </a:solidFill>
                <a:latin typeface="TNKeyUni-Times" panose="02020603050405020304" pitchFamily="18" charset="0"/>
                <a:cs typeface="TNKeyUni-Times" panose="02020603050405020304" pitchFamily="18" charset="0"/>
              </a:rPr>
              <a:t>|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1E65147-C42C-4FF9-9405-089722060865}"/>
              </a:ext>
            </a:extLst>
          </p:cNvPr>
          <p:cNvSpPr txBox="1"/>
          <p:nvPr/>
        </p:nvSpPr>
        <p:spPr>
          <a:xfrm>
            <a:off x="3016163" y="2431504"/>
            <a:ext cx="5902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  <a:latin typeface="TNKeyUni-Times" panose="02020603050405020304" pitchFamily="18" charset="0"/>
                <a:cs typeface="TNKeyUni-Times" panose="02020603050405020304" pitchFamily="18" charset="0"/>
              </a:rPr>
              <a:t>c\ư\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2C7E887-B431-4A71-90E3-49722FC83A63}"/>
              </a:ext>
            </a:extLst>
          </p:cNvPr>
          <p:cNvSpPr txBox="1"/>
          <p:nvPr/>
        </p:nvSpPr>
        <p:spPr>
          <a:xfrm>
            <a:off x="2870179" y="3342150"/>
            <a:ext cx="20665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rgbClr val="C00000"/>
                </a:solidFill>
                <a:latin typeface="TNKeyUni-Times" panose="02020603050405020304" pitchFamily="18" charset="0"/>
                <a:cs typeface="TNKeyUni-Times" panose="02020603050405020304" pitchFamily="18" charset="0"/>
              </a:rPr>
              <a:t>hda</a:t>
            </a:r>
            <a:r>
              <a:rPr lang="en-US" sz="3200" dirty="0">
                <a:solidFill>
                  <a:srgbClr val="C00000"/>
                </a:solidFill>
                <a:latin typeface="TNKeyUni-Times" panose="02020603050405020304" pitchFamily="18" charset="0"/>
                <a:cs typeface="TNKeyUni-Times" panose="02020603050405020304" pitchFamily="18" charset="0"/>
              </a:rPr>
              <a:t>\ng </a:t>
            </a:r>
            <a:r>
              <a:rPr lang="en-US" sz="3200" dirty="0" err="1">
                <a:solidFill>
                  <a:srgbClr val="C00000"/>
                </a:solidFill>
                <a:latin typeface="TNKeyUni-Times" panose="02020603050405020304" pitchFamily="18" charset="0"/>
                <a:cs typeface="TNKeyUni-Times" panose="02020603050405020304" pitchFamily="18" charset="0"/>
              </a:rPr>
              <a:t>msei</a:t>
            </a:r>
            <a:endParaRPr lang="en-US" sz="3200" dirty="0">
              <a:solidFill>
                <a:srgbClr val="C00000"/>
              </a:solidFill>
              <a:latin typeface="TNKeyUni-Times" panose="02020603050405020304" pitchFamily="18" charset="0"/>
              <a:cs typeface="TNKeyUni-Times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8E5EDC7-2CBE-4027-B777-507A5B60253C}"/>
              </a:ext>
            </a:extLst>
          </p:cNvPr>
          <p:cNvSpPr txBox="1"/>
          <p:nvPr/>
        </p:nvSpPr>
        <p:spPr>
          <a:xfrm>
            <a:off x="4936770" y="3308220"/>
            <a:ext cx="16609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C00000"/>
                </a:solidFill>
                <a:latin typeface="TNKeyUni-Times" panose="02020603050405020304" pitchFamily="18" charset="0"/>
                <a:cs typeface="TNKeyUni-Times" panose="02020603050405020304" pitchFamily="18" charset="0"/>
              </a:rPr>
              <a:t>pra</a:t>
            </a:r>
            <a:r>
              <a:rPr lang="en-US" sz="3200" dirty="0">
                <a:solidFill>
                  <a:srgbClr val="C00000"/>
                </a:solidFill>
                <a:latin typeface="TNKeyUni-Times" panose="02020603050405020304" pitchFamily="18" charset="0"/>
                <a:cs typeface="TNKeyUni-Times" panose="02020603050405020304" pitchFamily="18" charset="0"/>
              </a:rPr>
              <a:t>\</a:t>
            </a:r>
            <a:r>
              <a:rPr lang="en-US" sz="3200" dirty="0" err="1">
                <a:solidFill>
                  <a:srgbClr val="C00000"/>
                </a:solidFill>
                <a:latin typeface="TNKeyUni-Times" panose="02020603050405020304" pitchFamily="18" charset="0"/>
                <a:cs typeface="TNKeyUni-Times" panose="02020603050405020304" pitchFamily="18" charset="0"/>
              </a:rPr>
              <a:t>kmah</a:t>
            </a:r>
            <a:endParaRPr lang="en-US" sz="3200" dirty="0">
              <a:solidFill>
                <a:srgbClr val="C00000"/>
              </a:solidFill>
              <a:latin typeface="TNKeyUni-Times" panose="02020603050405020304" pitchFamily="18" charset="0"/>
              <a:cs typeface="TNKeyUni-Times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6946B9A-8F61-4E9F-A13D-13871D174418}"/>
              </a:ext>
            </a:extLst>
          </p:cNvPr>
          <p:cNvSpPr txBox="1"/>
          <p:nvPr/>
        </p:nvSpPr>
        <p:spPr>
          <a:xfrm>
            <a:off x="2578386" y="4844330"/>
            <a:ext cx="18149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rgbClr val="C00000"/>
                </a:solidFill>
                <a:latin typeface="TNKeyUni-Times" panose="02020603050405020304" pitchFamily="18" charset="0"/>
                <a:cs typeface="TNKeyUni-Times" panose="02020603050405020304" pitchFamily="18" charset="0"/>
              </a:rPr>
              <a:t>mtei</a:t>
            </a:r>
            <a:r>
              <a:rPr lang="en-US" sz="3200" dirty="0">
                <a:solidFill>
                  <a:srgbClr val="C00000"/>
                </a:solidFill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NKeyUni-Times" panose="02020603050405020304" pitchFamily="18" charset="0"/>
                <a:cs typeface="TNKeyUni-Times" panose="02020603050405020304" pitchFamily="18" charset="0"/>
              </a:rPr>
              <a:t>kbâo</a:t>
            </a:r>
            <a:endParaRPr lang="en-US" sz="3200" dirty="0">
              <a:solidFill>
                <a:srgbClr val="C00000"/>
              </a:solidFill>
              <a:latin typeface="TNKeyUni-Times" panose="02020603050405020304" pitchFamily="18" charset="0"/>
              <a:cs typeface="TNKeyUni-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98424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2FF83FB-A727-47F7-BA07-1C39E8F08F17}"/>
              </a:ext>
            </a:extLst>
          </p:cNvPr>
          <p:cNvSpPr/>
          <p:nvPr/>
        </p:nvSpPr>
        <p:spPr>
          <a:xfrm>
            <a:off x="179264" y="0"/>
            <a:ext cx="11758863" cy="6237171"/>
          </a:xfrm>
          <a:prstGeom prst="roundRect">
            <a:avLst/>
          </a:prstGeom>
          <a:ln w="57150"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01BB65D-3722-4561-A991-A47D1B08E482}"/>
              </a:ext>
            </a:extLst>
          </p:cNvPr>
          <p:cNvSpPr txBox="1"/>
          <p:nvPr/>
        </p:nvSpPr>
        <p:spPr>
          <a:xfrm>
            <a:off x="1201553" y="300627"/>
            <a:ext cx="104530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NKeyUni-Times" panose="02020603050405020304" pitchFamily="18" charset="0"/>
                <a:cs typeface="TNKeyUni-Times" panose="02020603050405020304" pitchFamily="18" charset="0"/>
              </a:rPr>
              <a:t>3. </a:t>
            </a:r>
            <a:r>
              <a:rPr lang="en-US" sz="3200" b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Dưm</a:t>
            </a:r>
            <a:r>
              <a:rPr lang="en-US" sz="3200" b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b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boh</a:t>
            </a:r>
            <a:r>
              <a:rPr lang="en-US" sz="3200" b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b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blŭ</a:t>
            </a:r>
            <a:r>
              <a:rPr lang="en-US" sz="3200" b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b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djŏ</a:t>
            </a:r>
            <a:r>
              <a:rPr lang="en-US" sz="3200" b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b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guôp</a:t>
            </a:r>
            <a:r>
              <a:rPr lang="en-US" sz="3200" b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b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hlăm</a:t>
            </a:r>
            <a:r>
              <a:rPr lang="en-US" sz="3200" b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b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dŭm</a:t>
            </a:r>
            <a:r>
              <a:rPr lang="en-US" sz="3200" b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b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anôk</a:t>
            </a:r>
            <a:r>
              <a:rPr lang="en-US" sz="3200" b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kc\ŏ </a:t>
            </a:r>
            <a:r>
              <a:rPr lang="en-US" sz="3200" b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ti</a:t>
            </a:r>
            <a:r>
              <a:rPr lang="en-US" sz="3200" b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b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gu</a:t>
            </a:r>
            <a:r>
              <a:rPr lang="en-US" sz="3200" b="1" dirty="0">
                <a:latin typeface="TNKeyUni-Times" panose="02020603050405020304" pitchFamily="18" charset="0"/>
                <a:cs typeface="TNKeyUni-Times" panose="02020603050405020304" pitchFamily="18" charset="0"/>
              </a:rPr>
              <a:t>\ </a:t>
            </a:r>
            <a:r>
              <a:rPr lang="en-US" sz="3200" b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anei</a:t>
            </a:r>
            <a:r>
              <a:rPr lang="en-US" sz="3200" b="1" dirty="0">
                <a:latin typeface="TNKeyUni-Times" panose="02020603050405020304" pitchFamily="18" charset="0"/>
                <a:cs typeface="TNKeyUni-Times" panose="02020603050405020304" pitchFamily="18" charset="0"/>
              </a:rPr>
              <a:t>: 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(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hdăng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msei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,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êa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ksi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\,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prăk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mah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,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hjan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, c\ư\,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mtei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kbâo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D4A7AB4-CE8D-4BC9-94B0-8A3FFBCB149E}"/>
              </a:ext>
            </a:extLst>
          </p:cNvPr>
          <p:cNvSpPr txBox="1"/>
          <p:nvPr/>
        </p:nvSpPr>
        <p:spPr>
          <a:xfrm>
            <a:off x="869482" y="1502180"/>
            <a:ext cx="1045303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Lăn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drei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jing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mdiê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,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dliê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kuê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,</a:t>
            </a:r>
            <a:b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</a:b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Ktuê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hang ….. : ki\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mran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,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ku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\m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păn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pro\ng.</a:t>
            </a:r>
            <a:b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</a:b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Hli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\m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djŏ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yan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, ……. ….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djŏ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hruê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,</a:t>
            </a:r>
            <a:b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</a:b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Kuê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mdiê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mboh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mbrư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\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mđi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\ 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kyar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[</a:t>
            </a:r>
            <a:r>
              <a:rPr lang="en-US" sz="32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uôn</a:t>
            </a:r>
            <a:r>
              <a:rPr lang="en-US" sz="3200" dirty="0">
                <a:latin typeface="TNKeyUni-Times" panose="02020603050405020304" pitchFamily="18" charset="0"/>
                <a:cs typeface="TNKeyUni-Times" panose="02020603050405020304" pitchFamily="18" charset="0"/>
              </a:rPr>
              <a:t> sang.</a:t>
            </a:r>
          </a:p>
          <a:p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                       Ala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C|ăr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khăp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h’iêng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 –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Y-C|ôc</a:t>
            </a:r>
            <a:r>
              <a:rPr lang="en-US" sz="3200" i="1" dirty="0">
                <a:latin typeface="TNKeyUni-Times" panose="02020603050405020304" pitchFamily="18" charset="0"/>
                <a:cs typeface="TNKeyUni-Times" panose="02020603050405020304" pitchFamily="18" charset="0"/>
              </a:rPr>
              <a:t>| </a:t>
            </a:r>
            <a:r>
              <a:rPr lang="en-US" sz="3200" i="1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Mlô</a:t>
            </a:r>
            <a:endParaRPr lang="en-US" sz="3200" dirty="0">
              <a:latin typeface="TNKeyUni-Times" panose="02020603050405020304" pitchFamily="18" charset="0"/>
              <a:cs typeface="TNKeyUni-Times" panose="02020603050405020304" pitchFamily="18" charset="0"/>
            </a:endParaRPr>
          </a:p>
          <a:p>
            <a:endParaRPr lang="en-US" sz="3200" i="1" dirty="0">
              <a:latin typeface="TNKeyUni-Times" panose="02020603050405020304" pitchFamily="18" charset="0"/>
              <a:cs typeface="TNKeyUni-Times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076B98C-7F76-40CC-93C4-EEA4AEE2A961}"/>
              </a:ext>
            </a:extLst>
          </p:cNvPr>
          <p:cNvSpPr txBox="1"/>
          <p:nvPr/>
        </p:nvSpPr>
        <p:spPr>
          <a:xfrm>
            <a:off x="2616887" y="1929459"/>
            <a:ext cx="11416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rgbClr val="C00000"/>
                </a:solidFill>
                <a:latin typeface="TNKeyUni-Times" panose="02020603050405020304" pitchFamily="18" charset="0"/>
                <a:cs typeface="TNKeyUni-Times" panose="02020603050405020304" pitchFamily="18" charset="0"/>
              </a:rPr>
              <a:t>krông</a:t>
            </a:r>
            <a:endParaRPr lang="en-US" sz="3200" dirty="0">
              <a:solidFill>
                <a:srgbClr val="C00000"/>
              </a:solidFill>
              <a:latin typeface="TNKeyUni-Times" panose="02020603050405020304" pitchFamily="18" charset="0"/>
              <a:cs typeface="TNKeyUni-Times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E81F21D-3438-4E9B-866E-9C925E9B515F}"/>
              </a:ext>
            </a:extLst>
          </p:cNvPr>
          <p:cNvSpPr txBox="1"/>
          <p:nvPr/>
        </p:nvSpPr>
        <p:spPr>
          <a:xfrm>
            <a:off x="3620555" y="2433345"/>
            <a:ext cx="8915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rgbClr val="C00000"/>
                </a:solidFill>
                <a:latin typeface="TNKeyUni-Times" panose="02020603050405020304" pitchFamily="18" charset="0"/>
                <a:cs typeface="TNKeyUni-Times" panose="02020603050405020304" pitchFamily="18" charset="0"/>
              </a:rPr>
              <a:t>hjan</a:t>
            </a:r>
            <a:endParaRPr lang="en-US" sz="3200" dirty="0">
              <a:solidFill>
                <a:srgbClr val="C00000"/>
              </a:solidFill>
              <a:latin typeface="TNKeyUni-Times" panose="02020603050405020304" pitchFamily="18" charset="0"/>
              <a:cs typeface="TNKeyUni-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7468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7B1F80D-8C05-47EB-93D0-266158FA989F}"/>
              </a:ext>
            </a:extLst>
          </p:cNvPr>
          <p:cNvSpPr txBox="1"/>
          <p:nvPr/>
        </p:nvSpPr>
        <p:spPr>
          <a:xfrm>
            <a:off x="3570973" y="0"/>
            <a:ext cx="79408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Hria</a:t>
            </a:r>
            <a:r>
              <a:rPr lang="en-US" sz="3600" dirty="0">
                <a:latin typeface="TNKeyUni-Times" panose="02020603050405020304" pitchFamily="18" charset="0"/>
                <a:cs typeface="TNKeyUni-Times" panose="02020603050405020304" pitchFamily="18" charset="0"/>
              </a:rPr>
              <a:t>\m </a:t>
            </a:r>
            <a:r>
              <a:rPr lang="en-US" sz="36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mjing</a:t>
            </a:r>
            <a:r>
              <a:rPr lang="en-US" sz="3600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36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prue</a:t>
            </a:r>
            <a:r>
              <a:rPr lang="en-US" sz="3600" dirty="0">
                <a:latin typeface="TNKeyUni-Times" panose="02020603050405020304" pitchFamily="18" charset="0"/>
                <a:cs typeface="TNKeyUni-Times" panose="02020603050405020304" pitchFamily="18" charset="0"/>
              </a:rPr>
              <a:t>$ </a:t>
            </a:r>
            <a:r>
              <a:rPr lang="en-US" sz="36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blu</a:t>
            </a:r>
            <a:r>
              <a:rPr lang="en-US" sz="3600" dirty="0">
                <a:latin typeface="TNKeyUni-Times" panose="02020603050405020304" pitchFamily="18" charset="0"/>
                <a:cs typeface="TNKeyUni-Times" panose="02020603050405020304" pitchFamily="18" charset="0"/>
              </a:rPr>
              <a:t>\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1468B81-F9ED-4566-817D-3AEA15DDC73B}"/>
              </a:ext>
            </a:extLst>
          </p:cNvPr>
          <p:cNvSpPr txBox="1"/>
          <p:nvPr/>
        </p:nvSpPr>
        <p:spPr>
          <a:xfrm>
            <a:off x="356133" y="1329725"/>
            <a:ext cx="116850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>
                <a:solidFill>
                  <a:srgbClr val="C00000"/>
                </a:solidFill>
                <a:latin typeface="TNKeyUni-Times" panose="02020603050405020304" pitchFamily="18" charset="0"/>
                <a:cs typeface="TNKeyUni-Times" panose="02020603050405020304" pitchFamily="18" charset="0"/>
              </a:rPr>
              <a:t>Čih hră m’i</a:t>
            </a:r>
            <a:r>
              <a:rPr lang="en-US" sz="3600" b="1" dirty="0">
                <a:solidFill>
                  <a:srgbClr val="C00000"/>
                </a:solidFill>
                <a:latin typeface="TNKeyUni-Times" panose="02020603050405020304" pitchFamily="18" charset="0"/>
                <a:cs typeface="TNKeyUni-Times" panose="02020603050405020304" pitchFamily="18" charset="0"/>
              </a:rPr>
              <a:t>\</a:t>
            </a:r>
            <a:r>
              <a:rPr lang="vi-VN" sz="3600" b="1" dirty="0">
                <a:solidFill>
                  <a:srgbClr val="C00000"/>
                </a:solidFill>
                <a:latin typeface="TNKeyUni-Times" panose="02020603050405020304" pitchFamily="18" charset="0"/>
                <a:cs typeface="TNKeyUni-Times" panose="02020603050405020304" pitchFamily="18" charset="0"/>
              </a:rPr>
              <a:t>t kơ </a:t>
            </a:r>
            <a:r>
              <a:rPr lang="en-US" sz="3600" b="1" dirty="0">
                <a:solidFill>
                  <a:srgbClr val="C00000"/>
                </a:solidFill>
                <a:latin typeface="TNKeyUni-Times" panose="02020603050405020304" pitchFamily="18" charset="0"/>
                <a:cs typeface="TNKeyUni-Times" panose="02020603050405020304" pitchFamily="18" charset="0"/>
              </a:rPr>
              <a:t>[</a:t>
            </a:r>
            <a:r>
              <a:rPr lang="vi-VN" sz="3600" b="1" dirty="0">
                <a:solidFill>
                  <a:srgbClr val="C00000"/>
                </a:solidFill>
                <a:latin typeface="TNKeyUni-Times" panose="02020603050405020304" pitchFamily="18" charset="0"/>
                <a:cs typeface="TNKeyUni-Times" panose="02020603050405020304" pitchFamily="18" charset="0"/>
              </a:rPr>
              <a:t>ĭng găp,</a:t>
            </a:r>
            <a:r>
              <a:rPr lang="en-US" sz="3600" dirty="0">
                <a:solidFill>
                  <a:srgbClr val="C00000"/>
                </a:solidFill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vi-VN" sz="3600" b="1" dirty="0">
                <a:solidFill>
                  <a:srgbClr val="C00000"/>
                </a:solidFill>
                <a:latin typeface="TNKeyUni-Times" panose="02020603050405020304" pitchFamily="18" charset="0"/>
                <a:cs typeface="TNKeyUni-Times" panose="02020603050405020304" pitchFamily="18" charset="0"/>
              </a:rPr>
              <a:t>yăl dliê kơ bruă hriăm hră m’ar pô</a:t>
            </a:r>
            <a:r>
              <a:rPr lang="en-US" sz="3600" b="1" dirty="0">
                <a:solidFill>
                  <a:srgbClr val="C00000"/>
                </a:solidFill>
                <a:latin typeface="TNKeyUni-Times" panose="02020603050405020304" pitchFamily="18" charset="0"/>
                <a:cs typeface="TNKeyUni-Times" panose="02020603050405020304" pitchFamily="18" charset="0"/>
              </a:rPr>
              <a:t>.</a:t>
            </a:r>
            <a:endParaRPr lang="en-US" sz="3600" dirty="0">
              <a:solidFill>
                <a:srgbClr val="C00000"/>
              </a:solidFill>
              <a:latin typeface="TNKeyUni-Times" panose="02020603050405020304" pitchFamily="18" charset="0"/>
              <a:cs typeface="TNKeyUni-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42955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9359A27-3878-4FD1-A728-87E8AEFD7806}"/>
              </a:ext>
            </a:extLst>
          </p:cNvPr>
          <p:cNvSpPr/>
          <p:nvPr/>
        </p:nvSpPr>
        <p:spPr>
          <a:xfrm>
            <a:off x="83419" y="0"/>
            <a:ext cx="12108581" cy="680506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C|ư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\ Bao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, hruê ... mlan ... </a:t>
            </a:r>
            <a:r>
              <a:rPr lang="en-US" sz="28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th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u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\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n.....</a:t>
            </a:r>
            <a:b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</a:b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H’Sa Ra khăp h’iêng!</a:t>
            </a:r>
            <a:b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</a:b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M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ơ\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ng sui si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\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n leh k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â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o ka l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o\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 tuôm c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\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ih hră c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\</a:t>
            </a:r>
            <a:r>
              <a:rPr lang="en-US" sz="28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ua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\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 c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\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hưn ho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\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ng ih. H’lăk k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â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o hriăm trŭn hd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ơ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r nanao y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ơ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h anăn ih, mnuih c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\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ih hră êmuh k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`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ă mđi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\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 ai nanao hŏng k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â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o!</a:t>
            </a:r>
            <a:endParaRPr lang="en-US" sz="2800" dirty="0">
              <a:latin typeface="TNKeyUni-Times" panose="02020603050405020304" pitchFamily="18" charset="0"/>
              <a:cs typeface="TNKeyUni-Times" panose="02020603050405020304" pitchFamily="18" charset="0"/>
            </a:endParaRPr>
          </a:p>
          <a:p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Aguah anei leh hrŏng kbĭn adŭ hriăm, k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â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o bŏ hŏng klei h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ơ\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k m’ak kyua hm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ư\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 nai păn adŭ h</a:t>
            </a:r>
            <a:r>
              <a:rPr lang="en-US" sz="28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ưn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 mth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â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o k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â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o d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ư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i mâo hdeh hriăm knh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â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o. Klei h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ơ\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k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 </a:t>
            </a:r>
            <a:r>
              <a:rPr lang="en-US" sz="28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m’ak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 anăn t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ơ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l kbiă 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ê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a ală. Êl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â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o dih k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â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o nana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o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 mluk mgu, alah hriăm hră, m’ai hlăp lễ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`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, am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â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o m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đ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ing hriăm 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ô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h. Leh 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[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uh puăng ti g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u\ 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gi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\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n 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[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r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ô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 mâo ih êmuh k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`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ă, mđi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\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 ai. K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â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o h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[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lŏk leh anăn g</a:t>
            </a:r>
            <a:r>
              <a:rPr lang="en-US" sz="28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i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\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r kt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ư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n kriăng hriăm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.</a:t>
            </a:r>
            <a:endParaRPr lang="vi-VN" sz="2800" dirty="0">
              <a:latin typeface="TNKeyUni-Times" panose="02020603050405020304" pitchFamily="18" charset="0"/>
              <a:cs typeface="TNKeyUni-Times" panose="02020603050405020304" pitchFamily="18" charset="0"/>
            </a:endParaRPr>
          </a:p>
          <a:p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K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â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o l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ac\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 jăk kơ ih, k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â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o 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[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uăn r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ơ\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ng g</a:t>
            </a:r>
            <a:r>
              <a:rPr lang="en-US" sz="2800" dirty="0" err="1">
                <a:latin typeface="TNKeyUni-Times" panose="02020603050405020304" pitchFamily="18" charset="0"/>
                <a:cs typeface="TNKeyUni-Times" panose="02020603050405020304" pitchFamily="18" charset="0"/>
              </a:rPr>
              <a:t>i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\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r kt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ư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n, răng kriê d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ư\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m klei knh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â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o čiăng ba wĭt klei hmăng hm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ư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i, c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\a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ng hmang m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ơ\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ng ami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\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 ama, ayŏng amai adei leh anăn 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[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ĭng găp khăp čiăng.</a:t>
            </a:r>
          </a:p>
          <a:p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                                                                     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P</a:t>
            </a:r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ô</a:t>
            </a:r>
            <a:r>
              <a:rPr lang="vi-VN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 čih hră</a:t>
            </a:r>
            <a:endParaRPr lang="en-US" sz="2800" dirty="0">
              <a:latin typeface="TNKeyUni-Times" panose="02020603050405020304" pitchFamily="18" charset="0"/>
              <a:cs typeface="TNKeyUni-Times" panose="02020603050405020304" pitchFamily="18" charset="0"/>
            </a:endParaRPr>
          </a:p>
          <a:p>
            <a:r>
              <a:rPr lang="en-US" sz="2800" dirty="0">
                <a:latin typeface="TNKeyUni-Times" panose="02020603050405020304" pitchFamily="18" charset="0"/>
                <a:cs typeface="TNKeyUni-Times" panose="02020603050405020304" pitchFamily="18" charset="0"/>
              </a:rPr>
              <a:t>                                                                       H’ Mai</a:t>
            </a:r>
            <a:endParaRPr lang="vi-VN" sz="2800" dirty="0">
              <a:latin typeface="TNKeyUni-Times" panose="02020603050405020304" pitchFamily="18" charset="0"/>
              <a:cs typeface="TNKeyUni-Times" panose="02020603050405020304" pitchFamily="18" charset="0"/>
            </a:endParaRPr>
          </a:p>
          <a:p>
            <a:endParaRPr lang="en-US" sz="3200" dirty="0">
              <a:latin typeface="TNKeyUni-Times" panose="02020603050405020304" pitchFamily="18" charset="0"/>
              <a:cs typeface="TNKeyUni-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45086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720</TotalTime>
  <Words>946</Words>
  <Application>Microsoft Office PowerPoint</Application>
  <PresentationFormat>Widescreen</PresentationFormat>
  <Paragraphs>41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Gill Sans MT</vt:lpstr>
      <vt:lpstr>Times New Roman</vt:lpstr>
      <vt:lpstr>TNKeyUni-Achen</vt:lpstr>
      <vt:lpstr>TNKeyUni-Times</vt:lpstr>
      <vt:lpstr>Gallery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31</cp:revision>
  <dcterms:created xsi:type="dcterms:W3CDTF">2026-04-13T03:15:10Z</dcterms:created>
  <dcterms:modified xsi:type="dcterms:W3CDTF">2026-05-13T03:23:42Z</dcterms:modified>
</cp:coreProperties>
</file>