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5" r:id="rId4"/>
  </p:sldMasterIdLst>
  <p:notesMasterIdLst>
    <p:notesMasterId r:id="rId15"/>
  </p:notesMasterIdLst>
  <p:sldIdLst>
    <p:sldId id="256" r:id="rId5"/>
    <p:sldId id="257" r:id="rId6"/>
    <p:sldId id="258" r:id="rId7"/>
    <p:sldId id="259" r:id="rId8"/>
    <p:sldId id="2007577111" r:id="rId9"/>
    <p:sldId id="2007577117" r:id="rId10"/>
    <p:sldId id="2007577118" r:id="rId11"/>
    <p:sldId id="260" r:id="rId12"/>
    <p:sldId id="2007577120" r:id="rId13"/>
    <p:sldId id="200757711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60" d="100"/>
          <a:sy n="60" d="100"/>
        </p:scale>
        <p:origin x="90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DC88CC-0FC0-4BEF-B83D-836360B59DEE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B95C79-797A-40F9-BDBD-427716D43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767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077EB6-2E88-4DFC-8664-E8610DF5B7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90845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077EB6-2E88-4DFC-8664-E8610DF5B7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9272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10CF3-55F2-40C6-8597-54BB0A7D96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69B37E-015C-4A51-A88C-31C31F3E59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8509C0-02A2-4831-BDCE-B7F3EB2CB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65997-F369-4BC0-862C-AF2B9253AA4A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5AA0BE-BA0E-4386-B8E6-D89E22C02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2855E-9F51-4790-932D-04FA21F58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579DC-0B26-433A-AC38-877139A8BD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753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88A08-78D3-4273-A1BB-A286D9DEC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D8BC81-23E6-436D-A997-8F39C4F5F9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07A6D4-8085-4726-B839-CB927DFE3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65997-F369-4BC0-862C-AF2B9253AA4A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53A3F6-E697-46C4-972F-7A58933F1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DAAF28-1CC7-4EEA-B461-361F75D52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579DC-0B26-433A-AC38-877139A8BD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461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D2CAF90-DFC6-45B9-A87A-12F50949A8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43F502-3CCE-4813-A69D-F89195986C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8BEAD3-57DF-4668-BF77-945F0A8DD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65997-F369-4BC0-862C-AF2B9253AA4A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6B5B07-3BF1-4793-A04E-0DF2E0C6B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E6F9A9-95BC-4C56-9234-DC7C0E182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579DC-0B26-433A-AC38-877139A8BD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674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12FE3E-446F-4C1A-88DF-717CBDFEB5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E863325-0169-4BC4-A61F-01EA3BC18D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7AEF7E5-4CE4-4D29-98D5-04BC063BB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35446-9DAD-4904-A214-92970EC62427}" type="datetimeFigureOut">
              <a:rPr lang="zh-CN" altLang="en-US" smtClean="0"/>
              <a:t>2026/4/23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86C6B17-CA9D-4299-ACF6-477EC56E1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0018E77-4D9A-4A66-B1D4-6B4B3B0FA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49491-570F-44CC-ABED-5677BCFB7B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878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F6CF08-6076-4AAC-8C3D-D441A826C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643F270-6A45-436E-8409-F45ACD8990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44509E8-5556-4190-9D86-0C3A70559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35446-9DAD-4904-A214-92970EC62427}" type="datetimeFigureOut">
              <a:rPr lang="zh-CN" altLang="en-US" smtClean="0"/>
              <a:t>2026/4/23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6DC04C7-D52C-42AC-8050-AD188AD00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8C24E28-0EBE-4375-912E-B93115781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49491-570F-44CC-ABED-5677BCFB7B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430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4AFA9D-9E38-4487-A928-9A6883B3F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45C740C-5F23-4B4E-A5FA-55AB07E12A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83C57B8-FD4D-47CD-BA58-20D7E1551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35446-9DAD-4904-A214-92970EC62427}" type="datetimeFigureOut">
              <a:rPr lang="zh-CN" altLang="en-US" smtClean="0"/>
              <a:t>2026/4/23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3BB8E78-0B35-48E4-AF4A-7D7E2BA0A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C23082D-0340-4B9E-B0CE-CFA5DEA21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49491-570F-44CC-ABED-5677BCFB7B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420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CFD11E-9933-43E8-9546-1F9DD5BEF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80C4D01-9AAC-4079-835C-712FF350C5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8F91933-B4F7-4ABF-9A1E-B31FAAB752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66791D8-0F4C-4530-AEC2-73DA6B1A1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35446-9DAD-4904-A214-92970EC62427}" type="datetimeFigureOut">
              <a:rPr lang="zh-CN" altLang="en-US" smtClean="0"/>
              <a:t>2026/4/23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3005D31-D99F-44EF-9F35-F5A6E93A5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B62A507-A061-4721-9A15-7D4C1FA3A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49491-570F-44CC-ABED-5677BCFB7B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963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35241A-4BBB-49D7-BAC5-18CA7AEAB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8E8CC1-33A1-4EE9-B794-50882636D5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D3B78E4-DCDC-4C69-9494-D4DE4A48C0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C512AC6-742F-4D5C-9C5B-30871EB4A6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005CD83-D9D1-4BE1-9179-DC0C1E317A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9819493-06E8-4DBE-899F-D1538C5BC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35446-9DAD-4904-A214-92970EC62427}" type="datetimeFigureOut">
              <a:rPr lang="zh-CN" altLang="en-US" smtClean="0"/>
              <a:t>2026/4/23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AE09736-537E-4216-8C49-32FB312A0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287F047-FDD0-4A00-9EC6-401955D0B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49491-570F-44CC-ABED-5677BCFB7B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9515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B3F0AF-D381-4387-8891-02FAC3ACE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7AE7AE5-6A57-4382-ABCC-68E04D537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35446-9DAD-4904-A214-92970EC62427}" type="datetimeFigureOut">
              <a:rPr lang="zh-CN" altLang="en-US" smtClean="0"/>
              <a:t>2026/4/23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72436E5-D0D4-4561-B9E0-7EBD3F8A6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21D4D04-6CD5-4980-8BEA-CB5961AB0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49491-570F-44CC-ABED-5677BCFB7B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501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>
          <a:gsLst>
            <a:gs pos="0">
              <a:srgbClr val="F2F4C7"/>
            </a:gs>
            <a:gs pos="100000">
              <a:srgbClr val="C8E8D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082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gradFill>
          <a:gsLst>
            <a:gs pos="0">
              <a:srgbClr val="F2F4C7"/>
            </a:gs>
            <a:gs pos="100000">
              <a:srgbClr val="C8E8D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1380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8DC1E-CD90-4C33-8E99-CA56AB71D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043AE-1E7F-4EDE-9170-80DA171FC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DBB18D-19AA-43BD-AA24-1B6E84A1E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65997-F369-4BC0-862C-AF2B9253AA4A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67DC25-F299-4CC0-89D0-96FF6A7C6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D0F3C8-6675-4CBF-B38A-B87214143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579DC-0B26-433A-AC38-877139A8BD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3342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A5E77CF-396E-4318-BC79-6A4280C6D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4BD474-DEC6-478C-BDCB-8595D40361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80EDFF4-A013-40CA-923A-75630A834E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52F6B89-24A5-43E3-B42D-9CCA63B80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35446-9DAD-4904-A214-92970EC62427}" type="datetimeFigureOut">
              <a:rPr lang="zh-CN" altLang="en-US" smtClean="0"/>
              <a:t>2026/4/23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A3E7C99-2161-46EE-8F19-C32C6C259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2F0EC34-9B82-4FD2-B157-D60B00504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49491-570F-44CC-ABED-5677BCFB7B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5578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785851-9D8C-4B00-8071-2E6995F95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0BC793D-3898-4763-A3E1-C4987DE450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CCF0E1A-2A87-4E4B-965B-C72721A2DD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E7C4956-EAAE-4667-BB4D-8CD275140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35446-9DAD-4904-A214-92970EC62427}" type="datetimeFigureOut">
              <a:rPr lang="zh-CN" altLang="en-US" smtClean="0"/>
              <a:t>2026/4/23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A9C74A5-D405-4E5F-A41C-643C175EB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57F591F-152B-4D34-A5DB-F17BBEAD6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49491-570F-44CC-ABED-5677BCFB7B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75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1D9002-258F-47A8-8AA8-7F99ECA43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EEDBFF2-5121-4AD2-820B-0ABFCD1B80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2B1E305-FF28-4CE9-8127-5F022CD43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35446-9DAD-4904-A214-92970EC62427}" type="datetimeFigureOut">
              <a:rPr lang="zh-CN" altLang="en-US" smtClean="0"/>
              <a:t>2026/4/23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2D874E3-AE67-4402-9B43-803135CB2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2129C6-F7B1-400F-A195-FE5CD138C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49491-570F-44CC-ABED-5677BCFB7B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7353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D3DC9A-845C-4B23-A72D-62F621FD23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B6284A4-A734-4B70-9E7B-2F80FC80B8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AA15CB-765F-4C4F-89C3-85F7428B8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35446-9DAD-4904-A214-92970EC62427}" type="datetimeFigureOut">
              <a:rPr lang="zh-CN" altLang="en-US" smtClean="0"/>
              <a:t>2026/4/23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3D48A37-52A0-43D5-BB2F-95C470C91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3B8FB7F-1740-4571-8965-8C943AA4F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49491-570F-44CC-ABED-5677BCFB7B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035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80100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31704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32319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48016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36671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96430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A07DE-14C8-4AB5-A198-2D34CF8A2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62C855-99D6-44AE-B8EE-9A138C0663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504814-C206-4342-9DEB-20E846BC1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65997-F369-4BC0-862C-AF2B9253AA4A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EC50BE-A52A-46DC-BF4A-E52793ED0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77BCA-F978-49FF-A99F-9024B0275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579DC-0B26-433A-AC38-877139A8BD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1258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76595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4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25630" y="284678"/>
            <a:ext cx="11768447" cy="6288644"/>
          </a:xfrm>
          <a:prstGeom prst="roundRect">
            <a:avLst/>
          </a:pr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086609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91567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538137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50660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B07A98-2999-4389-9D5D-C2D6D1C0B3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82E6DB8-40CE-467E-936B-C061205F07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7DDCE0-0A5C-4F23-B247-8FC07C1759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FFFC0-C13B-4310-A937-3326E0D3D9BD}" type="datetimeFigureOut">
              <a:rPr lang="zh-CN" altLang="en-US" smtClean="0"/>
              <a:t>2026/4/23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111BC8F-F3D8-45DC-8033-A08DB339D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AC0557-B62E-43DD-89BC-13A06F882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2C3017-9748-48EB-9DD3-15F5558E8D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66723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73158F-0FA8-47FF-A27B-FE069A245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7FC1A43-3B5C-4375-9FB9-C49C6AF78D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476B02-F33A-4B43-93DC-A856D15010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FFFC0-C13B-4310-A937-3326E0D3D9BD}" type="datetimeFigureOut">
              <a:rPr lang="zh-CN" altLang="en-US" smtClean="0"/>
              <a:t>2026/4/23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2628660-3700-4289-88A6-858745C39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695B335-DE2C-4E6C-A54A-FA8EBB6DE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2C3017-9748-48EB-9DD3-15F5558E8D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68714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C46FBB-CD63-4915-A77A-40B5A73D4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4B0CEF4-BEBD-49E5-9794-E33A8BDB27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B9D9C67-1930-4CAA-9EFF-D4D55D65DB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FFFC0-C13B-4310-A937-3326E0D3D9BD}" type="datetimeFigureOut">
              <a:rPr lang="zh-CN" altLang="en-US" smtClean="0"/>
              <a:t>2026/4/23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1A3EEF1-EFEB-441A-BB56-FF83331EA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098F758-0F4C-4A22-B72F-D22A1D042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2C3017-9748-48EB-9DD3-15F5558E8D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29710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321667-DBAA-4785-B829-C3E613489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CA250A5-C5E2-40C0-9D44-6512821A43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5F61A21-5761-4DC1-97B9-0DDCC78912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C95B793-EA6C-4809-A2C8-C1990931D4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FFFC0-C13B-4310-A937-3326E0D3D9BD}" type="datetimeFigureOut">
              <a:rPr lang="zh-CN" altLang="en-US" smtClean="0"/>
              <a:t>2026/4/23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94F8B57-693C-4A00-9D63-A13B05BF6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B6FF2A0-5B5C-4B21-B0D4-A4039B27E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2C3017-9748-48EB-9DD3-15F5558E8D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13301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A52AD3-E328-451C-ABA7-0E7A91A4A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420398E-8A01-444C-BFFC-09E05709BC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F989593-66A2-44C5-990E-46B6F02F55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38ABDAD-3F98-415F-8717-7D2C883478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7CD801E-8726-4DA0-A922-1F58801E7C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73E0C6E-36E5-450C-9188-CF550AEB14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FFFC0-C13B-4310-A937-3326E0D3D9BD}" type="datetimeFigureOut">
              <a:rPr lang="zh-CN" altLang="en-US" smtClean="0"/>
              <a:t>2026/4/23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B2FA2A7-FD44-45BF-B8D8-AF633F723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3AC7A0F-BD48-49B1-9537-6D4ABDA28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2C3017-9748-48EB-9DD3-15F5558E8D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69061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2E2F0-729C-4915-87A6-BCF9B4C23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D96CE0-89A8-469C-9B88-1E47FF768A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F80916-EFEC-40BA-9D48-E86B84A024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99E447-F926-4741-85AD-F719DC129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65997-F369-4BC0-862C-AF2B9253AA4A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2C6F84-0361-4DFD-847B-3EB3C439C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417FFD-2018-4DA7-A178-9D6320F17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579DC-0B26-433A-AC38-877139A8BD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47216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00651F-7E18-417D-8A17-621B354DB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357C302-CD4D-46FB-80CE-1D7333507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FFFC0-C13B-4310-A937-3326E0D3D9BD}" type="datetimeFigureOut">
              <a:rPr lang="zh-CN" altLang="en-US" smtClean="0"/>
              <a:t>2026/4/23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F28C0DC-FDD2-4CA0-AEB4-37A5316C6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29FC85-F1A7-4D7D-9AB1-B79C2F083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2C3017-9748-48EB-9DD3-15F5558E8D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92805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6BFA894-3176-4D82-AC72-85B0D356B7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FFFC0-C13B-4310-A937-3326E0D3D9BD}" type="datetimeFigureOut">
              <a:rPr lang="zh-CN" altLang="en-US" smtClean="0"/>
              <a:t>2026/4/23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4500127-DE07-4263-8266-B256FB79F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C7A5A98-E532-4642-A101-04DB47153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2C3017-9748-48EB-9DD3-15F5558E8D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79087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B20E21-BB66-4C2E-86F7-9C9830AD2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03FCC7E-4F3E-4436-84D4-2F7A074AAB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8D36BEC-67AB-4747-BB50-66EB6B819C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224E189-C79D-4E39-829D-32A2790F7B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FFFC0-C13B-4310-A937-3326E0D3D9BD}" type="datetimeFigureOut">
              <a:rPr lang="zh-CN" altLang="en-US" smtClean="0"/>
              <a:t>2026/4/23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C815CE5-E55E-4901-B9B4-EC4A4C19F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F0F19E-E2BB-4C61-9F83-EC9AA14CA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2C3017-9748-48EB-9DD3-15F5558E8D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70290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897AD4-1D19-4D40-8C7B-A6FE2A6C7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4DFEC7A-AF19-48A6-823B-8E32E88A08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6B416DB-7287-470C-8EE8-CDE460038C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8B0E2E8-B8BE-4A01-9FD8-AE33A8AEF6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FFFC0-C13B-4310-A937-3326E0D3D9BD}" type="datetimeFigureOut">
              <a:rPr lang="zh-CN" altLang="en-US" smtClean="0"/>
              <a:t>2026/4/23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46A6DC8-69B7-4C06-87F2-79E1C035D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D2F71D0-AFBA-4E49-83A2-DBAA3A688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2C3017-9748-48EB-9DD3-15F5558E8D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05974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8567898-1EA0-4C80-A767-354735960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5072F83-5E2A-456F-BBBC-1FA8384C35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B039E3-9AC1-434D-8F61-71D02ED009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FFFC0-C13B-4310-A937-3326E0D3D9BD}" type="datetimeFigureOut">
              <a:rPr lang="zh-CN" altLang="en-US" smtClean="0"/>
              <a:t>2026/4/23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CBCD67-44C5-49BA-ACC5-77DDC47C0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CC29B-05B9-4D24-923D-30499B603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2C3017-9748-48EB-9DD3-15F5558E8D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45271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94EBD2F-7D26-4060-A23C-2DF6E92656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E6DAD53-AF4E-440B-AA08-8CE9A19F8A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6DFB5A4-F3D6-4593-8C77-8BA7001EED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FFFC0-C13B-4310-A937-3326E0D3D9BD}" type="datetimeFigureOut">
              <a:rPr lang="zh-CN" altLang="en-US" smtClean="0"/>
              <a:t>2026/4/23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5E18204-54F1-463C-AB86-C3097D3C4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DB5244-0A7C-4147-B7DD-61F94BBD1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2C3017-9748-48EB-9DD3-15F5558E8D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7671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8A884-3979-4969-97A8-DA198975F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E68E2-7D22-4C58-9C00-B27E7F9219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790083-7CDC-43FE-AA57-0E55B9958F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27C5AC-D56F-4267-8385-9988966E9D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8C66E7-0BAA-4749-B0DF-DCE6546BA0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F262AD-DF42-4E4A-97C3-51B484ADA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65997-F369-4BC0-862C-AF2B9253AA4A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622568-2D0E-4393-8B55-14AF9C4EA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A2AADD-C984-4C63-9C59-EB169DA2D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579DC-0B26-433A-AC38-877139A8BD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496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0067A-6187-456B-9EBA-8211BA0BB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471373-FB4E-4779-AA97-5BAA0824F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65997-F369-4BC0-862C-AF2B9253AA4A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515E1C-BED8-4138-AB8F-8A6ED6138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41BDF9-81D0-42FE-A20F-27179BF09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579DC-0B26-433A-AC38-877139A8BD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490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7F4857-AC71-4B61-B3C3-ABD2CC56E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65997-F369-4BC0-862C-AF2B9253AA4A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C4F16C-54BA-4D6A-92D3-47CC8330A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E6CA31-164A-479C-B03E-A5CDEFCD0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579DC-0B26-433A-AC38-877139A8BD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237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D065C-A02A-4007-9330-38150E8E2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DEF2F2-0629-4CE7-88F9-C455B0A06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4D9DDF-BB51-4334-9949-91DD2A8BDB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987377-9083-45B8-A99D-EBCCB5D08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65997-F369-4BC0-862C-AF2B9253AA4A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07EE04-B730-4536-976F-6FCAA6CEC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B0B286-9440-4F70-A253-FA84F1090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579DC-0B26-433A-AC38-877139A8BD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411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56077-B169-49F2-9E39-6BA9FD653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6C5B35-3093-4C0B-9300-555B2871CF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874DA6-2872-4146-9828-22D25DC6A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6FBD19-131B-4920-B7A2-FF18446F6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65997-F369-4BC0-862C-AF2B9253AA4A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23F8CD-2258-4B1C-AA51-B5D32E95B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5B4F55-2937-439D-B0C0-1CCA4A1ED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579DC-0B26-433A-AC38-877139A8BD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125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8.pn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png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image" Target="../media/image11.png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svg"/><Relationship Id="rId23" Type="http://schemas.openxmlformats.org/officeDocument/2006/relationships/image" Target="../media/image10.svg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Relationship Id="rId22" Type="http://schemas.openxmlformats.org/officeDocument/2006/relationships/image" Target="../media/image9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slideLayout" Target="../slideLayouts/slideLayout26.xml"/><Relationship Id="rId21" Type="http://schemas.openxmlformats.org/officeDocument/2006/relationships/image" Target="../media/image20.svg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17" Type="http://schemas.openxmlformats.org/officeDocument/2006/relationships/image" Target="../media/image16.svg"/><Relationship Id="rId25" Type="http://schemas.openxmlformats.org/officeDocument/2006/relationships/image" Target="../media/image23.svg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image" Target="../media/image22.png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14.svg"/><Relationship Id="rId23" Type="http://schemas.microsoft.com/office/2007/relationships/hdphoto" Target="../media/hdphoto1.wdp"/><Relationship Id="rId10" Type="http://schemas.openxmlformats.org/officeDocument/2006/relationships/slideLayout" Target="../slideLayouts/slideLayout33.xml"/><Relationship Id="rId19" Type="http://schemas.openxmlformats.org/officeDocument/2006/relationships/image" Target="../media/image18.svg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slideLayout" Target="../slideLayouts/slideLayout37.xml"/><Relationship Id="rId21" Type="http://schemas.openxmlformats.org/officeDocument/2006/relationships/image" Target="../media/image20.svg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17" Type="http://schemas.openxmlformats.org/officeDocument/2006/relationships/image" Target="../media/image16.svg"/><Relationship Id="rId25" Type="http://schemas.openxmlformats.org/officeDocument/2006/relationships/image" Target="../media/image23.svg"/><Relationship Id="rId2" Type="http://schemas.openxmlformats.org/officeDocument/2006/relationships/slideLayout" Target="../slideLayouts/slideLayout36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24" Type="http://schemas.openxmlformats.org/officeDocument/2006/relationships/image" Target="../media/image22.png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14.svg"/><Relationship Id="rId23" Type="http://schemas.microsoft.com/office/2007/relationships/hdphoto" Target="../media/hdphoto1.wdp"/><Relationship Id="rId10" Type="http://schemas.openxmlformats.org/officeDocument/2006/relationships/slideLayout" Target="../slideLayouts/slideLayout44.xml"/><Relationship Id="rId19" Type="http://schemas.openxmlformats.org/officeDocument/2006/relationships/image" Target="../media/image18.svg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BB644C-4999-4220-A3FC-F7519D450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B932B1-5D46-492A-9F45-F47EBCC0FA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55056E-9D21-4E08-B5AB-BC25D1C049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A65997-F369-4BC0-862C-AF2B9253AA4A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864271-C70C-4CB9-9AF4-3F947EB51B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7B4167-3540-4F92-982A-8E0077F46D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C579DC-0B26-433A-AC38-877139A8BD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842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6BC21EA-3045-4F73-8F32-FF30C14D6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76E8FCA-7828-4A97-BB2A-E456D837BA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68D2994-64B3-4901-9271-E69B09FAA9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E35446-9DAD-4904-A214-92970EC62427}" type="datetimeFigureOut">
              <a:rPr lang="zh-CN" altLang="en-US" smtClean="0"/>
              <a:t>2026/4/23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6EED84B-09F1-4440-86FE-CA910B0BAE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E7EB174-7BFE-4719-AE32-C4C311F779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449491-570F-44CC-ABED-5677BCFB7BD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Freeform 2">
            <a:extLst>
              <a:ext uri="{FF2B5EF4-FFF2-40B4-BE49-F238E27FC236}">
                <a16:creationId xmlns:a16="http://schemas.microsoft.com/office/drawing/2014/main" id="{C3F96081-7AFC-4F76-4FFF-B075BA20D50A}"/>
              </a:ext>
            </a:extLst>
          </p:cNvPr>
          <p:cNvSpPr/>
          <p:nvPr userDrawn="1"/>
        </p:nvSpPr>
        <p:spPr>
          <a:xfrm>
            <a:off x="1" y="-1"/>
            <a:ext cx="12445883" cy="5015435"/>
          </a:xfrm>
          <a:custGeom>
            <a:avLst/>
            <a:gdLst/>
            <a:ahLst/>
            <a:cxnLst/>
            <a:rect l="l" t="t" r="r" b="b"/>
            <a:pathLst>
              <a:path w="18668825" h="12414768">
                <a:moveTo>
                  <a:pt x="0" y="0"/>
                </a:moveTo>
                <a:lnTo>
                  <a:pt x="18668825" y="0"/>
                </a:lnTo>
                <a:lnTo>
                  <a:pt x="18668825" y="12414768"/>
                </a:lnTo>
                <a:lnTo>
                  <a:pt x="0" y="1241476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2" name="Group 3">
            <a:extLst>
              <a:ext uri="{FF2B5EF4-FFF2-40B4-BE49-F238E27FC236}">
                <a16:creationId xmlns:a16="http://schemas.microsoft.com/office/drawing/2014/main" id="{A47175E3-2842-6D95-B331-79352A17D0BE}"/>
              </a:ext>
            </a:extLst>
          </p:cNvPr>
          <p:cNvGrpSpPr/>
          <p:nvPr userDrawn="1"/>
        </p:nvGrpSpPr>
        <p:grpSpPr>
          <a:xfrm>
            <a:off x="-227046" y="4801007"/>
            <a:ext cx="12567710" cy="2662783"/>
            <a:chOff x="0" y="0"/>
            <a:chExt cx="25135421" cy="5325567"/>
          </a:xfrm>
        </p:grpSpPr>
        <p:sp>
          <p:nvSpPr>
            <p:cNvPr id="13" name="Freeform 4">
              <a:extLst>
                <a:ext uri="{FF2B5EF4-FFF2-40B4-BE49-F238E27FC236}">
                  <a16:creationId xmlns:a16="http://schemas.microsoft.com/office/drawing/2014/main" id="{578D73F6-6F8E-530C-7925-F4DCFBE58581}"/>
                </a:ext>
              </a:extLst>
            </p:cNvPr>
            <p:cNvSpPr/>
            <p:nvPr/>
          </p:nvSpPr>
          <p:spPr>
            <a:xfrm>
              <a:off x="0" y="0"/>
              <a:ext cx="12567710" cy="5325567"/>
            </a:xfrm>
            <a:custGeom>
              <a:avLst/>
              <a:gdLst/>
              <a:ahLst/>
              <a:cxnLst/>
              <a:rect l="l" t="t" r="r" b="b"/>
              <a:pathLst>
                <a:path w="12567710" h="5325567">
                  <a:moveTo>
                    <a:pt x="0" y="0"/>
                  </a:moveTo>
                  <a:lnTo>
                    <a:pt x="12567710" y="0"/>
                  </a:lnTo>
                  <a:lnTo>
                    <a:pt x="12567710" y="5325567"/>
                  </a:lnTo>
                  <a:lnTo>
                    <a:pt x="0" y="53255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ECD55D33-33BF-F5E5-B60D-1253B91CF704}"/>
                </a:ext>
              </a:extLst>
            </p:cNvPr>
            <p:cNvSpPr/>
            <p:nvPr/>
          </p:nvSpPr>
          <p:spPr>
            <a:xfrm flipH="1">
              <a:off x="12567710" y="0"/>
              <a:ext cx="12567710" cy="5325567"/>
            </a:xfrm>
            <a:custGeom>
              <a:avLst/>
              <a:gdLst/>
              <a:ahLst/>
              <a:cxnLst/>
              <a:rect l="l" t="t" r="r" b="b"/>
              <a:pathLst>
                <a:path w="12567710" h="5325567">
                  <a:moveTo>
                    <a:pt x="12567711" y="0"/>
                  </a:moveTo>
                  <a:lnTo>
                    <a:pt x="0" y="0"/>
                  </a:lnTo>
                  <a:lnTo>
                    <a:pt x="0" y="5325567"/>
                  </a:lnTo>
                  <a:lnTo>
                    <a:pt x="12567711" y="5325567"/>
                  </a:lnTo>
                  <a:lnTo>
                    <a:pt x="12567711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5" name="Freeform 6">
            <a:extLst>
              <a:ext uri="{FF2B5EF4-FFF2-40B4-BE49-F238E27FC236}">
                <a16:creationId xmlns:a16="http://schemas.microsoft.com/office/drawing/2014/main" id="{5432DE3C-7EC1-36AA-1053-26FB17B8BB51}"/>
              </a:ext>
            </a:extLst>
          </p:cNvPr>
          <p:cNvSpPr/>
          <p:nvPr userDrawn="1"/>
        </p:nvSpPr>
        <p:spPr>
          <a:xfrm>
            <a:off x="0" y="1757385"/>
            <a:ext cx="3850313" cy="3915572"/>
          </a:xfrm>
          <a:custGeom>
            <a:avLst/>
            <a:gdLst/>
            <a:ahLst/>
            <a:cxnLst/>
            <a:rect l="l" t="t" r="r" b="b"/>
            <a:pathLst>
              <a:path w="5775469" h="5873358">
                <a:moveTo>
                  <a:pt x="0" y="0"/>
                </a:moveTo>
                <a:lnTo>
                  <a:pt x="5775469" y="0"/>
                </a:lnTo>
                <a:lnTo>
                  <a:pt x="5775469" y="5873358"/>
                </a:lnTo>
                <a:lnTo>
                  <a:pt x="0" y="5873358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49780C1F-33D3-3D19-FA57-2B83233A0F18}"/>
              </a:ext>
            </a:extLst>
          </p:cNvPr>
          <p:cNvSpPr/>
          <p:nvPr userDrawn="1"/>
        </p:nvSpPr>
        <p:spPr>
          <a:xfrm>
            <a:off x="685800" y="5015435"/>
            <a:ext cx="793339" cy="792347"/>
          </a:xfrm>
          <a:custGeom>
            <a:avLst/>
            <a:gdLst/>
            <a:ahLst/>
            <a:cxnLst/>
            <a:rect l="l" t="t" r="r" b="b"/>
            <a:pathLst>
              <a:path w="1190008" h="1188520">
                <a:moveTo>
                  <a:pt x="0" y="0"/>
                </a:moveTo>
                <a:lnTo>
                  <a:pt x="1190008" y="0"/>
                </a:lnTo>
                <a:lnTo>
                  <a:pt x="1190008" y="1188520"/>
                </a:lnTo>
                <a:lnTo>
                  <a:pt x="0" y="1188520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8">
            <a:extLst>
              <a:ext uri="{FF2B5EF4-FFF2-40B4-BE49-F238E27FC236}">
                <a16:creationId xmlns:a16="http://schemas.microsoft.com/office/drawing/2014/main" id="{A26726E8-FBE8-0160-C736-D5B58CC163D2}"/>
              </a:ext>
            </a:extLst>
          </p:cNvPr>
          <p:cNvSpPr/>
          <p:nvPr userDrawn="1"/>
        </p:nvSpPr>
        <p:spPr>
          <a:xfrm rot="2508650">
            <a:off x="2319840" y="4961474"/>
            <a:ext cx="178816" cy="186997"/>
          </a:xfrm>
          <a:custGeom>
            <a:avLst/>
            <a:gdLst/>
            <a:ahLst/>
            <a:cxnLst/>
            <a:rect l="l" t="t" r="r" b="b"/>
            <a:pathLst>
              <a:path w="268224" h="280496">
                <a:moveTo>
                  <a:pt x="0" y="0"/>
                </a:moveTo>
                <a:lnTo>
                  <a:pt x="268224" y="0"/>
                </a:lnTo>
                <a:lnTo>
                  <a:pt x="268224" y="280496"/>
                </a:lnTo>
                <a:lnTo>
                  <a:pt x="0" y="280496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reeform 9">
            <a:extLst>
              <a:ext uri="{FF2B5EF4-FFF2-40B4-BE49-F238E27FC236}">
                <a16:creationId xmlns:a16="http://schemas.microsoft.com/office/drawing/2014/main" id="{5C904C3C-C35B-067A-90DC-BAB40E19BE21}"/>
              </a:ext>
            </a:extLst>
          </p:cNvPr>
          <p:cNvSpPr/>
          <p:nvPr userDrawn="1"/>
        </p:nvSpPr>
        <p:spPr>
          <a:xfrm rot="-2353926">
            <a:off x="2571257" y="5576147"/>
            <a:ext cx="185817" cy="194319"/>
          </a:xfrm>
          <a:custGeom>
            <a:avLst/>
            <a:gdLst/>
            <a:ahLst/>
            <a:cxnLst/>
            <a:rect l="l" t="t" r="r" b="b"/>
            <a:pathLst>
              <a:path w="278725" h="291478">
                <a:moveTo>
                  <a:pt x="0" y="0"/>
                </a:moveTo>
                <a:lnTo>
                  <a:pt x="278725" y="0"/>
                </a:lnTo>
                <a:lnTo>
                  <a:pt x="278725" y="291478"/>
                </a:lnTo>
                <a:lnTo>
                  <a:pt x="0" y="291478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0">
            <a:extLst>
              <a:ext uri="{FF2B5EF4-FFF2-40B4-BE49-F238E27FC236}">
                <a16:creationId xmlns:a16="http://schemas.microsoft.com/office/drawing/2014/main" id="{25E76906-D420-5DB6-675A-0D42B97889F8}"/>
              </a:ext>
            </a:extLst>
          </p:cNvPr>
          <p:cNvSpPr/>
          <p:nvPr userDrawn="1"/>
        </p:nvSpPr>
        <p:spPr>
          <a:xfrm>
            <a:off x="10256649" y="4118131"/>
            <a:ext cx="2084015" cy="1178375"/>
          </a:xfrm>
          <a:custGeom>
            <a:avLst/>
            <a:gdLst/>
            <a:ahLst/>
            <a:cxnLst/>
            <a:rect l="l" t="t" r="r" b="b"/>
            <a:pathLst>
              <a:path w="3126023" h="1767562">
                <a:moveTo>
                  <a:pt x="0" y="0"/>
                </a:moveTo>
                <a:lnTo>
                  <a:pt x="3126023" y="0"/>
                </a:lnTo>
                <a:lnTo>
                  <a:pt x="3126023" y="1767562"/>
                </a:lnTo>
                <a:lnTo>
                  <a:pt x="0" y="1767562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11">
            <a:extLst>
              <a:ext uri="{FF2B5EF4-FFF2-40B4-BE49-F238E27FC236}">
                <a16:creationId xmlns:a16="http://schemas.microsoft.com/office/drawing/2014/main" id="{3A45B102-A710-AA09-9A99-6DF0014C86A9}"/>
              </a:ext>
            </a:extLst>
          </p:cNvPr>
          <p:cNvSpPr/>
          <p:nvPr userDrawn="1"/>
        </p:nvSpPr>
        <p:spPr>
          <a:xfrm>
            <a:off x="2704672" y="5672957"/>
            <a:ext cx="185817" cy="194319"/>
          </a:xfrm>
          <a:custGeom>
            <a:avLst/>
            <a:gdLst/>
            <a:ahLst/>
            <a:cxnLst/>
            <a:rect l="l" t="t" r="r" b="b"/>
            <a:pathLst>
              <a:path w="278725" h="291478">
                <a:moveTo>
                  <a:pt x="0" y="0"/>
                </a:moveTo>
                <a:lnTo>
                  <a:pt x="278726" y="0"/>
                </a:lnTo>
                <a:lnTo>
                  <a:pt x="278726" y="291478"/>
                </a:lnTo>
                <a:lnTo>
                  <a:pt x="0" y="291478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12">
            <a:extLst>
              <a:ext uri="{FF2B5EF4-FFF2-40B4-BE49-F238E27FC236}">
                <a16:creationId xmlns:a16="http://schemas.microsoft.com/office/drawing/2014/main" id="{B93A4A06-4F11-47DA-3DF8-AF1BA819C575}"/>
              </a:ext>
            </a:extLst>
          </p:cNvPr>
          <p:cNvSpPr/>
          <p:nvPr userDrawn="1"/>
        </p:nvSpPr>
        <p:spPr>
          <a:xfrm rot="619507">
            <a:off x="3417062" y="5087108"/>
            <a:ext cx="185817" cy="194319"/>
          </a:xfrm>
          <a:custGeom>
            <a:avLst/>
            <a:gdLst/>
            <a:ahLst/>
            <a:cxnLst/>
            <a:rect l="l" t="t" r="r" b="b"/>
            <a:pathLst>
              <a:path w="278725" h="291478">
                <a:moveTo>
                  <a:pt x="0" y="0"/>
                </a:moveTo>
                <a:lnTo>
                  <a:pt x="278725" y="0"/>
                </a:lnTo>
                <a:lnTo>
                  <a:pt x="278725" y="291477"/>
                </a:lnTo>
                <a:lnTo>
                  <a:pt x="0" y="291477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2" name="Group 13">
            <a:extLst>
              <a:ext uri="{FF2B5EF4-FFF2-40B4-BE49-F238E27FC236}">
                <a16:creationId xmlns:a16="http://schemas.microsoft.com/office/drawing/2014/main" id="{F86BFD20-1E81-A2E2-1720-2DD6C9E2BDEE}"/>
              </a:ext>
            </a:extLst>
          </p:cNvPr>
          <p:cNvGrpSpPr/>
          <p:nvPr userDrawn="1"/>
        </p:nvGrpSpPr>
        <p:grpSpPr>
          <a:xfrm>
            <a:off x="8172633" y="5325002"/>
            <a:ext cx="4168031" cy="1614793"/>
            <a:chOff x="0" y="0"/>
            <a:chExt cx="8336062" cy="3229585"/>
          </a:xfrm>
        </p:grpSpPr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328FFE31-22BE-3B48-D183-E5A69B8D17CC}"/>
                </a:ext>
              </a:extLst>
            </p:cNvPr>
            <p:cNvSpPr/>
            <p:nvPr/>
          </p:nvSpPr>
          <p:spPr>
            <a:xfrm>
              <a:off x="3850527" y="0"/>
              <a:ext cx="4485535" cy="3229585"/>
            </a:xfrm>
            <a:custGeom>
              <a:avLst/>
              <a:gdLst/>
              <a:ahLst/>
              <a:cxnLst/>
              <a:rect l="l" t="t" r="r" b="b"/>
              <a:pathLst>
                <a:path w="4485535" h="3229585">
                  <a:moveTo>
                    <a:pt x="0" y="0"/>
                  </a:moveTo>
                  <a:lnTo>
                    <a:pt x="4485535" y="0"/>
                  </a:lnTo>
                  <a:lnTo>
                    <a:pt x="4485535" y="3229585"/>
                  </a:lnTo>
                  <a:lnTo>
                    <a:pt x="0" y="32295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EAEBC522-CECA-25E8-EBD4-025E24540402}"/>
                </a:ext>
              </a:extLst>
            </p:cNvPr>
            <p:cNvSpPr/>
            <p:nvPr/>
          </p:nvSpPr>
          <p:spPr>
            <a:xfrm>
              <a:off x="0" y="0"/>
              <a:ext cx="4485535" cy="3229585"/>
            </a:xfrm>
            <a:custGeom>
              <a:avLst/>
              <a:gdLst/>
              <a:ahLst/>
              <a:cxnLst/>
              <a:rect l="l" t="t" r="r" b="b"/>
              <a:pathLst>
                <a:path w="4485535" h="3229585">
                  <a:moveTo>
                    <a:pt x="0" y="0"/>
                  </a:moveTo>
                  <a:lnTo>
                    <a:pt x="4485535" y="0"/>
                  </a:lnTo>
                  <a:lnTo>
                    <a:pt x="4485535" y="3229585"/>
                  </a:lnTo>
                  <a:lnTo>
                    <a:pt x="0" y="32295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7" name="TextBox 18">
            <a:extLst>
              <a:ext uri="{FF2B5EF4-FFF2-40B4-BE49-F238E27FC236}">
                <a16:creationId xmlns:a16="http://schemas.microsoft.com/office/drawing/2014/main" id="{FB3998FE-9F36-78AE-7434-8E48FCD56329}"/>
              </a:ext>
            </a:extLst>
          </p:cNvPr>
          <p:cNvSpPr txBox="1"/>
          <p:nvPr userDrawn="1"/>
        </p:nvSpPr>
        <p:spPr>
          <a:xfrm>
            <a:off x="2336316" y="2688162"/>
            <a:ext cx="7437634" cy="386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304"/>
              </a:lnSpc>
            </a:pPr>
            <a:endParaRPr lang="en-US" sz="2360" dirty="0">
              <a:solidFill>
                <a:srgbClr val="2C3423"/>
              </a:solidFill>
              <a:latin typeface="Alice"/>
              <a:ea typeface="Alice"/>
              <a:cs typeface="Alice"/>
              <a:sym typeface="Alice"/>
            </a:endParaRPr>
          </a:p>
        </p:txBody>
      </p:sp>
      <p:sp>
        <p:nvSpPr>
          <p:cNvPr id="28" name="TextBox 19">
            <a:extLst>
              <a:ext uri="{FF2B5EF4-FFF2-40B4-BE49-F238E27FC236}">
                <a16:creationId xmlns:a16="http://schemas.microsoft.com/office/drawing/2014/main" id="{96991C93-D235-48CB-CF52-736317AF7724}"/>
              </a:ext>
            </a:extLst>
          </p:cNvPr>
          <p:cNvSpPr txBox="1"/>
          <p:nvPr userDrawn="1"/>
        </p:nvSpPr>
        <p:spPr>
          <a:xfrm>
            <a:off x="3248871" y="1009606"/>
            <a:ext cx="5691452" cy="1253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0733"/>
              </a:lnSpc>
            </a:pPr>
            <a:endParaRPr lang="en-US" sz="7666" dirty="0">
              <a:solidFill>
                <a:srgbClr val="2C3423"/>
              </a:solidFill>
              <a:latin typeface="Unique"/>
              <a:ea typeface="Unique"/>
              <a:cs typeface="Unique"/>
              <a:sym typeface="Unique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12C7DE0B-BBFF-D6D6-944C-9C87831EADE6}"/>
              </a:ext>
            </a:extLst>
          </p:cNvPr>
          <p:cNvSpPr/>
          <p:nvPr userDrawn="1"/>
        </p:nvSpPr>
        <p:spPr>
          <a:xfrm>
            <a:off x="420414" y="378372"/>
            <a:ext cx="11771586" cy="6264166"/>
          </a:xfrm>
          <a:prstGeom prst="roundRect">
            <a:avLst/>
          </a:prstGeom>
          <a:ln w="762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4483569-A1B1-D666-9AA3-7C9EBE96739F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705" y="133647"/>
            <a:ext cx="1695153" cy="1695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904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B5DDD1-0C69-9F6F-5F95-928C9CC3753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5" b="2484"/>
          <a:stretch/>
        </p:blipFill>
        <p:spPr>
          <a:xfrm>
            <a:off x="10761" y="0"/>
            <a:ext cx="7423464" cy="6896100"/>
          </a:xfrm>
          <a:prstGeom prst="rect">
            <a:avLst/>
          </a:prstGeom>
        </p:spPr>
      </p:pic>
      <p:sp>
        <p:nvSpPr>
          <p:cNvPr id="3" name="Freeform 7">
            <a:extLst>
              <a:ext uri="{FF2B5EF4-FFF2-40B4-BE49-F238E27FC236}">
                <a16:creationId xmlns:a16="http://schemas.microsoft.com/office/drawing/2014/main" id="{92A0B84E-1517-4E07-C5A9-11C50B6514AA}"/>
              </a:ext>
            </a:extLst>
          </p:cNvPr>
          <p:cNvSpPr/>
          <p:nvPr userDrawn="1"/>
        </p:nvSpPr>
        <p:spPr>
          <a:xfrm>
            <a:off x="6400269" y="1304560"/>
            <a:ext cx="1689768" cy="491569"/>
          </a:xfrm>
          <a:custGeom>
            <a:avLst/>
            <a:gdLst/>
            <a:ahLst/>
            <a:cxnLst/>
            <a:rect l="l" t="t" r="r" b="b"/>
            <a:pathLst>
              <a:path w="2534652" h="737353">
                <a:moveTo>
                  <a:pt x="0" y="0"/>
                </a:moveTo>
                <a:lnTo>
                  <a:pt x="2534652" y="0"/>
                </a:lnTo>
                <a:lnTo>
                  <a:pt x="2534652" y="737354"/>
                </a:lnTo>
                <a:lnTo>
                  <a:pt x="0" y="73735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50000"/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EA10036-DAB7-332F-0A91-FACCF11C50BA}"/>
              </a:ext>
            </a:extLst>
          </p:cNvPr>
          <p:cNvGrpSpPr/>
          <p:nvPr userDrawn="1"/>
        </p:nvGrpSpPr>
        <p:grpSpPr>
          <a:xfrm>
            <a:off x="7434226" y="-96441"/>
            <a:ext cx="4757775" cy="6954441"/>
            <a:chOff x="-176301" y="-38100"/>
            <a:chExt cx="1879615" cy="2747433"/>
          </a:xfrm>
        </p:grpSpPr>
        <p:sp>
          <p:nvSpPr>
            <p:cNvPr id="5" name="Freeform 9">
              <a:extLst>
                <a:ext uri="{FF2B5EF4-FFF2-40B4-BE49-F238E27FC236}">
                  <a16:creationId xmlns:a16="http://schemas.microsoft.com/office/drawing/2014/main" id="{8A42F7EA-DE08-50DB-AA3F-8B1C7D9D2512}"/>
                </a:ext>
              </a:extLst>
            </p:cNvPr>
            <p:cNvSpPr/>
            <p:nvPr/>
          </p:nvSpPr>
          <p:spPr>
            <a:xfrm>
              <a:off x="-176301" y="0"/>
              <a:ext cx="1879615" cy="2709333"/>
            </a:xfrm>
            <a:custGeom>
              <a:avLst/>
              <a:gdLst/>
              <a:ahLst/>
              <a:cxnLst/>
              <a:rect l="l" t="t" r="r" b="b"/>
              <a:pathLst>
                <a:path w="1703314" h="2709333">
                  <a:moveTo>
                    <a:pt x="0" y="0"/>
                  </a:moveTo>
                  <a:lnTo>
                    <a:pt x="1703314" y="0"/>
                  </a:lnTo>
                  <a:lnTo>
                    <a:pt x="170331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DE1F1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srgbClr val="FF0000"/>
                </a:solidFill>
                <a:latin typeface="Calibri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E8F2307-8162-A51F-BEFC-8F13E930DADA}"/>
                </a:ext>
              </a:extLst>
            </p:cNvPr>
            <p:cNvSpPr txBox="1"/>
            <p:nvPr/>
          </p:nvSpPr>
          <p:spPr>
            <a:xfrm>
              <a:off x="0" y="-38100"/>
              <a:ext cx="1703314" cy="274743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  <a:defRPr/>
              </a:pPr>
              <a:endParaRPr sz="1200">
                <a:solidFill>
                  <a:srgbClr val="FF0000"/>
                </a:solidFill>
                <a:latin typeface="Calibri"/>
              </a:endParaRPr>
            </a:p>
          </p:txBody>
        </p:sp>
      </p:grpSp>
      <p:sp>
        <p:nvSpPr>
          <p:cNvPr id="7" name="Freeform 14">
            <a:extLst>
              <a:ext uri="{FF2B5EF4-FFF2-40B4-BE49-F238E27FC236}">
                <a16:creationId xmlns:a16="http://schemas.microsoft.com/office/drawing/2014/main" id="{A90B0511-85C4-17D0-5888-DC18E01FCEF4}"/>
              </a:ext>
            </a:extLst>
          </p:cNvPr>
          <p:cNvSpPr/>
          <p:nvPr userDrawn="1"/>
        </p:nvSpPr>
        <p:spPr>
          <a:xfrm>
            <a:off x="8283901" y="452383"/>
            <a:ext cx="707073" cy="377182"/>
          </a:xfrm>
          <a:custGeom>
            <a:avLst/>
            <a:gdLst/>
            <a:ahLst/>
            <a:cxnLst/>
            <a:rect l="l" t="t" r="r" b="b"/>
            <a:pathLst>
              <a:path w="1060609" h="565773">
                <a:moveTo>
                  <a:pt x="0" y="0"/>
                </a:moveTo>
                <a:lnTo>
                  <a:pt x="1060609" y="0"/>
                </a:lnTo>
                <a:lnTo>
                  <a:pt x="1060609" y="565773"/>
                </a:lnTo>
                <a:lnTo>
                  <a:pt x="0" y="56577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15">
            <a:extLst>
              <a:ext uri="{FF2B5EF4-FFF2-40B4-BE49-F238E27FC236}">
                <a16:creationId xmlns:a16="http://schemas.microsoft.com/office/drawing/2014/main" id="{BCF6720E-35FF-A566-37E8-19C27F8A4EAD}"/>
              </a:ext>
            </a:extLst>
          </p:cNvPr>
          <p:cNvSpPr/>
          <p:nvPr userDrawn="1"/>
        </p:nvSpPr>
        <p:spPr>
          <a:xfrm>
            <a:off x="8743477" y="184486"/>
            <a:ext cx="707073" cy="377182"/>
          </a:xfrm>
          <a:custGeom>
            <a:avLst/>
            <a:gdLst/>
            <a:ahLst/>
            <a:cxnLst/>
            <a:rect l="l" t="t" r="r" b="b"/>
            <a:pathLst>
              <a:path w="1060609" h="565773">
                <a:moveTo>
                  <a:pt x="0" y="0"/>
                </a:moveTo>
                <a:lnTo>
                  <a:pt x="1060609" y="0"/>
                </a:lnTo>
                <a:lnTo>
                  <a:pt x="1060609" y="565773"/>
                </a:lnTo>
                <a:lnTo>
                  <a:pt x="0" y="56577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23">
            <a:extLst>
              <a:ext uri="{FF2B5EF4-FFF2-40B4-BE49-F238E27FC236}">
                <a16:creationId xmlns:a16="http://schemas.microsoft.com/office/drawing/2014/main" id="{C6D66C09-1CC8-F8DC-1426-49744A3DBD1D}"/>
              </a:ext>
            </a:extLst>
          </p:cNvPr>
          <p:cNvSpPr/>
          <p:nvPr userDrawn="1"/>
        </p:nvSpPr>
        <p:spPr>
          <a:xfrm>
            <a:off x="9716262" y="-67040"/>
            <a:ext cx="2475738" cy="2743200"/>
          </a:xfrm>
          <a:custGeom>
            <a:avLst/>
            <a:gdLst/>
            <a:ahLst/>
            <a:cxnLst/>
            <a:rect l="l" t="t" r="r" b="b"/>
            <a:pathLst>
              <a:path w="3713607" h="4114800">
                <a:moveTo>
                  <a:pt x="0" y="0"/>
                </a:moveTo>
                <a:lnTo>
                  <a:pt x="3713607" y="0"/>
                </a:lnTo>
                <a:lnTo>
                  <a:pt x="37136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26">
            <a:extLst>
              <a:ext uri="{FF2B5EF4-FFF2-40B4-BE49-F238E27FC236}">
                <a16:creationId xmlns:a16="http://schemas.microsoft.com/office/drawing/2014/main" id="{181E300E-1707-5866-57E2-B4AEA167B3DD}"/>
              </a:ext>
            </a:extLst>
          </p:cNvPr>
          <p:cNvSpPr txBox="1"/>
          <p:nvPr userDrawn="1"/>
        </p:nvSpPr>
        <p:spPr>
          <a:xfrm>
            <a:off x="10407525" y="3206371"/>
            <a:ext cx="1712833" cy="379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199"/>
              </a:lnSpc>
              <a:defRPr/>
            </a:pPr>
            <a:r>
              <a:rPr lang="en-US" sz="1867" dirty="0">
                <a:solidFill>
                  <a:srgbClr val="FF0000"/>
                </a:solidFill>
                <a:latin typeface="UTM Futura Extra" panose="02040603050506020204" pitchFamily="18" charset="0"/>
              </a:rPr>
              <a:t>HOÀNG SA</a:t>
            </a:r>
          </a:p>
        </p:txBody>
      </p:sp>
      <p:sp>
        <p:nvSpPr>
          <p:cNvPr id="11" name="TextBox 28">
            <a:extLst>
              <a:ext uri="{FF2B5EF4-FFF2-40B4-BE49-F238E27FC236}">
                <a16:creationId xmlns:a16="http://schemas.microsoft.com/office/drawing/2014/main" id="{9F4B002A-4FDA-2806-8F79-7F886D77C27D}"/>
              </a:ext>
            </a:extLst>
          </p:cNvPr>
          <p:cNvSpPr txBox="1"/>
          <p:nvPr userDrawn="1"/>
        </p:nvSpPr>
        <p:spPr>
          <a:xfrm>
            <a:off x="10235519" y="5635577"/>
            <a:ext cx="1884839" cy="379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199"/>
              </a:lnSpc>
              <a:defRPr/>
            </a:pPr>
            <a:r>
              <a:rPr lang="en-US" sz="1867" dirty="0">
                <a:solidFill>
                  <a:srgbClr val="FF0000"/>
                </a:solidFill>
                <a:latin typeface="UTM Futura Extra" panose="02040603050506020204" pitchFamily="18" charset="0"/>
              </a:rPr>
              <a:t>TRƯỜNG SA</a:t>
            </a:r>
          </a:p>
        </p:txBody>
      </p:sp>
      <p:sp>
        <p:nvSpPr>
          <p:cNvPr id="12" name="Freeform 14">
            <a:extLst>
              <a:ext uri="{FF2B5EF4-FFF2-40B4-BE49-F238E27FC236}">
                <a16:creationId xmlns:a16="http://schemas.microsoft.com/office/drawing/2014/main" id="{2ACC6153-812B-5EEF-0859-00B981DC43E7}"/>
              </a:ext>
            </a:extLst>
          </p:cNvPr>
          <p:cNvSpPr/>
          <p:nvPr userDrawn="1"/>
        </p:nvSpPr>
        <p:spPr>
          <a:xfrm>
            <a:off x="6850901" y="452383"/>
            <a:ext cx="707073" cy="377182"/>
          </a:xfrm>
          <a:custGeom>
            <a:avLst/>
            <a:gdLst/>
            <a:ahLst/>
            <a:cxnLst/>
            <a:rect l="l" t="t" r="r" b="b"/>
            <a:pathLst>
              <a:path w="1060609" h="565773">
                <a:moveTo>
                  <a:pt x="0" y="0"/>
                </a:moveTo>
                <a:lnTo>
                  <a:pt x="1060609" y="0"/>
                </a:lnTo>
                <a:lnTo>
                  <a:pt x="1060609" y="565773"/>
                </a:lnTo>
                <a:lnTo>
                  <a:pt x="0" y="56577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5">
            <a:extLst>
              <a:ext uri="{FF2B5EF4-FFF2-40B4-BE49-F238E27FC236}">
                <a16:creationId xmlns:a16="http://schemas.microsoft.com/office/drawing/2014/main" id="{643F53E5-C433-1EBB-096A-D8DDC8D83933}"/>
              </a:ext>
            </a:extLst>
          </p:cNvPr>
          <p:cNvSpPr/>
          <p:nvPr userDrawn="1"/>
        </p:nvSpPr>
        <p:spPr>
          <a:xfrm>
            <a:off x="7310477" y="184486"/>
            <a:ext cx="707073" cy="377182"/>
          </a:xfrm>
          <a:custGeom>
            <a:avLst/>
            <a:gdLst/>
            <a:ahLst/>
            <a:cxnLst/>
            <a:rect l="l" t="t" r="r" b="b"/>
            <a:pathLst>
              <a:path w="1060609" h="565773">
                <a:moveTo>
                  <a:pt x="0" y="0"/>
                </a:moveTo>
                <a:lnTo>
                  <a:pt x="1060609" y="0"/>
                </a:lnTo>
                <a:lnTo>
                  <a:pt x="1060609" y="565773"/>
                </a:lnTo>
                <a:lnTo>
                  <a:pt x="0" y="56577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D15F9E6-FED1-2613-C4FF-2E39AC8133B1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974" b="98605" l="9978" r="89985">
                        <a14:foregroundMark x1="25617" y1="86098" x2="32656" y2="98605"/>
                        <a14:foregroundMark x1="33817" y1="81654" x2="34398" y2="97209"/>
                        <a14:foregroundMark x1="34398" y1="97209" x2="34398" y2="97209"/>
                        <a14:foregroundMark x1="33999" y1="83618" x2="35958" y2="97778"/>
                        <a14:foregroundMark x1="37119" y1="80000" x2="37518" y2="90853"/>
                        <a14:foregroundMark x1="37518" y1="90853" x2="37518" y2="90853"/>
                        <a14:foregroundMark x1="33999" y1="79432" x2="33999" y2="92765"/>
                        <a14:foregroundMark x1="33999" y1="92765" x2="33999" y2="92765"/>
                        <a14:foregroundMark x1="32438" y1="81137" x2="37917" y2="91111"/>
                        <a14:foregroundMark x1="37917" y1="91111" x2="37917" y2="91111"/>
                        <a14:foregroundMark x1="54282" y1="79432" x2="56422" y2="93333"/>
                        <a14:foregroundMark x1="56422" y1="93333" x2="56422" y2="93333"/>
                        <a14:foregroundMark x1="52358" y1="86098" x2="52939" y2="91938"/>
                        <a14:foregroundMark x1="59761" y1="75556" x2="61502" y2="81395"/>
                        <a14:foregroundMark x1="59761" y1="50853" x2="66582" y2="70026"/>
                        <a14:foregroundMark x1="66582" y1="70026" x2="66582" y2="70026"/>
                        <a14:foregroundMark x1="63861" y1="51680" x2="69122" y2="69457"/>
                        <a14:foregroundMark x1="69122" y1="69457" x2="69122" y2="69457"/>
                        <a14:foregroundMark x1="66582" y1="59432" x2="70102" y2="76124"/>
                        <a14:foregroundMark x1="70102" y1="76124" x2="70102" y2="76124"/>
                        <a14:foregroundMark x1="66401" y1="61654" x2="70283" y2="74987"/>
                        <a14:foregroundMark x1="70283" y1="74987" x2="70283" y2="74987"/>
                        <a14:foregroundMark x1="58599" y1="52506" x2="72642" y2="68889"/>
                        <a14:foregroundMark x1="67562" y1="56124" x2="73222" y2="81395"/>
                        <a14:foregroundMark x1="73222" y1="81395" x2="73222" y2="81395"/>
                        <a14:foregroundMark x1="70102" y1="60568" x2="71662" y2="76382"/>
                        <a14:foregroundMark x1="71662" y1="76382" x2="71662" y2="76382"/>
                        <a14:foregroundMark x1="71081" y1="57778" x2="71662" y2="77519"/>
                        <a14:foregroundMark x1="69521" y1="58915" x2="70864" y2="76382"/>
                        <a14:foregroundMark x1="70864" y1="76382" x2="70864" y2="76382"/>
                        <a14:foregroundMark x1="70283" y1="63359" x2="72823" y2="79173"/>
                        <a14:foregroundMark x1="71662" y1="62222" x2="72424" y2="73333"/>
                        <a14:foregroundMark x1="72424" y1="73333" x2="72424" y2="73333"/>
                        <a14:foregroundMark x1="71662" y1="61395" x2="74383" y2="772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90600" y="2755023"/>
            <a:ext cx="6039365" cy="4240265"/>
          </a:xfrm>
          <a:prstGeom prst="rect">
            <a:avLst/>
          </a:prstGeom>
        </p:spPr>
      </p:pic>
      <p:sp>
        <p:nvSpPr>
          <p:cNvPr id="15" name="Freeform 22">
            <a:extLst>
              <a:ext uri="{FF2B5EF4-FFF2-40B4-BE49-F238E27FC236}">
                <a16:creationId xmlns:a16="http://schemas.microsoft.com/office/drawing/2014/main" id="{CAD8BE5E-D0D3-3D1B-46B7-0343F129CEC3}"/>
              </a:ext>
            </a:extLst>
          </p:cNvPr>
          <p:cNvSpPr/>
          <p:nvPr userDrawn="1"/>
        </p:nvSpPr>
        <p:spPr>
          <a:xfrm>
            <a:off x="6750929" y="638916"/>
            <a:ext cx="4856321" cy="5961199"/>
          </a:xfrm>
          <a:custGeom>
            <a:avLst/>
            <a:gdLst/>
            <a:ahLst/>
            <a:cxnLst/>
            <a:rect l="l" t="t" r="r" b="b"/>
            <a:pathLst>
              <a:path w="7284482" h="8941798">
                <a:moveTo>
                  <a:pt x="0" y="0"/>
                </a:moveTo>
                <a:lnTo>
                  <a:pt x="7284482" y="0"/>
                </a:lnTo>
                <a:lnTo>
                  <a:pt x="7284482" y="8941798"/>
                </a:lnTo>
                <a:lnTo>
                  <a:pt x="0" y="894179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B59A5E8-A46C-E5A5-EB38-A7E3FCA7BBA0}"/>
              </a:ext>
            </a:extLst>
          </p:cNvPr>
          <p:cNvSpPr/>
          <p:nvPr userDrawn="1"/>
        </p:nvSpPr>
        <p:spPr>
          <a:xfrm>
            <a:off x="163419" y="212485"/>
            <a:ext cx="11782302" cy="6517499"/>
          </a:xfrm>
          <a:prstGeom prst="roundRect">
            <a:avLst>
              <a:gd name="adj" fmla="val 11589"/>
            </a:avLst>
          </a:prstGeom>
          <a:solidFill>
            <a:schemeClr val="accent2">
              <a:alpha val="91000"/>
            </a:schemeClr>
          </a:solidFill>
          <a:ln w="76200">
            <a:solidFill>
              <a:srgbClr val="F0443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3225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E0E95C6-78B6-B703-9B63-8ADFB490C8A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5" b="2484"/>
          <a:stretch/>
        </p:blipFill>
        <p:spPr>
          <a:xfrm>
            <a:off x="10761" y="0"/>
            <a:ext cx="7423464" cy="6896100"/>
          </a:xfrm>
          <a:prstGeom prst="rect">
            <a:avLst/>
          </a:prstGeom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60CE1CFC-55D9-5842-13C1-14AFC896EE9D}"/>
              </a:ext>
            </a:extLst>
          </p:cNvPr>
          <p:cNvSpPr/>
          <p:nvPr userDrawn="1"/>
        </p:nvSpPr>
        <p:spPr>
          <a:xfrm>
            <a:off x="6400269" y="1304560"/>
            <a:ext cx="1689768" cy="491569"/>
          </a:xfrm>
          <a:custGeom>
            <a:avLst/>
            <a:gdLst/>
            <a:ahLst/>
            <a:cxnLst/>
            <a:rect l="l" t="t" r="r" b="b"/>
            <a:pathLst>
              <a:path w="2534652" h="737353">
                <a:moveTo>
                  <a:pt x="0" y="0"/>
                </a:moveTo>
                <a:lnTo>
                  <a:pt x="2534652" y="0"/>
                </a:lnTo>
                <a:lnTo>
                  <a:pt x="2534652" y="737354"/>
                </a:lnTo>
                <a:lnTo>
                  <a:pt x="0" y="73735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50000"/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54E3068-CE5E-B07E-402E-5BB7B0A0447B}"/>
              </a:ext>
            </a:extLst>
          </p:cNvPr>
          <p:cNvGrpSpPr/>
          <p:nvPr userDrawn="1"/>
        </p:nvGrpSpPr>
        <p:grpSpPr>
          <a:xfrm>
            <a:off x="7434226" y="-96441"/>
            <a:ext cx="4757775" cy="6954441"/>
            <a:chOff x="-176301" y="-38100"/>
            <a:chExt cx="1879615" cy="2747433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83449609-A254-EDF1-482F-70DF11CD9A84}"/>
                </a:ext>
              </a:extLst>
            </p:cNvPr>
            <p:cNvSpPr/>
            <p:nvPr/>
          </p:nvSpPr>
          <p:spPr>
            <a:xfrm>
              <a:off x="-176301" y="0"/>
              <a:ext cx="1879615" cy="2709333"/>
            </a:xfrm>
            <a:custGeom>
              <a:avLst/>
              <a:gdLst/>
              <a:ahLst/>
              <a:cxnLst/>
              <a:rect l="l" t="t" r="r" b="b"/>
              <a:pathLst>
                <a:path w="1703314" h="2709333">
                  <a:moveTo>
                    <a:pt x="0" y="0"/>
                  </a:moveTo>
                  <a:lnTo>
                    <a:pt x="1703314" y="0"/>
                  </a:lnTo>
                  <a:lnTo>
                    <a:pt x="170331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DE1F1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srgbClr val="FF0000"/>
                </a:solidFill>
                <a:latin typeface="Calibri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A0D6C25-12F5-DC22-91F9-26C21E935A28}"/>
                </a:ext>
              </a:extLst>
            </p:cNvPr>
            <p:cNvSpPr txBox="1"/>
            <p:nvPr/>
          </p:nvSpPr>
          <p:spPr>
            <a:xfrm>
              <a:off x="0" y="-38100"/>
              <a:ext cx="1703314" cy="274743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  <a:defRPr/>
              </a:pPr>
              <a:endParaRPr sz="1200">
                <a:solidFill>
                  <a:srgbClr val="FF0000"/>
                </a:solidFill>
                <a:latin typeface="Calibri"/>
              </a:endParaRPr>
            </a:p>
          </p:txBody>
        </p:sp>
      </p:grpSp>
      <p:sp>
        <p:nvSpPr>
          <p:cNvPr id="12" name="Freeform 14">
            <a:extLst>
              <a:ext uri="{FF2B5EF4-FFF2-40B4-BE49-F238E27FC236}">
                <a16:creationId xmlns:a16="http://schemas.microsoft.com/office/drawing/2014/main" id="{DCEE45C5-9F86-E165-4BFD-908931F8BAE8}"/>
              </a:ext>
            </a:extLst>
          </p:cNvPr>
          <p:cNvSpPr/>
          <p:nvPr userDrawn="1"/>
        </p:nvSpPr>
        <p:spPr>
          <a:xfrm>
            <a:off x="8283901" y="452383"/>
            <a:ext cx="707073" cy="377182"/>
          </a:xfrm>
          <a:custGeom>
            <a:avLst/>
            <a:gdLst/>
            <a:ahLst/>
            <a:cxnLst/>
            <a:rect l="l" t="t" r="r" b="b"/>
            <a:pathLst>
              <a:path w="1060609" h="565773">
                <a:moveTo>
                  <a:pt x="0" y="0"/>
                </a:moveTo>
                <a:lnTo>
                  <a:pt x="1060609" y="0"/>
                </a:lnTo>
                <a:lnTo>
                  <a:pt x="1060609" y="565773"/>
                </a:lnTo>
                <a:lnTo>
                  <a:pt x="0" y="56577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5">
            <a:extLst>
              <a:ext uri="{FF2B5EF4-FFF2-40B4-BE49-F238E27FC236}">
                <a16:creationId xmlns:a16="http://schemas.microsoft.com/office/drawing/2014/main" id="{102D3868-FBED-0B3E-B1D3-354351035512}"/>
              </a:ext>
            </a:extLst>
          </p:cNvPr>
          <p:cNvSpPr/>
          <p:nvPr userDrawn="1"/>
        </p:nvSpPr>
        <p:spPr>
          <a:xfrm>
            <a:off x="8743477" y="184486"/>
            <a:ext cx="707073" cy="377182"/>
          </a:xfrm>
          <a:custGeom>
            <a:avLst/>
            <a:gdLst/>
            <a:ahLst/>
            <a:cxnLst/>
            <a:rect l="l" t="t" r="r" b="b"/>
            <a:pathLst>
              <a:path w="1060609" h="565773">
                <a:moveTo>
                  <a:pt x="0" y="0"/>
                </a:moveTo>
                <a:lnTo>
                  <a:pt x="1060609" y="0"/>
                </a:lnTo>
                <a:lnTo>
                  <a:pt x="1060609" y="565773"/>
                </a:lnTo>
                <a:lnTo>
                  <a:pt x="0" y="56577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23">
            <a:extLst>
              <a:ext uri="{FF2B5EF4-FFF2-40B4-BE49-F238E27FC236}">
                <a16:creationId xmlns:a16="http://schemas.microsoft.com/office/drawing/2014/main" id="{88310FF5-F137-9ED7-7718-027C947A3BF5}"/>
              </a:ext>
            </a:extLst>
          </p:cNvPr>
          <p:cNvSpPr/>
          <p:nvPr userDrawn="1"/>
        </p:nvSpPr>
        <p:spPr>
          <a:xfrm>
            <a:off x="9716262" y="-67040"/>
            <a:ext cx="2475738" cy="2743200"/>
          </a:xfrm>
          <a:custGeom>
            <a:avLst/>
            <a:gdLst/>
            <a:ahLst/>
            <a:cxnLst/>
            <a:rect l="l" t="t" r="r" b="b"/>
            <a:pathLst>
              <a:path w="3713607" h="4114800">
                <a:moveTo>
                  <a:pt x="0" y="0"/>
                </a:moveTo>
                <a:lnTo>
                  <a:pt x="3713607" y="0"/>
                </a:lnTo>
                <a:lnTo>
                  <a:pt x="37136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TextBox 26">
            <a:extLst>
              <a:ext uri="{FF2B5EF4-FFF2-40B4-BE49-F238E27FC236}">
                <a16:creationId xmlns:a16="http://schemas.microsoft.com/office/drawing/2014/main" id="{53C365BA-850C-0B5E-7A7A-353658250B60}"/>
              </a:ext>
            </a:extLst>
          </p:cNvPr>
          <p:cNvSpPr txBox="1"/>
          <p:nvPr userDrawn="1"/>
        </p:nvSpPr>
        <p:spPr>
          <a:xfrm>
            <a:off x="10407525" y="3206371"/>
            <a:ext cx="1712833" cy="379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199"/>
              </a:lnSpc>
              <a:defRPr/>
            </a:pPr>
            <a:r>
              <a:rPr lang="en-US" sz="1867" dirty="0">
                <a:solidFill>
                  <a:srgbClr val="FF0000"/>
                </a:solidFill>
                <a:latin typeface="UTM Futura Extra" panose="02040603050506020204" pitchFamily="18" charset="0"/>
              </a:rPr>
              <a:t>HOÀNG SA</a:t>
            </a:r>
          </a:p>
        </p:txBody>
      </p:sp>
      <p:sp>
        <p:nvSpPr>
          <p:cNvPr id="16" name="TextBox 28">
            <a:extLst>
              <a:ext uri="{FF2B5EF4-FFF2-40B4-BE49-F238E27FC236}">
                <a16:creationId xmlns:a16="http://schemas.microsoft.com/office/drawing/2014/main" id="{42898447-306E-C4B3-B460-D19E72ECB4B2}"/>
              </a:ext>
            </a:extLst>
          </p:cNvPr>
          <p:cNvSpPr txBox="1"/>
          <p:nvPr userDrawn="1"/>
        </p:nvSpPr>
        <p:spPr>
          <a:xfrm>
            <a:off x="10235519" y="5635577"/>
            <a:ext cx="1884839" cy="379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199"/>
              </a:lnSpc>
              <a:defRPr/>
            </a:pPr>
            <a:r>
              <a:rPr lang="en-US" sz="1867" dirty="0">
                <a:solidFill>
                  <a:srgbClr val="FF0000"/>
                </a:solidFill>
                <a:latin typeface="UTM Futura Extra" panose="02040603050506020204" pitchFamily="18" charset="0"/>
              </a:rPr>
              <a:t>TRƯỜNG SA</a:t>
            </a:r>
          </a:p>
        </p:txBody>
      </p:sp>
      <p:sp>
        <p:nvSpPr>
          <p:cNvPr id="17" name="Freeform 14">
            <a:extLst>
              <a:ext uri="{FF2B5EF4-FFF2-40B4-BE49-F238E27FC236}">
                <a16:creationId xmlns:a16="http://schemas.microsoft.com/office/drawing/2014/main" id="{5B542D9F-A4FD-0AB7-780E-A822529751D7}"/>
              </a:ext>
            </a:extLst>
          </p:cNvPr>
          <p:cNvSpPr/>
          <p:nvPr userDrawn="1"/>
        </p:nvSpPr>
        <p:spPr>
          <a:xfrm>
            <a:off x="6850901" y="452383"/>
            <a:ext cx="707073" cy="377182"/>
          </a:xfrm>
          <a:custGeom>
            <a:avLst/>
            <a:gdLst/>
            <a:ahLst/>
            <a:cxnLst/>
            <a:rect l="l" t="t" r="r" b="b"/>
            <a:pathLst>
              <a:path w="1060609" h="565773">
                <a:moveTo>
                  <a:pt x="0" y="0"/>
                </a:moveTo>
                <a:lnTo>
                  <a:pt x="1060609" y="0"/>
                </a:lnTo>
                <a:lnTo>
                  <a:pt x="1060609" y="565773"/>
                </a:lnTo>
                <a:lnTo>
                  <a:pt x="0" y="56577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reeform 15">
            <a:extLst>
              <a:ext uri="{FF2B5EF4-FFF2-40B4-BE49-F238E27FC236}">
                <a16:creationId xmlns:a16="http://schemas.microsoft.com/office/drawing/2014/main" id="{092D4BE5-532F-D97A-CA07-2F097DFF80E1}"/>
              </a:ext>
            </a:extLst>
          </p:cNvPr>
          <p:cNvSpPr/>
          <p:nvPr userDrawn="1"/>
        </p:nvSpPr>
        <p:spPr>
          <a:xfrm>
            <a:off x="7310477" y="184486"/>
            <a:ext cx="707073" cy="377182"/>
          </a:xfrm>
          <a:custGeom>
            <a:avLst/>
            <a:gdLst/>
            <a:ahLst/>
            <a:cxnLst/>
            <a:rect l="l" t="t" r="r" b="b"/>
            <a:pathLst>
              <a:path w="1060609" h="565773">
                <a:moveTo>
                  <a:pt x="0" y="0"/>
                </a:moveTo>
                <a:lnTo>
                  <a:pt x="1060609" y="0"/>
                </a:lnTo>
                <a:lnTo>
                  <a:pt x="1060609" y="565773"/>
                </a:lnTo>
                <a:lnTo>
                  <a:pt x="0" y="56577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B90B19E-3961-8B72-2D07-5BFA9BFBCB64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974" b="98605" l="9978" r="89985">
                        <a14:foregroundMark x1="25617" y1="86098" x2="32656" y2="98605"/>
                        <a14:foregroundMark x1="33817" y1="81654" x2="34398" y2="97209"/>
                        <a14:foregroundMark x1="34398" y1="97209" x2="34398" y2="97209"/>
                        <a14:foregroundMark x1="33999" y1="83618" x2="35958" y2="97778"/>
                        <a14:foregroundMark x1="37119" y1="80000" x2="37518" y2="90853"/>
                        <a14:foregroundMark x1="37518" y1="90853" x2="37518" y2="90853"/>
                        <a14:foregroundMark x1="33999" y1="79432" x2="33999" y2="92765"/>
                        <a14:foregroundMark x1="33999" y1="92765" x2="33999" y2="92765"/>
                        <a14:foregroundMark x1="32438" y1="81137" x2="37917" y2="91111"/>
                        <a14:foregroundMark x1="37917" y1="91111" x2="37917" y2="91111"/>
                        <a14:foregroundMark x1="54282" y1="79432" x2="56422" y2="93333"/>
                        <a14:foregroundMark x1="56422" y1="93333" x2="56422" y2="93333"/>
                        <a14:foregroundMark x1="52358" y1="86098" x2="52939" y2="91938"/>
                        <a14:foregroundMark x1="59761" y1="75556" x2="61502" y2="81395"/>
                        <a14:foregroundMark x1="59761" y1="50853" x2="66582" y2="70026"/>
                        <a14:foregroundMark x1="66582" y1="70026" x2="66582" y2="70026"/>
                        <a14:foregroundMark x1="63861" y1="51680" x2="69122" y2="69457"/>
                        <a14:foregroundMark x1="69122" y1="69457" x2="69122" y2="69457"/>
                        <a14:foregroundMark x1="66582" y1="59432" x2="70102" y2="76124"/>
                        <a14:foregroundMark x1="70102" y1="76124" x2="70102" y2="76124"/>
                        <a14:foregroundMark x1="66401" y1="61654" x2="70283" y2="74987"/>
                        <a14:foregroundMark x1="70283" y1="74987" x2="70283" y2="74987"/>
                        <a14:foregroundMark x1="58599" y1="52506" x2="72642" y2="68889"/>
                        <a14:foregroundMark x1="67562" y1="56124" x2="73222" y2="81395"/>
                        <a14:foregroundMark x1="73222" y1="81395" x2="73222" y2="81395"/>
                        <a14:foregroundMark x1="70102" y1="60568" x2="71662" y2="76382"/>
                        <a14:foregroundMark x1="71662" y1="76382" x2="71662" y2="76382"/>
                        <a14:foregroundMark x1="71081" y1="57778" x2="71662" y2="77519"/>
                        <a14:foregroundMark x1="69521" y1="58915" x2="70864" y2="76382"/>
                        <a14:foregroundMark x1="70864" y1="76382" x2="70864" y2="76382"/>
                        <a14:foregroundMark x1="70283" y1="63359" x2="72823" y2="79173"/>
                        <a14:foregroundMark x1="71662" y1="62222" x2="72424" y2="73333"/>
                        <a14:foregroundMark x1="72424" y1="73333" x2="72424" y2="73333"/>
                        <a14:foregroundMark x1="71662" y1="61395" x2="74383" y2="772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90600" y="2755023"/>
            <a:ext cx="6039365" cy="4240265"/>
          </a:xfrm>
          <a:prstGeom prst="rect">
            <a:avLst/>
          </a:prstGeom>
        </p:spPr>
      </p:pic>
      <p:sp>
        <p:nvSpPr>
          <p:cNvPr id="20" name="Freeform 22">
            <a:extLst>
              <a:ext uri="{FF2B5EF4-FFF2-40B4-BE49-F238E27FC236}">
                <a16:creationId xmlns:a16="http://schemas.microsoft.com/office/drawing/2014/main" id="{5A128FFE-4935-4F1F-5516-606EB18E639C}"/>
              </a:ext>
            </a:extLst>
          </p:cNvPr>
          <p:cNvSpPr/>
          <p:nvPr userDrawn="1"/>
        </p:nvSpPr>
        <p:spPr>
          <a:xfrm>
            <a:off x="6750929" y="638916"/>
            <a:ext cx="4856321" cy="5961199"/>
          </a:xfrm>
          <a:custGeom>
            <a:avLst/>
            <a:gdLst/>
            <a:ahLst/>
            <a:cxnLst/>
            <a:rect l="l" t="t" r="r" b="b"/>
            <a:pathLst>
              <a:path w="7284482" h="8941798">
                <a:moveTo>
                  <a:pt x="0" y="0"/>
                </a:moveTo>
                <a:lnTo>
                  <a:pt x="7284482" y="0"/>
                </a:lnTo>
                <a:lnTo>
                  <a:pt x="7284482" y="8941798"/>
                </a:lnTo>
                <a:lnTo>
                  <a:pt x="0" y="894179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FDC64EC-C05A-7F92-6EEC-09B7F28A197E}"/>
              </a:ext>
            </a:extLst>
          </p:cNvPr>
          <p:cNvSpPr/>
          <p:nvPr userDrawn="1"/>
        </p:nvSpPr>
        <p:spPr>
          <a:xfrm>
            <a:off x="163419" y="212485"/>
            <a:ext cx="11782302" cy="6517499"/>
          </a:xfrm>
          <a:prstGeom prst="roundRect">
            <a:avLst>
              <a:gd name="adj" fmla="val 11589"/>
            </a:avLst>
          </a:prstGeom>
          <a:solidFill>
            <a:schemeClr val="bg1">
              <a:alpha val="91000"/>
            </a:schemeClr>
          </a:solidFill>
          <a:ln w="76200">
            <a:solidFill>
              <a:srgbClr val="F0443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1974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0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audio" Target="../media/audio1.wav"/><Relationship Id="rId5" Type="http://schemas.openxmlformats.org/officeDocument/2006/relationships/image" Target="../media/image37.png"/><Relationship Id="rId4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1.xml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Ảnh nền trường học 42 - Anhpng.com - Kho Tài Nguyên Thiết Kế: Ảnh Png,  Vector, Corel, Ai, Psd">
            <a:extLst>
              <a:ext uri="{FF2B5EF4-FFF2-40B4-BE49-F238E27FC236}">
                <a16:creationId xmlns:a16="http://schemas.microsoft.com/office/drawing/2014/main" id="{70016BDB-27B7-4455-BB35-9769EAB39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6" y="0"/>
            <a:ext cx="12124623" cy="707456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92DAF43-DF4B-4845-9B97-F8533F628775}"/>
              </a:ext>
            </a:extLst>
          </p:cNvPr>
          <p:cNvSpPr/>
          <p:nvPr/>
        </p:nvSpPr>
        <p:spPr>
          <a:xfrm>
            <a:off x="279400" y="134754"/>
            <a:ext cx="11633200" cy="3933524"/>
          </a:xfrm>
          <a:prstGeom prst="roundRect">
            <a:avLst/>
          </a:prstGeom>
          <a:ln w="76200">
            <a:solidFill>
              <a:schemeClr val="accent6">
                <a:lumMod val="50000"/>
              </a:schemeClr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Kna</a:t>
            </a:r>
            <a:r>
              <a:rPr lang="en-US" sz="4800" dirty="0">
                <a:latin typeface="TNKeyUni-Times" panose="02020603050405020304" pitchFamily="18" charset="0"/>
                <a:cs typeface="TNKeyUni-Times" panose="02020603050405020304" pitchFamily="18" charset="0"/>
              </a:rPr>
              <a:t>\m pa\ </a:t>
            </a:r>
            <a:r>
              <a:rPr lang="en-US" sz="48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hruê</a:t>
            </a:r>
            <a:r>
              <a:rPr lang="en-US" sz="4800" dirty="0">
                <a:latin typeface="TNKeyUni-Times" panose="02020603050405020304" pitchFamily="18" charset="0"/>
                <a:cs typeface="TNKeyUni-Times" panose="02020603050405020304" pitchFamily="18" charset="0"/>
              </a:rPr>
              <a:t> 23 </a:t>
            </a:r>
            <a:r>
              <a:rPr lang="en-US" sz="48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mlan</a:t>
            </a:r>
            <a:r>
              <a:rPr lang="en-US" sz="4800" dirty="0">
                <a:latin typeface="TNKeyUni-Times" panose="02020603050405020304" pitchFamily="18" charset="0"/>
                <a:cs typeface="TNKeyUni-Times" panose="02020603050405020304" pitchFamily="18" charset="0"/>
              </a:rPr>
              <a:t> 4 </a:t>
            </a:r>
            <a:r>
              <a:rPr lang="en-US" sz="48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thu</a:t>
            </a:r>
            <a:r>
              <a:rPr lang="en-US" sz="4800" dirty="0">
                <a:latin typeface="TNKeyUni-Times" panose="02020603050405020304" pitchFamily="18" charset="0"/>
                <a:cs typeface="TNKeyUni-Times" panose="02020603050405020304" pitchFamily="18" charset="0"/>
              </a:rPr>
              <a:t>\n 2026</a:t>
            </a:r>
          </a:p>
          <a:p>
            <a:pPr algn="ctr"/>
            <a:r>
              <a:rPr lang="en-US" sz="4800" dirty="0" err="1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Hruê</a:t>
            </a:r>
            <a:r>
              <a:rPr lang="en-US" sz="4800" dirty="0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ka\m 32</a:t>
            </a:r>
          </a:p>
          <a:p>
            <a:pPr algn="ctr"/>
            <a:r>
              <a:rPr lang="en-US" sz="4000" dirty="0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KLEI HRIA|M 125   </a:t>
            </a:r>
            <a:r>
              <a:rPr lang="en-US" sz="4800" dirty="0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      </a:t>
            </a:r>
          </a:p>
          <a:p>
            <a:pPr algn="ctr"/>
            <a:r>
              <a:rPr lang="en-US" sz="4800" dirty="0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Hria</a:t>
            </a:r>
            <a:r>
              <a:rPr lang="en-US" sz="4800" dirty="0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\m </a:t>
            </a:r>
            <a:r>
              <a:rPr lang="en-US" sz="4800" dirty="0" err="1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dla</a:t>
            </a:r>
            <a:r>
              <a:rPr lang="en-US" sz="4800" dirty="0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\ng</a:t>
            </a:r>
          </a:p>
          <a:p>
            <a:pPr algn="ctr"/>
            <a:r>
              <a:rPr lang="en-US" sz="4800" dirty="0">
                <a:solidFill>
                  <a:srgbClr val="C0000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SANG HR\A| MRÂO</a:t>
            </a:r>
            <a:endParaRPr lang="en-US" sz="6000" dirty="0">
              <a:solidFill>
                <a:srgbClr val="C00000"/>
              </a:solidFill>
              <a:latin typeface="TNKeyUni-Times" panose="02020603050405020304" pitchFamily="18" charset="0"/>
              <a:cs typeface="TNKeyUni-Times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395C2D-846E-415C-9D8A-D7FD0D3207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7" t="3465" r="28631"/>
          <a:stretch/>
        </p:blipFill>
        <p:spPr>
          <a:xfrm>
            <a:off x="394637" y="0"/>
            <a:ext cx="11396310" cy="7988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6759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CA11929-0FB0-47BC-9421-0A00D11C08CE}"/>
              </a:ext>
            </a:extLst>
          </p:cNvPr>
          <p:cNvSpPr txBox="1"/>
          <p:nvPr/>
        </p:nvSpPr>
        <p:spPr>
          <a:xfrm>
            <a:off x="1174282" y="847023"/>
            <a:ext cx="100487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NKeyUni-Times" panose="02020603050405020304" pitchFamily="18" charset="0"/>
                <a:cs typeface="TNKeyUni-Times" panose="02020603050405020304" pitchFamily="18" charset="0"/>
              </a:rPr>
              <a:t>2. </a:t>
            </a:r>
            <a:r>
              <a:rPr lang="en-US" sz="36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Mjua</a:t>
            </a:r>
            <a:r>
              <a:rPr lang="en-US" sz="3600" dirty="0">
                <a:latin typeface="TNKeyUni-Times" panose="02020603050405020304" pitchFamily="18" charset="0"/>
                <a:cs typeface="TNKeyUni-Times" panose="02020603050405020304" pitchFamily="18" charset="0"/>
              </a:rPr>
              <a:t>\t </a:t>
            </a:r>
            <a:r>
              <a:rPr lang="en-US" sz="36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nga</a:t>
            </a:r>
            <a:r>
              <a:rPr lang="en-US" sz="3600" dirty="0">
                <a:latin typeface="TNKeyUni-Times" panose="02020603050405020304" pitchFamily="18" charset="0"/>
                <a:cs typeface="TNKeyUni-Times" panose="02020603050405020304" pitchFamily="18" charset="0"/>
              </a:rPr>
              <a:t>\</a:t>
            </a:r>
          </a:p>
          <a:p>
            <a:r>
              <a:rPr lang="en-US" sz="3600" dirty="0">
                <a:latin typeface="TNKeyUni-Times" panose="02020603050405020304" pitchFamily="18" charset="0"/>
                <a:cs typeface="TNKeyUni-Times" panose="02020603050405020304" pitchFamily="18" charset="0"/>
              </a:rPr>
              <a:t>Hla\m </a:t>
            </a:r>
            <a:r>
              <a:rPr lang="en-US" sz="36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klei</a:t>
            </a:r>
            <a:r>
              <a:rPr lang="en-US" sz="3600" dirty="0">
                <a:latin typeface="TNKeyUni-Times" panose="02020603050405020304" pitchFamily="18" charset="0"/>
                <a:cs typeface="TNKeyUni-Times" panose="02020603050405020304" pitchFamily="18" charset="0"/>
              </a:rPr>
              <a:t> c\</a:t>
            </a:r>
            <a:r>
              <a:rPr lang="en-US" sz="36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ih</a:t>
            </a:r>
            <a:r>
              <a:rPr lang="en-US" sz="36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6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mđao</a:t>
            </a:r>
            <a:r>
              <a:rPr lang="en-US" sz="3600" dirty="0">
                <a:latin typeface="TNKeyUni-Times" panose="02020603050405020304" pitchFamily="18" charset="0"/>
                <a:cs typeface="TNKeyUni-Times" panose="02020603050405020304" pitchFamily="18" charset="0"/>
              </a:rPr>
              <a:t>\ </a:t>
            </a:r>
            <a:r>
              <a:rPr lang="en-US" sz="36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mâo</a:t>
            </a:r>
            <a:r>
              <a:rPr lang="en-US" sz="3600" dirty="0">
                <a:latin typeface="TNKeyUni-Times" panose="02020603050405020304" pitchFamily="18" charset="0"/>
                <a:cs typeface="TNKeyUni-Times" panose="02020603050405020304" pitchFamily="18" charset="0"/>
              </a:rPr>
              <a:t> du\m </a:t>
            </a:r>
            <a:r>
              <a:rPr lang="en-US" sz="36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boh</a:t>
            </a:r>
            <a:r>
              <a:rPr lang="en-US" sz="36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6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gru</a:t>
            </a:r>
            <a:r>
              <a:rPr lang="en-US" sz="36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6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êmuh</a:t>
            </a:r>
            <a:r>
              <a:rPr lang="en-US" sz="3600" dirty="0">
                <a:latin typeface="TNKeyUni-Times" panose="02020603050405020304" pitchFamily="18" charset="0"/>
                <a:cs typeface="TNKeyUni-Times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5135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86292F-A20E-4483-AD5A-7B66015979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60D6616-0332-4153-8D43-7F99C5A39333}"/>
              </a:ext>
            </a:extLst>
          </p:cNvPr>
          <p:cNvSpPr/>
          <p:nvPr/>
        </p:nvSpPr>
        <p:spPr>
          <a:xfrm>
            <a:off x="285550" y="105878"/>
            <a:ext cx="11620902" cy="6622181"/>
          </a:xfrm>
          <a:prstGeom prst="roundRect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88E1B0-880C-4D37-B1E3-7F55C8F9BF3E}"/>
              </a:ext>
            </a:extLst>
          </p:cNvPr>
          <p:cNvSpPr/>
          <p:nvPr/>
        </p:nvSpPr>
        <p:spPr>
          <a:xfrm>
            <a:off x="3163821" y="129941"/>
            <a:ext cx="551785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SANG HRA| MRÂO</a:t>
            </a:r>
            <a:endParaRPr lang="en-US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NKeyUni-Times" panose="02020603050405020304" pitchFamily="18" charset="0"/>
              <a:cs typeface="TNKeyUni-Times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E2DE0A-3528-4B0A-B342-8EF8102EC8FC}"/>
              </a:ext>
            </a:extLst>
          </p:cNvPr>
          <p:cNvSpPr txBox="1"/>
          <p:nvPr/>
        </p:nvSpPr>
        <p:spPr>
          <a:xfrm>
            <a:off x="725103" y="827773"/>
            <a:ext cx="1074179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NKeyUni-Times" panose="02020603050405020304" pitchFamily="18" charset="0"/>
                <a:cs typeface="TNKeyUni-Times" panose="02020603050405020304" pitchFamily="18" charset="0"/>
              </a:rPr>
              <a:t>   </a:t>
            </a:r>
            <a:r>
              <a:rPr lang="vi-VN" sz="3600" dirty="0">
                <a:solidFill>
                  <a:srgbClr val="C0000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Sang hră adei mr</a:t>
            </a:r>
            <a:r>
              <a:rPr lang="en-US" sz="3600" dirty="0">
                <a:solidFill>
                  <a:srgbClr val="C0000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â</a:t>
            </a:r>
            <a:r>
              <a:rPr lang="vi-VN" sz="3600" dirty="0">
                <a:solidFill>
                  <a:srgbClr val="C0000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o ngă siam êdi. Dlăng mơ̆ng k</a:t>
            </a:r>
            <a:r>
              <a:rPr lang="en-US" sz="3600" dirty="0" err="1">
                <a:solidFill>
                  <a:srgbClr val="C0000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bư</a:t>
            </a:r>
            <a:r>
              <a:rPr lang="vi-VN" sz="3600" dirty="0">
                <a:solidFill>
                  <a:srgbClr val="C0000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i, mtih k</a:t>
            </a:r>
            <a:r>
              <a:rPr lang="en-US" sz="3600" dirty="0">
                <a:solidFill>
                  <a:srgbClr val="C0000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`</a:t>
            </a:r>
            <a:r>
              <a:rPr lang="vi-VN" sz="3600" dirty="0">
                <a:solidFill>
                  <a:srgbClr val="C0000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i</a:t>
            </a:r>
            <a:r>
              <a:rPr lang="en-US" sz="3600" dirty="0">
                <a:solidFill>
                  <a:srgbClr val="C0000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</a:t>
            </a:r>
            <a:r>
              <a:rPr lang="vi-VN" sz="3600" dirty="0">
                <a:solidFill>
                  <a:srgbClr val="C0000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, tu</a:t>
            </a:r>
            <a:r>
              <a:rPr lang="en-US" sz="3600" dirty="0" err="1">
                <a:solidFill>
                  <a:srgbClr val="C0000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i</a:t>
            </a:r>
            <a:r>
              <a:rPr lang="vi-VN" sz="3600" dirty="0">
                <a:solidFill>
                  <a:srgbClr val="C0000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l hrah dlăng ms</a:t>
            </a:r>
            <a:r>
              <a:rPr lang="en-US" sz="3600" dirty="0">
                <a:solidFill>
                  <a:srgbClr val="C0000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e\</a:t>
            </a:r>
            <a:r>
              <a:rPr lang="vi-VN" sz="3600" dirty="0">
                <a:solidFill>
                  <a:srgbClr val="C0000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si knuh mnga mh</a:t>
            </a:r>
            <a:r>
              <a:rPr lang="en-US" sz="3600" dirty="0">
                <a:solidFill>
                  <a:srgbClr val="C0000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e$`</a:t>
            </a:r>
            <a:r>
              <a:rPr lang="vi-VN" sz="3600" dirty="0">
                <a:solidFill>
                  <a:srgbClr val="C0000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mhu hlăm hla ky</a:t>
            </a:r>
            <a:r>
              <a:rPr lang="en-US" sz="3600" dirty="0">
                <a:solidFill>
                  <a:srgbClr val="C0000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â</a:t>
            </a:r>
            <a:r>
              <a:rPr lang="vi-VN" sz="3600" dirty="0">
                <a:solidFill>
                  <a:srgbClr val="C0000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o.</a:t>
            </a:r>
            <a:br>
              <a:rPr lang="vi-VN" sz="3600" dirty="0">
                <a:solidFill>
                  <a:srgbClr val="C0000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</a:br>
            <a:r>
              <a:rPr lang="en-US" sz="3600" dirty="0">
                <a:solidFill>
                  <a:srgbClr val="00B0F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 </a:t>
            </a:r>
            <a:r>
              <a:rPr lang="vi-VN" sz="3600" dirty="0">
                <a:solidFill>
                  <a:srgbClr val="00B0F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Adei m</a:t>
            </a:r>
            <a:r>
              <a:rPr lang="en-US" sz="3600" dirty="0">
                <a:solidFill>
                  <a:srgbClr val="00B0F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u\</a:t>
            </a:r>
            <a:r>
              <a:rPr lang="vi-VN" sz="3600" dirty="0">
                <a:solidFill>
                  <a:srgbClr val="00B0F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t hlăm adŭ, dlăng h</a:t>
            </a:r>
            <a:r>
              <a:rPr lang="en-US" sz="3600" dirty="0" err="1">
                <a:solidFill>
                  <a:srgbClr val="00B0F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i</a:t>
            </a:r>
            <a:r>
              <a:rPr lang="en-US" sz="3600" dirty="0">
                <a:solidFill>
                  <a:srgbClr val="00B0F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</a:t>
            </a:r>
            <a:r>
              <a:rPr lang="vi-VN" sz="3600" dirty="0">
                <a:solidFill>
                  <a:srgbClr val="00B0F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ng hŏng m</a:t>
            </a:r>
            <a:r>
              <a:rPr lang="en-US" sz="3600" dirty="0">
                <a:solidFill>
                  <a:srgbClr val="00B0F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â</a:t>
            </a:r>
            <a:r>
              <a:rPr lang="vi-VN" sz="3600" dirty="0">
                <a:solidFill>
                  <a:srgbClr val="00B0F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o mơh, păt c</a:t>
            </a:r>
            <a:r>
              <a:rPr lang="en-US" sz="3600" dirty="0">
                <a:solidFill>
                  <a:srgbClr val="00B0F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</a:t>
            </a:r>
            <a:r>
              <a:rPr lang="vi-VN" sz="3600" dirty="0">
                <a:solidFill>
                  <a:srgbClr val="00B0F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iăng m</a:t>
            </a:r>
            <a:r>
              <a:rPr lang="en-US" sz="3600" dirty="0">
                <a:solidFill>
                  <a:srgbClr val="00B0F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ư</a:t>
            </a:r>
            <a:r>
              <a:rPr lang="vi-VN" sz="3600" dirty="0">
                <a:solidFill>
                  <a:srgbClr val="00B0F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ng m</a:t>
            </a:r>
            <a:r>
              <a:rPr lang="en-US" sz="3600" dirty="0">
                <a:solidFill>
                  <a:srgbClr val="00B0F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â</a:t>
            </a:r>
            <a:r>
              <a:rPr lang="vi-VN" sz="3600" dirty="0">
                <a:solidFill>
                  <a:srgbClr val="00B0F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o mơh.</a:t>
            </a:r>
          </a:p>
          <a:p>
            <a:r>
              <a:rPr lang="en-US" sz="3600" dirty="0">
                <a:latin typeface="TNKeyUni-Times" panose="02020603050405020304" pitchFamily="18" charset="0"/>
                <a:cs typeface="TNKeyUni-Times" panose="02020603050405020304" pitchFamily="18" charset="0"/>
              </a:rPr>
              <a:t>  </a:t>
            </a:r>
            <a:r>
              <a:rPr lang="vi-VN" sz="3600" dirty="0">
                <a:solidFill>
                  <a:srgbClr val="00206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Mtih k</a:t>
            </a:r>
            <a:r>
              <a:rPr lang="en-US" sz="3600" dirty="0">
                <a:solidFill>
                  <a:srgbClr val="00206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ô|</a:t>
            </a:r>
            <a:r>
              <a:rPr lang="vi-VN" sz="3600" dirty="0">
                <a:solidFill>
                  <a:srgbClr val="00206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, </a:t>
            </a:r>
            <a:r>
              <a:rPr lang="en-US" sz="3600" dirty="0">
                <a:solidFill>
                  <a:srgbClr val="00206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[</a:t>
            </a:r>
            <a:r>
              <a:rPr lang="vi-VN" sz="3600" dirty="0">
                <a:solidFill>
                  <a:srgbClr val="00206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ăng bhă mtah. Jih jang mngač bhung, mdh</a:t>
            </a:r>
            <a:r>
              <a:rPr lang="en-US" sz="3600" dirty="0">
                <a:solidFill>
                  <a:srgbClr val="00206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ư\</a:t>
            </a:r>
            <a:r>
              <a:rPr lang="vi-VN" sz="3600" dirty="0">
                <a:solidFill>
                  <a:srgbClr val="00206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mn</a:t>
            </a:r>
            <a:r>
              <a:rPr lang="en-US" sz="3600" dirty="0">
                <a:solidFill>
                  <a:srgbClr val="00206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â</a:t>
            </a:r>
            <a:r>
              <a:rPr lang="vi-VN" sz="3600" dirty="0">
                <a:solidFill>
                  <a:srgbClr val="00206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o </a:t>
            </a:r>
            <a:r>
              <a:rPr lang="en-US" sz="3600" dirty="0">
                <a:solidFill>
                  <a:srgbClr val="00206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[â</a:t>
            </a:r>
            <a:r>
              <a:rPr lang="vi-VN" sz="3600" dirty="0">
                <a:solidFill>
                  <a:srgbClr val="00206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o mng</a:t>
            </a:r>
            <a:r>
              <a:rPr lang="en-US" sz="3600" dirty="0">
                <a:solidFill>
                  <a:srgbClr val="00206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ư</a:t>
            </a:r>
            <a:r>
              <a:rPr lang="vi-VN" sz="3600" dirty="0">
                <a:solidFill>
                  <a:srgbClr val="00206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i hlăm adiê m</a:t>
            </a:r>
            <a:r>
              <a:rPr lang="en-US" sz="3600" dirty="0">
                <a:solidFill>
                  <a:srgbClr val="00206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đ</a:t>
            </a:r>
            <a:r>
              <a:rPr lang="vi-VN" sz="3600" dirty="0">
                <a:solidFill>
                  <a:srgbClr val="00206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ia</a:t>
            </a:r>
            <a:r>
              <a:rPr lang="en-US" sz="3600" dirty="0">
                <a:solidFill>
                  <a:srgbClr val="00206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</a:t>
            </a:r>
            <a:r>
              <a:rPr lang="vi-VN" sz="3600" dirty="0">
                <a:solidFill>
                  <a:srgbClr val="00206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mtrang.</a:t>
            </a:r>
          </a:p>
          <a:p>
            <a:r>
              <a:rPr lang="en-US" sz="3600" dirty="0">
                <a:latin typeface="TNKeyUni-Times" panose="02020603050405020304" pitchFamily="18" charset="0"/>
                <a:cs typeface="TNKeyUni-Times" panose="02020603050405020304" pitchFamily="18" charset="0"/>
              </a:rPr>
              <a:t>  </a:t>
            </a:r>
            <a:r>
              <a:rPr lang="vi-VN" sz="3600" dirty="0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Adei khăp kơ sang hră adei. Wăt jh</a:t>
            </a:r>
            <a:r>
              <a:rPr lang="en-US" sz="3600" dirty="0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ư</a:t>
            </a:r>
            <a:r>
              <a:rPr lang="vi-VN" sz="3600" dirty="0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ng dôk anôk </a:t>
            </a:r>
            <a:r>
              <a:rPr lang="en-US" sz="3600" dirty="0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c\</a:t>
            </a:r>
            <a:r>
              <a:rPr lang="en-US" sz="3600" dirty="0" err="1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i</a:t>
            </a:r>
            <a:r>
              <a:rPr lang="vi-VN" sz="3600" dirty="0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h, truh kơ jh</a:t>
            </a:r>
            <a:r>
              <a:rPr lang="en-US" sz="3600" dirty="0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ư</a:t>
            </a:r>
            <a:r>
              <a:rPr lang="vi-VN" sz="3600" dirty="0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ng jŭ ăt b</a:t>
            </a:r>
            <a:r>
              <a:rPr lang="en-US" sz="3600" dirty="0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o\</a:t>
            </a:r>
            <a:r>
              <a:rPr lang="vi-VN" sz="3600" dirty="0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klei khăp h’iêng mơh!</a:t>
            </a:r>
          </a:p>
          <a:p>
            <a:r>
              <a:rPr lang="en-US" sz="3600" i="1" dirty="0">
                <a:latin typeface="TNKeyUni-Times" panose="02020603050405020304" pitchFamily="18" charset="0"/>
                <a:cs typeface="TNKeyUni-Times" panose="02020603050405020304" pitchFamily="18" charset="0"/>
              </a:rPr>
              <a:t>                                                     </a:t>
            </a:r>
            <a:r>
              <a:rPr lang="vi-VN" sz="3600" i="1" dirty="0">
                <a:latin typeface="TNKeyUni-Times" panose="02020603050405020304" pitchFamily="18" charset="0"/>
                <a:cs typeface="TNKeyUni-Times" panose="02020603050405020304" pitchFamily="18" charset="0"/>
              </a:rPr>
              <a:t>Hluê Ngô Quân Niệm</a:t>
            </a:r>
            <a:endParaRPr lang="vi-VN" sz="3600" dirty="0">
              <a:latin typeface="TNKeyUni-Times" panose="02020603050405020304" pitchFamily="18" charset="0"/>
              <a:cs typeface="TNKeyUni-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3667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9C2045-1C9B-4F35-9E41-E8F5681EED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7002" y="0"/>
            <a:ext cx="12541718" cy="677618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BB56D4C-67EC-40DF-9415-1CB0D0702580}"/>
              </a:ext>
            </a:extLst>
          </p:cNvPr>
          <p:cNvSpPr/>
          <p:nvPr/>
        </p:nvSpPr>
        <p:spPr>
          <a:xfrm>
            <a:off x="5226119" y="158815"/>
            <a:ext cx="57438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NKeyUni-Times" panose="02020603050405020304" pitchFamily="18" charset="0"/>
                <a:cs typeface="TNKeyUni-Times" panose="02020603050405020304" pitchFamily="18" charset="0"/>
              </a:rPr>
              <a:t>Boh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NKeyUni-Times" panose="02020603050405020304" pitchFamily="18" charset="0"/>
                <a:cs typeface="TNKeyUni-Times" panose="02020603050405020304" pitchFamily="18" charset="0"/>
              </a:rPr>
              <a:t>blu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NKeyUni-Times" panose="02020603050405020304" pitchFamily="18" charset="0"/>
                <a:cs typeface="TNKeyUni-Times" panose="02020603050405020304" pitchFamily="18" charset="0"/>
              </a:rPr>
              <a:t>\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NKeyUni-Times" panose="02020603050405020304" pitchFamily="18" charset="0"/>
                <a:cs typeface="TNKeyUni-Times" panose="02020603050405020304" pitchFamily="18" charset="0"/>
              </a:rPr>
              <a:t>hluê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NKeyUni-Times" panose="02020603050405020304" pitchFamily="18" charset="0"/>
                <a:cs typeface="TNKeyUni-Times" panose="02020603050405020304" pitchFamily="18" charset="0"/>
              </a:rPr>
              <a:t>kring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NKeyUni-Times" panose="02020603050405020304" pitchFamily="18" charset="0"/>
              <a:cs typeface="TNKeyUni-Times" panose="02020603050405020304" pitchFamily="18" charset="0"/>
            </a:endParaRPr>
          </a:p>
        </p:txBody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43FBD22C-E7DE-455D-B057-1BD47E90B8C1}"/>
              </a:ext>
            </a:extLst>
          </p:cNvPr>
          <p:cNvSpPr/>
          <p:nvPr/>
        </p:nvSpPr>
        <p:spPr>
          <a:xfrm>
            <a:off x="539015" y="1525605"/>
            <a:ext cx="4186989" cy="2237874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tx1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hmei</a:t>
            </a:r>
            <a:r>
              <a:rPr lang="en-US" sz="4400" dirty="0">
                <a:solidFill>
                  <a:schemeClr val="tx1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- </a:t>
            </a:r>
            <a:r>
              <a:rPr lang="en-US" sz="4400" dirty="0" err="1">
                <a:solidFill>
                  <a:schemeClr val="tx1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hme</a:t>
            </a:r>
            <a:endParaRPr lang="en-US" sz="4400" dirty="0">
              <a:solidFill>
                <a:schemeClr val="tx1"/>
              </a:solidFill>
              <a:latin typeface="TNKeyUni-Times" panose="02020603050405020304" pitchFamily="18" charset="0"/>
              <a:cs typeface="TNKeyUni-Times" panose="02020603050405020304" pitchFamily="18" charset="0"/>
            </a:endParaRP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6C8B9CB6-A509-4839-B369-FE98F171793C}"/>
              </a:ext>
            </a:extLst>
          </p:cNvPr>
          <p:cNvSpPr/>
          <p:nvPr/>
        </p:nvSpPr>
        <p:spPr>
          <a:xfrm>
            <a:off x="5372503" y="1379622"/>
            <a:ext cx="4186989" cy="1902593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Kyâo</a:t>
            </a:r>
            <a:r>
              <a:rPr lang="en-US" sz="4400" dirty="0">
                <a:latin typeface="TNKeyUni-Times" panose="02020603050405020304" pitchFamily="18" charset="0"/>
                <a:cs typeface="TNKeyUni-Times" panose="02020603050405020304" pitchFamily="18" charset="0"/>
              </a:rPr>
              <a:t> - </a:t>
            </a:r>
            <a:r>
              <a:rPr lang="en-US" sz="44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kyo</a:t>
            </a:r>
            <a:endParaRPr lang="en-US" sz="4400" dirty="0">
              <a:latin typeface="TNKeyUni-Times" panose="02020603050405020304" pitchFamily="18" charset="0"/>
              <a:cs typeface="TNKeyUni-Times" panose="02020603050405020304" pitchFamily="18" charset="0"/>
            </a:endParaRPr>
          </a:p>
        </p:txBody>
      </p: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94CC0483-D22B-40C3-90BC-985C67030C85}"/>
              </a:ext>
            </a:extLst>
          </p:cNvPr>
          <p:cNvSpPr/>
          <p:nvPr/>
        </p:nvSpPr>
        <p:spPr>
          <a:xfrm>
            <a:off x="5778370" y="3763479"/>
            <a:ext cx="4186989" cy="1902593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Klei</a:t>
            </a:r>
            <a:r>
              <a:rPr lang="en-US" sz="4400" dirty="0">
                <a:latin typeface="TNKeyUni-Times" panose="02020603050405020304" pitchFamily="18" charset="0"/>
                <a:cs typeface="TNKeyUni-Times" panose="02020603050405020304" pitchFamily="18" charset="0"/>
              </a:rPr>
              <a:t> - </a:t>
            </a:r>
            <a:r>
              <a:rPr lang="en-US" sz="44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kle</a:t>
            </a:r>
            <a:endParaRPr lang="en-US" sz="4400" dirty="0">
              <a:latin typeface="TNKeyUni-Times" panose="02020603050405020304" pitchFamily="18" charset="0"/>
              <a:cs typeface="TNKeyUni-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98834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52A0F-3976-4046-BB0F-DC47100D4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A37CEE1-497D-4233-9295-E16ADB768E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-34783"/>
            <a:ext cx="12317128" cy="694943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2DDBB1F-3FEA-4D02-836A-E308FCDAF21E}"/>
              </a:ext>
            </a:extLst>
          </p:cNvPr>
          <p:cNvSpPr/>
          <p:nvPr/>
        </p:nvSpPr>
        <p:spPr>
          <a:xfrm>
            <a:off x="3579590" y="247373"/>
            <a:ext cx="54745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NKeyUni-Times" panose="02020603050405020304" pitchFamily="18" charset="0"/>
                <a:cs typeface="TNKeyUni-Times" panose="02020603050405020304" pitchFamily="18" charset="0"/>
              </a:rPr>
              <a:t>Boh</a:t>
            </a:r>
            <a:r>
              <a:rPr lang="en-US" sz="54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NKeyUni-Times" panose="02020603050405020304" pitchFamily="18" charset="0"/>
                <a:cs typeface="TNKeyUni-Times" panose="02020603050405020304" pitchFamily="18" charset="0"/>
              </a:rPr>
              <a:t>hra</a:t>
            </a:r>
            <a:r>
              <a:rPr lang="en-US" sz="54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NKeyUni-Times" panose="02020603050405020304" pitchFamily="18" charset="0"/>
                <a:cs typeface="TNKeyUni-Times" panose="02020603050405020304" pitchFamily="18" charset="0"/>
              </a:rPr>
              <a:t>\ </a:t>
            </a:r>
            <a:r>
              <a:rPr lang="en-US" sz="54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NKeyUni-Times" panose="02020603050405020304" pitchFamily="18" charset="0"/>
                <a:cs typeface="TNKeyUni-Times" panose="02020603050405020304" pitchFamily="18" charset="0"/>
              </a:rPr>
              <a:t>dla</a:t>
            </a:r>
            <a:r>
              <a:rPr lang="en-US" sz="54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NKeyUni-Times" panose="02020603050405020304" pitchFamily="18" charset="0"/>
                <a:cs typeface="TNKeyUni-Times" panose="02020603050405020304" pitchFamily="18" charset="0"/>
              </a:rPr>
              <a:t>\ng </a:t>
            </a:r>
            <a:r>
              <a:rPr lang="en-US" sz="54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NKeyUni-Times" panose="02020603050405020304" pitchFamily="18" charset="0"/>
                <a:cs typeface="TNKeyUni-Times" panose="02020603050405020304" pitchFamily="18" charset="0"/>
              </a:rPr>
              <a:t>dleh</a:t>
            </a:r>
            <a:endParaRPr lang="en-US" sz="54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NKeyUni-Times" panose="02020603050405020304" pitchFamily="18" charset="0"/>
              <a:cs typeface="TNKeyUni-Times" panose="02020603050405020304" pitchFamily="18" charset="0"/>
            </a:endParaRPr>
          </a:p>
        </p:txBody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92BF2048-E1BB-4958-BF37-E88AFFCFBD1C}"/>
              </a:ext>
            </a:extLst>
          </p:cNvPr>
          <p:cNvSpPr/>
          <p:nvPr/>
        </p:nvSpPr>
        <p:spPr>
          <a:xfrm>
            <a:off x="-125128" y="953308"/>
            <a:ext cx="3262964" cy="1474760"/>
          </a:xfrm>
          <a:prstGeom prst="cloudCallout">
            <a:avLst/>
          </a:prstGeom>
          <a:ln w="28575">
            <a:solidFill>
              <a:srgbClr val="00B0F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tx1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tuil</a:t>
            </a:r>
            <a:endParaRPr lang="en-US" sz="4400" dirty="0">
              <a:solidFill>
                <a:schemeClr val="tx1"/>
              </a:solidFill>
              <a:latin typeface="TNKeyUni-Times" panose="02020603050405020304" pitchFamily="18" charset="0"/>
              <a:cs typeface="TNKeyUni-Times" panose="02020603050405020304" pitchFamily="18" charset="0"/>
            </a:endParaRPr>
          </a:p>
        </p:txBody>
      </p: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60D6BAED-3571-4B78-B4A6-8CA8AD5560CB}"/>
              </a:ext>
            </a:extLst>
          </p:cNvPr>
          <p:cNvSpPr/>
          <p:nvPr/>
        </p:nvSpPr>
        <p:spPr>
          <a:xfrm>
            <a:off x="2962976" y="1170703"/>
            <a:ext cx="4217469" cy="1692154"/>
          </a:xfrm>
          <a:prstGeom prst="cloudCallout">
            <a:avLst/>
          </a:prstGeom>
          <a:ln w="28575">
            <a:solidFill>
              <a:srgbClr val="00B0F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tx1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Mhê</a:t>
            </a:r>
            <a:r>
              <a:rPr lang="en-US" sz="4400" dirty="0">
                <a:solidFill>
                  <a:schemeClr val="tx1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|` </a:t>
            </a:r>
            <a:r>
              <a:rPr lang="en-US" sz="4400" dirty="0" err="1">
                <a:solidFill>
                  <a:schemeClr val="tx1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mhu</a:t>
            </a:r>
            <a:endParaRPr lang="en-US" sz="4400" dirty="0">
              <a:solidFill>
                <a:schemeClr val="tx1"/>
              </a:solidFill>
              <a:latin typeface="TNKeyUni-Times" panose="02020603050405020304" pitchFamily="18" charset="0"/>
              <a:cs typeface="TNKeyUni-Times" panose="02020603050405020304" pitchFamily="18" charset="0"/>
            </a:endParaRP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51D37616-6E2A-486E-BC6A-EB88687D0DF6}"/>
              </a:ext>
            </a:extLst>
          </p:cNvPr>
          <p:cNvSpPr/>
          <p:nvPr/>
        </p:nvSpPr>
        <p:spPr>
          <a:xfrm>
            <a:off x="7261460" y="1388097"/>
            <a:ext cx="3720966" cy="1474760"/>
          </a:xfrm>
          <a:prstGeom prst="cloudCallout">
            <a:avLst/>
          </a:prstGeom>
          <a:ln w="28575">
            <a:solidFill>
              <a:srgbClr val="00B0F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tx1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Mdhư</a:t>
            </a:r>
            <a:r>
              <a:rPr lang="en-US" sz="4400" dirty="0">
                <a:solidFill>
                  <a:schemeClr val="tx1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</a:t>
            </a:r>
          </a:p>
        </p:txBody>
      </p:sp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id="{F70E1138-F911-496E-8F45-4A39712872C8}"/>
              </a:ext>
            </a:extLst>
          </p:cNvPr>
          <p:cNvSpPr/>
          <p:nvPr/>
        </p:nvSpPr>
        <p:spPr>
          <a:xfrm>
            <a:off x="4102769" y="3413996"/>
            <a:ext cx="5417151" cy="1474760"/>
          </a:xfrm>
          <a:prstGeom prst="cloudCallout">
            <a:avLst/>
          </a:prstGeom>
          <a:ln w="28575">
            <a:solidFill>
              <a:srgbClr val="00B0F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tx1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Mngac</a:t>
            </a:r>
            <a:r>
              <a:rPr lang="en-US" sz="4400" dirty="0">
                <a:solidFill>
                  <a:schemeClr val="tx1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 </a:t>
            </a:r>
            <a:r>
              <a:rPr lang="en-US" sz="4400" dirty="0" err="1">
                <a:solidFill>
                  <a:schemeClr val="tx1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bhung</a:t>
            </a:r>
            <a:endParaRPr lang="en-US" sz="4400" dirty="0">
              <a:solidFill>
                <a:schemeClr val="tx1"/>
              </a:solidFill>
              <a:latin typeface="TNKeyUni-Times" panose="02020603050405020304" pitchFamily="18" charset="0"/>
              <a:cs typeface="TNKeyUni-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8320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4">
            <a:extLst>
              <a:ext uri="{FF2B5EF4-FFF2-40B4-BE49-F238E27FC236}">
                <a16:creationId xmlns:a16="http://schemas.microsoft.com/office/drawing/2014/main" id="{93BAF2AC-2FB1-43B3-29C2-CE936C26CE19}"/>
              </a:ext>
            </a:extLst>
          </p:cNvPr>
          <p:cNvGrpSpPr/>
          <p:nvPr/>
        </p:nvGrpSpPr>
        <p:grpSpPr>
          <a:xfrm>
            <a:off x="845282" y="1656774"/>
            <a:ext cx="10501435" cy="2027923"/>
            <a:chOff x="-12457" y="2162756"/>
            <a:chExt cx="10680494" cy="2027923"/>
          </a:xfrm>
        </p:grpSpPr>
        <p:sp>
          <p:nvSpPr>
            <p:cNvPr id="4" name="TextBox 6">
              <a:extLst>
                <a:ext uri="{FF2B5EF4-FFF2-40B4-BE49-F238E27FC236}">
                  <a16:creationId xmlns:a16="http://schemas.microsoft.com/office/drawing/2014/main" id="{C60877A9-8950-B9E9-A364-2E7F0FE725FD}"/>
                </a:ext>
              </a:extLst>
            </p:cNvPr>
            <p:cNvSpPr txBox="1"/>
            <p:nvPr/>
          </p:nvSpPr>
          <p:spPr>
            <a:xfrm>
              <a:off x="688626" y="2190131"/>
              <a:ext cx="9979411" cy="2000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 err="1">
                  <a:solidFill>
                    <a:srgbClr val="C00000"/>
                  </a:solidFill>
                  <a:latin typeface="TNKeyUni-Times" panose="02020603050405020304" pitchFamily="18" charset="0"/>
                  <a:cs typeface="TNKeyUni-Times" panose="02020603050405020304" pitchFamily="18" charset="0"/>
                </a:rPr>
                <a:t>Mhễ</a:t>
              </a:r>
              <a:r>
                <a:rPr lang="en-US" sz="4400" dirty="0">
                  <a:solidFill>
                    <a:srgbClr val="C00000"/>
                  </a:solidFill>
                  <a:latin typeface="TNKeyUni-Times" panose="02020603050405020304" pitchFamily="18" charset="0"/>
                  <a:cs typeface="TNKeyUni-Times" panose="02020603050405020304" pitchFamily="18" charset="0"/>
                </a:rPr>
                <a:t>` </a:t>
              </a:r>
              <a:r>
                <a:rPr lang="en-US" sz="4400" dirty="0" err="1">
                  <a:solidFill>
                    <a:srgbClr val="C00000"/>
                  </a:solidFill>
                  <a:latin typeface="TNKeyUni-Times" panose="02020603050405020304" pitchFamily="18" charset="0"/>
                  <a:cs typeface="TNKeyUni-Times" panose="02020603050405020304" pitchFamily="18" charset="0"/>
                </a:rPr>
                <a:t>mhu</a:t>
              </a:r>
              <a:r>
                <a:rPr lang="en-US" sz="4400" dirty="0">
                  <a:solidFill>
                    <a:srgbClr val="C00000"/>
                  </a:solidFill>
                  <a:latin typeface="TNKeyUni-Times" panose="02020603050405020304" pitchFamily="18" charset="0"/>
                  <a:cs typeface="TNKeyUni-Times" panose="02020603050405020304" pitchFamily="18" charset="0"/>
                </a:rPr>
                <a:t> </a:t>
              </a:r>
              <a:r>
                <a:rPr lang="en-US" sz="4400" dirty="0">
                  <a:latin typeface="TNKeyUni-Times" panose="02020603050405020304" pitchFamily="18" charset="0"/>
                  <a:cs typeface="TNKeyUni-Times" panose="02020603050405020304" pitchFamily="18" charset="0"/>
                </a:rPr>
                <a:t>: </a:t>
              </a:r>
              <a:r>
                <a:rPr lang="en-US" sz="4400" dirty="0" err="1">
                  <a:latin typeface="TNKeyUni-Times" panose="02020603050405020304" pitchFamily="18" charset="0"/>
                  <a:cs typeface="TNKeyUni-Times" panose="02020603050405020304" pitchFamily="18" charset="0"/>
                </a:rPr>
                <a:t>păt</a:t>
              </a:r>
              <a:r>
                <a:rPr lang="en-US" sz="4400" dirty="0">
                  <a:latin typeface="TNKeyUni-Times" panose="02020603050405020304" pitchFamily="18" charset="0"/>
                  <a:cs typeface="TNKeyUni-Times" panose="02020603050405020304" pitchFamily="18" charset="0"/>
                </a:rPr>
                <a:t> [uh </a:t>
              </a:r>
              <a:r>
                <a:rPr lang="en-US" sz="4400" dirty="0" err="1">
                  <a:latin typeface="TNKeyUni-Times" panose="02020603050405020304" pitchFamily="18" charset="0"/>
                  <a:cs typeface="TNKeyUni-Times" panose="02020603050405020304" pitchFamily="18" charset="0"/>
                </a:rPr>
                <a:t>păt</a:t>
              </a:r>
              <a:r>
                <a:rPr lang="en-US" sz="4400" dirty="0">
                  <a:latin typeface="TNKeyUni-Times" panose="02020603050405020304" pitchFamily="18" charset="0"/>
                  <a:cs typeface="TNKeyUni-Times" panose="02020603050405020304" pitchFamily="18" charset="0"/>
                </a:rPr>
                <a:t> </a:t>
              </a:r>
              <a:r>
                <a:rPr lang="en-US" sz="4400" dirty="0" err="1">
                  <a:latin typeface="TNKeyUni-Times" panose="02020603050405020304" pitchFamily="18" charset="0"/>
                  <a:cs typeface="TNKeyUni-Times" panose="02020603050405020304" pitchFamily="18" charset="0"/>
                </a:rPr>
                <a:t>h’ai</a:t>
              </a:r>
              <a:r>
                <a:rPr lang="en-US" sz="4400" dirty="0">
                  <a:latin typeface="TNKeyUni-Times" panose="02020603050405020304" pitchFamily="18" charset="0"/>
                  <a:cs typeface="TNKeyUni-Times" panose="02020603050405020304" pitchFamily="18" charset="0"/>
                </a:rPr>
                <a:t>\.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TNKeyUni-Times" panose="02020603050405020304" pitchFamily="18" charset="0"/>
                <a:cs typeface="TNKeyUni-Times" panose="02020603050405020304" pitchFamily="18" charset="0"/>
                <a:sym typeface="Arial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TNKeyUni-Times" panose="02020603050405020304" pitchFamily="18" charset="0"/>
                <a:cs typeface="TNKeyUni-Times" panose="02020603050405020304" pitchFamily="18" charset="0"/>
                <a:sym typeface="Arial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NKeyUni-Times" panose="02020603050405020304" pitchFamily="18" charset="0"/>
                <a:cs typeface="TNKeyUni-Times" panose="02020603050405020304" pitchFamily="18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D3E5283-1042-DFF8-5394-C9795A9D22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2457" y="2162756"/>
              <a:ext cx="701083" cy="701083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AED36810-D656-4845-AEC6-6FB0E1201CE9}"/>
              </a:ext>
            </a:extLst>
          </p:cNvPr>
          <p:cNvSpPr/>
          <p:nvPr/>
        </p:nvSpPr>
        <p:spPr>
          <a:xfrm>
            <a:off x="3462462" y="500581"/>
            <a:ext cx="49055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srgbClr val="BAE5E4"/>
                  </a:solidFill>
                  <a:prstDash val="solid"/>
                </a:ln>
                <a:solidFill>
                  <a:srgbClr val="213054"/>
                </a:solidFill>
                <a:effectLst>
                  <a:outerShdw blurRad="12700" dist="38100" dir="2700000" algn="tl" rotWithShape="0">
                    <a:srgbClr val="BAE5E4">
                      <a:lumMod val="50000"/>
                    </a:srgbClr>
                  </a:outerShdw>
                </a:effectLst>
                <a:uLnTx/>
                <a:uFillTx/>
                <a:latin typeface="TNKeyUni-Times" panose="02020603050405020304" pitchFamily="18" charset="0"/>
                <a:cs typeface="TNKeyUni-Times" panose="02020603050405020304" pitchFamily="18" charset="0"/>
              </a:rPr>
              <a:t>Boh</a:t>
            </a: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srgbClr val="BAE5E4"/>
                  </a:solidFill>
                  <a:prstDash val="solid"/>
                </a:ln>
                <a:solidFill>
                  <a:srgbClr val="213054"/>
                </a:solidFill>
                <a:effectLst>
                  <a:outerShdw blurRad="12700" dist="38100" dir="2700000" algn="tl" rotWithShape="0">
                    <a:srgbClr val="BAE5E4">
                      <a:lumMod val="50000"/>
                    </a:srgbClr>
                  </a:outerShdw>
                </a:effectLst>
                <a:uLnTx/>
                <a:uFillTx/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srgbClr val="BAE5E4"/>
                  </a:solidFill>
                  <a:prstDash val="solid"/>
                </a:ln>
                <a:solidFill>
                  <a:srgbClr val="213054"/>
                </a:solidFill>
                <a:effectLst>
                  <a:outerShdw blurRad="12700" dist="38100" dir="2700000" algn="tl" rotWithShape="0">
                    <a:srgbClr val="BAE5E4">
                      <a:lumMod val="50000"/>
                    </a:srgbClr>
                  </a:outerShdw>
                </a:effectLst>
                <a:uLnTx/>
                <a:uFillTx/>
                <a:latin typeface="TNKeyUni-Times" panose="02020603050405020304" pitchFamily="18" charset="0"/>
                <a:cs typeface="TNKeyUni-Times" panose="02020603050405020304" pitchFamily="18" charset="0"/>
              </a:rPr>
              <a:t>blu</a:t>
            </a: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srgbClr val="BAE5E4"/>
                  </a:solidFill>
                  <a:prstDash val="solid"/>
                </a:ln>
                <a:solidFill>
                  <a:srgbClr val="213054"/>
                </a:solidFill>
                <a:effectLst>
                  <a:outerShdw blurRad="12700" dist="38100" dir="2700000" algn="tl" rotWithShape="0">
                    <a:srgbClr val="BAE5E4">
                      <a:lumMod val="50000"/>
                    </a:srgbClr>
                  </a:outerShdw>
                </a:effectLst>
                <a:uLnTx/>
                <a:uFillTx/>
                <a:latin typeface="TNKeyUni-Times" panose="02020603050405020304" pitchFamily="18" charset="0"/>
                <a:cs typeface="TNKeyUni-Times" panose="02020603050405020304" pitchFamily="18" charset="0"/>
              </a:rPr>
              <a:t>\ </a:t>
            </a: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srgbClr val="BAE5E4"/>
                  </a:solidFill>
                  <a:prstDash val="solid"/>
                </a:ln>
                <a:solidFill>
                  <a:srgbClr val="213054"/>
                </a:solidFill>
                <a:effectLst>
                  <a:outerShdw blurRad="12700" dist="38100" dir="2700000" algn="tl" rotWithShape="0">
                    <a:srgbClr val="BAE5E4">
                      <a:lumMod val="50000"/>
                    </a:srgbClr>
                  </a:outerShdw>
                </a:effectLst>
                <a:uLnTx/>
                <a:uFillTx/>
                <a:latin typeface="TNKeyUni-Times" panose="02020603050405020304" pitchFamily="18" charset="0"/>
                <a:cs typeface="TNKeyUni-Times" panose="02020603050405020304" pitchFamily="18" charset="0"/>
              </a:rPr>
              <a:t>mblang</a:t>
            </a:r>
            <a:endParaRPr kumimoji="0" lang="en-US" sz="5400" b="1" i="0" u="none" strike="noStrike" kern="1200" cap="none" spc="0" normalizeH="0" baseline="0" noProof="0" dirty="0">
              <a:ln w="9525">
                <a:solidFill>
                  <a:srgbClr val="BAE5E4"/>
                </a:solidFill>
                <a:prstDash val="solid"/>
              </a:ln>
              <a:solidFill>
                <a:srgbClr val="213054"/>
              </a:solidFill>
              <a:effectLst>
                <a:outerShdw blurRad="12700" dist="38100" dir="2700000" algn="tl" rotWithShape="0">
                  <a:srgbClr val="BAE5E4">
                    <a:lumMod val="50000"/>
                  </a:srgbClr>
                </a:outerShdw>
              </a:effectLst>
              <a:uLnTx/>
              <a:uFillTx/>
              <a:latin typeface="TNKeyUni-Times" panose="02020603050405020304" pitchFamily="18" charset="0"/>
              <a:cs typeface="TNKeyUni-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493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2" name="chimes.wav"/>
          </p:stSnd>
        </p:sndAc>
      </p:transition>
    </mc:Choice>
    <mc:Fallback xmlns="">
      <p:transition spd="slow">
        <p:blinds dir="vert"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0871ADD3-0095-4484-BD35-692EBAD1C8FC}"/>
              </a:ext>
            </a:extLst>
          </p:cNvPr>
          <p:cNvGrpSpPr/>
          <p:nvPr/>
        </p:nvGrpSpPr>
        <p:grpSpPr>
          <a:xfrm>
            <a:off x="350874" y="1485617"/>
            <a:ext cx="12269973" cy="5202262"/>
            <a:chOff x="76504" y="514663"/>
            <a:chExt cx="7485060" cy="5687287"/>
          </a:xfrm>
          <a:solidFill>
            <a:schemeClr val="bg1"/>
          </a:solidFill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EB43F8FB-C92A-4934-8A52-85BD18CD3F88}"/>
                </a:ext>
              </a:extLst>
            </p:cNvPr>
            <p:cNvSpPr/>
            <p:nvPr/>
          </p:nvSpPr>
          <p:spPr>
            <a:xfrm>
              <a:off x="139597" y="56470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F5FF6E6C-D88D-4E93-88A6-B18C033B6FA7}"/>
                </a:ext>
              </a:extLst>
            </p:cNvPr>
            <p:cNvSpPr/>
            <p:nvPr/>
          </p:nvSpPr>
          <p:spPr>
            <a:xfrm>
              <a:off x="112903" y="51466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AF1729D8-6986-4919-B74D-E7C7501F0959}"/>
                </a:ext>
              </a:extLst>
            </p:cNvPr>
            <p:cNvSpPr/>
            <p:nvPr/>
          </p:nvSpPr>
          <p:spPr>
            <a:xfrm>
              <a:off x="197063" y="557879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FBFF7433-A937-4399-BA73-0FC3C774F93B}"/>
                </a:ext>
              </a:extLst>
            </p:cNvPr>
            <p:cNvSpPr/>
            <p:nvPr/>
          </p:nvSpPr>
          <p:spPr>
            <a:xfrm>
              <a:off x="76504" y="61474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435884 w 7364501"/>
                <a:gd name="connsiteY2" fmla="*/ 0 h 5587207"/>
                <a:gd name="connsiteX3" fmla="*/ 2027033 w 7364501"/>
                <a:gd name="connsiteY3" fmla="*/ 0 h 5587207"/>
                <a:gd name="connsiteX4" fmla="*/ 2499952 w 7364501"/>
                <a:gd name="connsiteY4" fmla="*/ 0 h 5587207"/>
                <a:gd name="connsiteX5" fmla="*/ 3091101 w 7364501"/>
                <a:gd name="connsiteY5" fmla="*/ 0 h 5587207"/>
                <a:gd name="connsiteX6" fmla="*/ 3504906 w 7364501"/>
                <a:gd name="connsiteY6" fmla="*/ 0 h 5587207"/>
                <a:gd name="connsiteX7" fmla="*/ 4036940 w 7364501"/>
                <a:gd name="connsiteY7" fmla="*/ 0 h 5587207"/>
                <a:gd name="connsiteX8" fmla="*/ 4628089 w 7364501"/>
                <a:gd name="connsiteY8" fmla="*/ 0 h 5587207"/>
                <a:gd name="connsiteX9" fmla="*/ 5219238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58447 h 5587207"/>
                <a:gd name="connsiteX14" fmla="*/ 7364501 w 7364501"/>
                <a:gd name="connsiteY14" fmla="*/ 1907704 h 5587207"/>
                <a:gd name="connsiteX15" fmla="*/ 7364501 w 7364501"/>
                <a:gd name="connsiteY15" fmla="*/ 2580988 h 5587207"/>
                <a:gd name="connsiteX16" fmla="*/ 7364501 w 7364501"/>
                <a:gd name="connsiteY16" fmla="*/ 3254271 h 5587207"/>
                <a:gd name="connsiteX17" fmla="*/ 7364501 w 7364501"/>
                <a:gd name="connsiteY17" fmla="*/ 3927555 h 5587207"/>
                <a:gd name="connsiteX18" fmla="*/ 7364501 w 7364501"/>
                <a:gd name="connsiteY18" fmla="*/ 4860702 h 5587207"/>
                <a:gd name="connsiteX19" fmla="*/ 6637996 w 7364501"/>
                <a:gd name="connsiteY19" fmla="*/ 5587207 h 5587207"/>
                <a:gd name="connsiteX20" fmla="*/ 6046847 w 7364501"/>
                <a:gd name="connsiteY20" fmla="*/ 5587207 h 5587207"/>
                <a:gd name="connsiteX21" fmla="*/ 5455698 w 7364501"/>
                <a:gd name="connsiteY21" fmla="*/ 5587207 h 5587207"/>
                <a:gd name="connsiteX22" fmla="*/ 4805434 w 7364501"/>
                <a:gd name="connsiteY22" fmla="*/ 5587207 h 5587207"/>
                <a:gd name="connsiteX23" fmla="*/ 4155170 w 7364501"/>
                <a:gd name="connsiteY23" fmla="*/ 5587207 h 5587207"/>
                <a:gd name="connsiteX24" fmla="*/ 3623136 w 7364501"/>
                <a:gd name="connsiteY24" fmla="*/ 5587207 h 5587207"/>
                <a:gd name="connsiteX25" fmla="*/ 3209331 w 7364501"/>
                <a:gd name="connsiteY25" fmla="*/ 5587207 h 5587207"/>
                <a:gd name="connsiteX26" fmla="*/ 2795527 w 7364501"/>
                <a:gd name="connsiteY26" fmla="*/ 5587207 h 5587207"/>
                <a:gd name="connsiteX27" fmla="*/ 2322608 w 7364501"/>
                <a:gd name="connsiteY27" fmla="*/ 5587207 h 5587207"/>
                <a:gd name="connsiteX28" fmla="*/ 1908803 w 7364501"/>
                <a:gd name="connsiteY28" fmla="*/ 5587207 h 5587207"/>
                <a:gd name="connsiteX29" fmla="*/ 726505 w 7364501"/>
                <a:gd name="connsiteY29" fmla="*/ 5587207 h 5587207"/>
                <a:gd name="connsiteX30" fmla="*/ 0 w 7364501"/>
                <a:gd name="connsiteY30" fmla="*/ 4860702 h 5587207"/>
                <a:gd name="connsiteX31" fmla="*/ 0 w 7364501"/>
                <a:gd name="connsiteY31" fmla="*/ 4228760 h 5587207"/>
                <a:gd name="connsiteX32" fmla="*/ 0 w 7364501"/>
                <a:gd name="connsiteY32" fmla="*/ 3638161 h 5587207"/>
                <a:gd name="connsiteX33" fmla="*/ 0 w 7364501"/>
                <a:gd name="connsiteY33" fmla="*/ 3006219 h 5587207"/>
                <a:gd name="connsiteX34" fmla="*/ 0 w 7364501"/>
                <a:gd name="connsiteY34" fmla="*/ 2415620 h 5587207"/>
                <a:gd name="connsiteX35" fmla="*/ 0 w 7364501"/>
                <a:gd name="connsiteY35" fmla="*/ 1825020 h 5587207"/>
                <a:gd name="connsiteX36" fmla="*/ 0 w 7364501"/>
                <a:gd name="connsiteY36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64501" h="5587207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no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AA0BBF56-40D5-4ADB-A020-884E638F5ED2}"/>
              </a:ext>
            </a:extLst>
          </p:cNvPr>
          <p:cNvSpPr txBox="1">
            <a:spLocks/>
          </p:cNvSpPr>
          <p:nvPr/>
        </p:nvSpPr>
        <p:spPr>
          <a:xfrm>
            <a:off x="1881707" y="1988763"/>
            <a:ext cx="8994268" cy="50675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Clr>
                <a:srgbClr val="4472C4"/>
              </a:buClr>
              <a:buNone/>
            </a:pPr>
            <a:r>
              <a:rPr lang="vi-VN" sz="2800" dirty="0">
                <a:latin typeface="TNKeyUni-Achen" panose="02020500000000000000" pitchFamily="18" charset="0"/>
                <a:ea typeface="TNKeyUni-Achen" panose="02020500000000000000" pitchFamily="18" charset="0"/>
                <a:cs typeface="TNKeyUni-Achen" panose="02020500000000000000" pitchFamily="18" charset="0"/>
              </a:rPr>
              <a:t>Dlăng mơ̆ng kb</a:t>
            </a:r>
            <a:r>
              <a:rPr lang="en-US" sz="2800" dirty="0">
                <a:latin typeface="TNKeyUni-Achen" panose="02020500000000000000" pitchFamily="18" charset="0"/>
                <a:ea typeface="TNKeyUni-Achen" panose="02020500000000000000" pitchFamily="18" charset="0"/>
                <a:cs typeface="TNKeyUni-Achen" panose="02020500000000000000" pitchFamily="18" charset="0"/>
              </a:rPr>
              <a:t>ư</a:t>
            </a:r>
            <a:r>
              <a:rPr lang="vi-VN" sz="2800" dirty="0">
                <a:latin typeface="TNKeyUni-Achen" panose="02020500000000000000" pitchFamily="18" charset="0"/>
                <a:ea typeface="TNKeyUni-Achen" panose="02020500000000000000" pitchFamily="18" charset="0"/>
                <a:cs typeface="TNKeyUni-Achen" panose="02020500000000000000" pitchFamily="18" charset="0"/>
              </a:rPr>
              <a:t>i, si adei </a:t>
            </a:r>
            <a:r>
              <a:rPr lang="en-US" sz="2800" dirty="0">
                <a:latin typeface="TNKeyUni-Achen" panose="02020500000000000000" pitchFamily="18" charset="0"/>
                <a:ea typeface="TNKeyUni-Achen" panose="02020500000000000000" pitchFamily="18" charset="0"/>
                <a:cs typeface="TNKeyUni-Achen" panose="02020500000000000000" pitchFamily="18" charset="0"/>
              </a:rPr>
              <a:t>[</a:t>
            </a:r>
            <a:r>
              <a:rPr lang="vi-VN" sz="2800" dirty="0">
                <a:latin typeface="TNKeyUni-Achen" panose="02020500000000000000" pitchFamily="18" charset="0"/>
                <a:ea typeface="TNKeyUni-Achen" panose="02020500000000000000" pitchFamily="18" charset="0"/>
                <a:cs typeface="TNKeyUni-Achen" panose="02020500000000000000" pitchFamily="18" charset="0"/>
              </a:rPr>
              <a:t>uh sang hră mr</a:t>
            </a:r>
            <a:r>
              <a:rPr lang="en-US" sz="2800" dirty="0">
                <a:latin typeface="TNKeyUni-Achen" panose="02020500000000000000" pitchFamily="18" charset="0"/>
                <a:ea typeface="TNKeyUni-Achen" panose="02020500000000000000" pitchFamily="18" charset="0"/>
                <a:cs typeface="TNKeyUni-Achen" panose="02020500000000000000" pitchFamily="18" charset="0"/>
              </a:rPr>
              <a:t>â</a:t>
            </a:r>
            <a:r>
              <a:rPr lang="vi-VN" sz="2800" dirty="0">
                <a:latin typeface="TNKeyUni-Achen" panose="02020500000000000000" pitchFamily="18" charset="0"/>
                <a:ea typeface="TNKeyUni-Achen" panose="02020500000000000000" pitchFamily="18" charset="0"/>
                <a:cs typeface="TNKeyUni-Achen" panose="02020500000000000000" pitchFamily="18" charset="0"/>
              </a:rPr>
              <a:t>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NKeyUni-Achen" panose="02020500000000000000" pitchFamily="18" charset="0"/>
                <a:ea typeface="TNKeyUni-Achen" panose="02020500000000000000" pitchFamily="18" charset="0"/>
                <a:cs typeface="TNKeyUni-Achen" panose="02020500000000000000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4472C4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endParaRPr kumimoji="0" lang="vi-VN" sz="28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NKeyUni-Achen" panose="02020500000000000000" pitchFamily="18" charset="0"/>
              <a:ea typeface="TNKeyUni-Achen" panose="02020500000000000000" pitchFamily="18" charset="0"/>
              <a:cs typeface="TNKeyUni-Achen" panose="02020500000000000000" pitchFamily="18" charset="0"/>
            </a:endParaRP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13B79FA4-40D1-4123-8C91-BA333BDC7C79}"/>
              </a:ext>
            </a:extLst>
          </p:cNvPr>
          <p:cNvSpPr txBox="1">
            <a:spLocks/>
          </p:cNvSpPr>
          <p:nvPr/>
        </p:nvSpPr>
        <p:spPr>
          <a:xfrm>
            <a:off x="1881707" y="3340157"/>
            <a:ext cx="10039266" cy="5067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NKeyUni-Bar" panose="02020500000000000000" pitchFamily="18" charset="-93"/>
                <a:ea typeface="TNKeyUni-Bar" panose="02020500000000000000" pitchFamily="18" charset="-93"/>
                <a:cs typeface="TNKeyUni-Bar" panose="02020500000000000000" pitchFamily="18" charset="-93"/>
              </a:rPr>
              <a:t> </a:t>
            </a:r>
            <a:endParaRPr kumimoji="0" lang="vi-VN" sz="28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NKeyUni-Bar" panose="02020500000000000000" pitchFamily="18" charset="-93"/>
              <a:ea typeface="TNKeyUni-Bar" panose="02020500000000000000" pitchFamily="18" charset="-93"/>
              <a:cs typeface="TNKeyUni-Bar" panose="02020500000000000000" pitchFamily="18" charset="-93"/>
            </a:endParaRPr>
          </a:p>
        </p:txBody>
      </p:sp>
      <p:pic>
        <p:nvPicPr>
          <p:cNvPr id="37" name="Picture 36" descr="A picture containing text&#10;&#10;Description automatically generated">
            <a:extLst>
              <a:ext uri="{FF2B5EF4-FFF2-40B4-BE49-F238E27FC236}">
                <a16:creationId xmlns:a16="http://schemas.microsoft.com/office/drawing/2014/main" id="{C3DD9ACB-A4F1-41C8-8746-0FB1E84F32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400" y="1838807"/>
            <a:ext cx="407442" cy="71302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08842" y="331587"/>
            <a:ext cx="80268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NKeyUni-Bar" panose="02020500000000000000" pitchFamily="18" charset="-93"/>
                <a:ea typeface="TNKeyUni-Bar" panose="02020500000000000000" pitchFamily="18" charset="-93"/>
                <a:cs typeface="TNKeyUni-Bar" panose="02020500000000000000" pitchFamily="18" charset="-93"/>
              </a:rPr>
              <a:t>Dla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NKeyUni-Bar" panose="02020500000000000000" pitchFamily="18" charset="-93"/>
                <a:ea typeface="TNKeyUni-Bar" panose="02020500000000000000" pitchFamily="18" charset="-93"/>
                <a:cs typeface="TNKeyUni-Bar" panose="02020500000000000000" pitchFamily="18" charset="-93"/>
              </a:rPr>
              <a:t>\ng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NKeyUni-Bar" panose="02020500000000000000" pitchFamily="18" charset="-93"/>
                <a:ea typeface="TNKeyUni-Bar" panose="02020500000000000000" pitchFamily="18" charset="-93"/>
                <a:cs typeface="TNKeyUni-Bar" panose="02020500000000000000" pitchFamily="18" charset="-93"/>
              </a:rPr>
              <a:t>hla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NKeyUni-Bar" panose="02020500000000000000" pitchFamily="18" charset="-93"/>
                <a:ea typeface="TNKeyUni-Bar" panose="02020500000000000000" pitchFamily="18" charset="-93"/>
                <a:cs typeface="TNKeyUni-Bar" panose="02020500000000000000" pitchFamily="18" charset="-93"/>
              </a:rPr>
              <a:t>\m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NKeyUni-Bar" panose="02020500000000000000" pitchFamily="18" charset="-93"/>
                <a:ea typeface="TNKeyUni-Bar" panose="02020500000000000000" pitchFamily="18" charset="-93"/>
                <a:cs typeface="TNKeyUni-Bar" panose="02020500000000000000" pitchFamily="18" charset="-93"/>
              </a:rPr>
              <a:t>klei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NKeyUni-Bar" panose="02020500000000000000" pitchFamily="18" charset="-93"/>
                <a:ea typeface="TNKeyUni-Bar" panose="02020500000000000000" pitchFamily="18" charset="-93"/>
                <a:cs typeface="TNKeyUni-Bar" panose="02020500000000000000" pitchFamily="18" charset="-93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NKeyUni-Bar" panose="02020500000000000000" pitchFamily="18" charset="-93"/>
                <a:ea typeface="TNKeyUni-Bar" panose="02020500000000000000" pitchFamily="18" charset="-93"/>
                <a:cs typeface="TNKeyUni-Bar" panose="02020500000000000000" pitchFamily="18" charset="-93"/>
              </a:rPr>
              <a:t>hria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NKeyUni-Bar" panose="02020500000000000000" pitchFamily="18" charset="-93"/>
                <a:ea typeface="TNKeyUni-Bar" panose="02020500000000000000" pitchFamily="18" charset="-93"/>
                <a:cs typeface="TNKeyUni-Bar" panose="02020500000000000000" pitchFamily="18" charset="-93"/>
              </a:rPr>
              <a:t>\m bi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NKeyUni-Bar" panose="02020500000000000000" pitchFamily="18" charset="-93"/>
                <a:ea typeface="TNKeyUni-Bar" panose="02020500000000000000" pitchFamily="18" charset="-93"/>
                <a:cs typeface="TNKeyUni-Bar" panose="02020500000000000000" pitchFamily="18" charset="-93"/>
              </a:rPr>
              <a:t>m^n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NKeyUni-Bar" panose="02020500000000000000" pitchFamily="18" charset="-93"/>
                <a:ea typeface="TNKeyUni-Bar" panose="02020500000000000000" pitchFamily="18" charset="-93"/>
                <a:cs typeface="TNKeyUni-Bar" panose="02020500000000000000" pitchFamily="18" charset="-93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NKeyUni-Bar" panose="02020500000000000000" pitchFamily="18" charset="-93"/>
                <a:ea typeface="TNKeyUni-Bar" panose="02020500000000000000" pitchFamily="18" charset="-93"/>
                <a:cs typeface="TNKeyUni-Bar" panose="02020500000000000000" pitchFamily="18" charset="-93"/>
              </a:rPr>
              <a:t>leh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NKeyUni-Bar" panose="02020500000000000000" pitchFamily="18" charset="-93"/>
                <a:ea typeface="TNKeyUni-Bar" panose="02020500000000000000" pitchFamily="18" charset="-93"/>
                <a:cs typeface="TNKeyUni-Bar" panose="02020500000000000000" pitchFamily="18" charset="-93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NKeyUni-Bar" panose="02020500000000000000" pitchFamily="18" charset="-93"/>
                <a:ea typeface="TNKeyUni-Bar" panose="02020500000000000000" pitchFamily="18" charset="-93"/>
                <a:cs typeface="TNKeyUni-Bar" panose="02020500000000000000" pitchFamily="18" charset="-93"/>
              </a:rPr>
              <a:t>w^t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NKeyUni-Bar" panose="02020500000000000000" pitchFamily="18" charset="-93"/>
                <a:ea typeface="TNKeyUni-Bar" panose="02020500000000000000" pitchFamily="18" charset="-93"/>
                <a:cs typeface="TNKeyUni-Bar" panose="02020500000000000000" pitchFamily="18" charset="-93"/>
              </a:rPr>
              <a:t> la]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NKeyUni-Bar" panose="02020500000000000000" pitchFamily="18" charset="-93"/>
                <a:ea typeface="TNKeyUni-Bar" panose="02020500000000000000" pitchFamily="18" charset="-93"/>
                <a:cs typeface="TNKeyUni-Bar" panose="02020500000000000000" pitchFamily="18" charset="-93"/>
              </a:rPr>
              <a:t>klei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NKeyUni-Bar" panose="02020500000000000000" pitchFamily="18" charset="-93"/>
                <a:ea typeface="TNKeyUni-Bar" panose="02020500000000000000" pitchFamily="18" charset="-93"/>
                <a:cs typeface="TNKeyUni-Bar" panose="02020500000000000000" pitchFamily="18" charset="-93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NKeyUni-Bar" panose="02020500000000000000" pitchFamily="18" charset="-93"/>
                <a:ea typeface="TNKeyUni-Bar" panose="02020500000000000000" pitchFamily="18" charset="-93"/>
                <a:cs typeface="TNKeyUni-Bar" panose="02020500000000000000" pitchFamily="18" charset="-93"/>
              </a:rPr>
              <a:t>êmuh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NKeyUni-Bar" panose="02020500000000000000" pitchFamily="18" charset="-93"/>
                <a:ea typeface="TNKeyUni-Bar" panose="02020500000000000000" pitchFamily="18" charset="-93"/>
                <a:cs typeface="TNKeyUni-Bar" panose="02020500000000000000" pitchFamily="18" charset="-93"/>
              </a:rPr>
              <a:t> ti gu\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NKeyUni-Bar" panose="02020500000000000000" pitchFamily="18" charset="-93"/>
              <a:ea typeface="TNKeyUni-Bar" panose="02020500000000000000" pitchFamily="18" charset="-93"/>
              <a:cs typeface="TNKeyUni-Bar" panose="02020500000000000000" pitchFamily="18" charset="-93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B9DE18C-2310-4264-8A55-B4D3A699C1A6}"/>
              </a:ext>
            </a:extLst>
          </p:cNvPr>
          <p:cNvGrpSpPr/>
          <p:nvPr/>
        </p:nvGrpSpPr>
        <p:grpSpPr>
          <a:xfrm>
            <a:off x="898642" y="3955812"/>
            <a:ext cx="9977333" cy="954107"/>
            <a:chOff x="586197" y="4224720"/>
            <a:chExt cx="9977333" cy="954107"/>
          </a:xfrm>
        </p:grpSpPr>
        <p:pic>
          <p:nvPicPr>
            <p:cNvPr id="38" name="Picture 37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5D843B19-0031-4AA5-AE6D-79BD539A26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24186">
              <a:off x="586197" y="4386381"/>
              <a:ext cx="766852" cy="690084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16A2D10-FDAB-4C18-AE61-307256E0BD72}"/>
                </a:ext>
              </a:extLst>
            </p:cNvPr>
            <p:cNvSpPr txBox="1"/>
            <p:nvPr/>
          </p:nvSpPr>
          <p:spPr>
            <a:xfrm>
              <a:off x="1404848" y="4224720"/>
              <a:ext cx="915868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NKeyUni-Achen" panose="02020500000000000000" pitchFamily="18" charset="0"/>
                  <a:ea typeface="TNKeyUni-Achen" panose="02020500000000000000" pitchFamily="18" charset="0"/>
                  <a:cs typeface="TNKeyUni-Achen" panose="02020500000000000000" pitchFamily="18" charset="0"/>
                </a:rPr>
                <a:t>\</a:t>
              </a:r>
              <a:r>
                <a:rPr lang="en-US" sz="2800" dirty="0"/>
                <a:t> </a:t>
              </a:r>
              <a:r>
                <a:rPr lang="en-US" sz="2800" dirty="0">
                  <a:latin typeface="TNKeyUni-Achen" panose="02020500000000000000" pitchFamily="18" charset="0"/>
                  <a:ea typeface="TNKeyUni-Achen" panose="02020500000000000000" pitchFamily="18" charset="0"/>
                  <a:cs typeface="TNKeyUni-Achen" panose="02020500000000000000" pitchFamily="18" charset="0"/>
                </a:rPr>
                <a:t>Mu\t </a:t>
              </a:r>
              <a:r>
                <a:rPr lang="en-US" sz="2800" dirty="0" err="1">
                  <a:latin typeface="TNKeyUni-Achen" panose="02020500000000000000" pitchFamily="18" charset="0"/>
                  <a:ea typeface="TNKeyUni-Achen" panose="02020500000000000000" pitchFamily="18" charset="0"/>
                  <a:cs typeface="TNKeyUni-Achen" panose="02020500000000000000" pitchFamily="18" charset="0"/>
                </a:rPr>
                <a:t>hlăm</a:t>
              </a:r>
              <a:r>
                <a:rPr lang="en-US" sz="2800" dirty="0">
                  <a:latin typeface="TNKeyUni-Achen" panose="02020500000000000000" pitchFamily="18" charset="0"/>
                  <a:ea typeface="TNKeyUni-Achen" panose="02020500000000000000" pitchFamily="18" charset="0"/>
                  <a:cs typeface="TNKeyUni-Achen" panose="02020500000000000000" pitchFamily="18" charset="0"/>
                </a:rPr>
                <a:t> </a:t>
              </a:r>
              <a:r>
                <a:rPr lang="en-US" sz="2800" dirty="0" err="1">
                  <a:latin typeface="TNKeyUni-Achen" panose="02020500000000000000" pitchFamily="18" charset="0"/>
                  <a:ea typeface="TNKeyUni-Achen" panose="02020500000000000000" pitchFamily="18" charset="0"/>
                  <a:cs typeface="TNKeyUni-Achen" panose="02020500000000000000" pitchFamily="18" charset="0"/>
                </a:rPr>
                <a:t>adu</a:t>
              </a:r>
              <a:r>
                <a:rPr lang="en-US" sz="2800" dirty="0">
                  <a:latin typeface="TNKeyUni-Achen" panose="02020500000000000000" pitchFamily="18" charset="0"/>
                  <a:ea typeface="TNKeyUni-Achen" panose="02020500000000000000" pitchFamily="18" charset="0"/>
                  <a:cs typeface="TNKeyUni-Achen" panose="02020500000000000000" pitchFamily="18" charset="0"/>
                </a:rPr>
                <a:t>\, </a:t>
              </a:r>
              <a:r>
                <a:rPr lang="en-US" sz="2800" dirty="0" err="1">
                  <a:latin typeface="TNKeyUni-Achen" panose="02020500000000000000" pitchFamily="18" charset="0"/>
                  <a:ea typeface="TNKeyUni-Achen" panose="02020500000000000000" pitchFamily="18" charset="0"/>
                  <a:cs typeface="TNKeyUni-Achen" panose="02020500000000000000" pitchFamily="18" charset="0"/>
                </a:rPr>
                <a:t>ya</a:t>
              </a:r>
              <a:r>
                <a:rPr lang="en-US" sz="2800" dirty="0">
                  <a:latin typeface="TNKeyUni-Achen" panose="02020500000000000000" pitchFamily="18" charset="0"/>
                  <a:ea typeface="TNKeyUni-Achen" panose="02020500000000000000" pitchFamily="18" charset="0"/>
                  <a:cs typeface="TNKeyUni-Achen" panose="02020500000000000000" pitchFamily="18" charset="0"/>
                </a:rPr>
                <a:t> do\ </a:t>
              </a:r>
              <a:r>
                <a:rPr lang="en-US" sz="2800" dirty="0" err="1">
                  <a:latin typeface="TNKeyUni-Achen" panose="02020500000000000000" pitchFamily="18" charset="0"/>
                  <a:ea typeface="TNKeyUni-Achen" panose="02020500000000000000" pitchFamily="18" charset="0"/>
                  <a:cs typeface="TNKeyUni-Achen" panose="02020500000000000000" pitchFamily="18" charset="0"/>
                </a:rPr>
                <a:t>adei</a:t>
              </a:r>
              <a:r>
                <a:rPr lang="en-US" sz="2800" dirty="0">
                  <a:latin typeface="TNKeyUni-Achen" panose="02020500000000000000" pitchFamily="18" charset="0"/>
                  <a:ea typeface="TNKeyUni-Achen" panose="02020500000000000000" pitchFamily="18" charset="0"/>
                  <a:cs typeface="TNKeyUni-Achen" panose="02020500000000000000" pitchFamily="18" charset="0"/>
                </a:rPr>
                <a:t> [uh </a:t>
              </a:r>
              <a:r>
                <a:rPr lang="en-US" sz="2800" dirty="0" err="1">
                  <a:latin typeface="TNKeyUni-Achen" panose="02020500000000000000" pitchFamily="18" charset="0"/>
                  <a:ea typeface="TNKeyUni-Achen" panose="02020500000000000000" pitchFamily="18" charset="0"/>
                  <a:cs typeface="TNKeyUni-Achen" panose="02020500000000000000" pitchFamily="18" charset="0"/>
                </a:rPr>
                <a:t>mrâo</a:t>
              </a: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NKeyUni-Achen" panose="02020500000000000000" pitchFamily="18" charset="0"/>
                  <a:ea typeface="TNKeyUni-Achen" panose="02020500000000000000" pitchFamily="18" charset="0"/>
                  <a:cs typeface="TNKeyUni-Achen" panose="02020500000000000000" pitchFamily="18" charset="0"/>
                </a:rPr>
                <a:t>?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NKeyUni-Achen" panose="02020500000000000000" pitchFamily="18" charset="0"/>
                <a:ea typeface="TNKeyUni-Achen" panose="02020500000000000000" pitchFamily="18" charset="0"/>
                <a:cs typeface="TNKeyUni-Achen" panose="02020500000000000000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NKeyUni-Achen" panose="02020500000000000000" pitchFamily="18" charset="0"/>
                <a:ea typeface="TNKeyUni-Achen" panose="02020500000000000000" pitchFamily="18" charset="0"/>
                <a:cs typeface="TNKeyUni-Achen" panose="02020500000000000000" pitchFamily="18" charset="0"/>
              </a:endParaRPr>
            </a:p>
          </p:txBody>
        </p:sp>
      </p:grp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ED97FD7F-4CFE-4B74-A1B9-79E9871359DE}"/>
              </a:ext>
            </a:extLst>
          </p:cNvPr>
          <p:cNvSpPr txBox="1">
            <a:spLocks/>
          </p:cNvSpPr>
          <p:nvPr/>
        </p:nvSpPr>
        <p:spPr>
          <a:xfrm>
            <a:off x="1668020" y="4518180"/>
            <a:ext cx="10523979" cy="50675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4472C4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endParaRPr kumimoji="0" lang="vi-VN" sz="28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NKeyUni-Bar" panose="02020500000000000000" pitchFamily="18" charset="-93"/>
              <a:ea typeface="TNKeyUni-Bar" panose="02020500000000000000" pitchFamily="18" charset="-93"/>
              <a:cs typeface="TNKeyUni-Bar" panose="02020500000000000000" pitchFamily="18" charset="-93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DE95BF6-2AB2-4F3D-9CFC-892E109DF4B2}"/>
              </a:ext>
            </a:extLst>
          </p:cNvPr>
          <p:cNvSpPr txBox="1"/>
          <p:nvPr/>
        </p:nvSpPr>
        <p:spPr>
          <a:xfrm>
            <a:off x="1039281" y="2718135"/>
            <a:ext cx="1138393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3200" dirty="0">
                <a:solidFill>
                  <a:srgbClr val="C0000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Dlăng mơ̆ng k</a:t>
            </a:r>
            <a:r>
              <a:rPr lang="en-US" sz="3200" dirty="0">
                <a:solidFill>
                  <a:srgbClr val="C0000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[ư</a:t>
            </a:r>
            <a:r>
              <a:rPr lang="vi-VN" sz="3200" dirty="0">
                <a:solidFill>
                  <a:srgbClr val="C0000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i, mtih k</a:t>
            </a:r>
            <a:r>
              <a:rPr lang="en-US" sz="3200" dirty="0">
                <a:solidFill>
                  <a:srgbClr val="C0000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`</a:t>
            </a:r>
            <a:r>
              <a:rPr lang="vi-VN" sz="3200" dirty="0">
                <a:solidFill>
                  <a:srgbClr val="C0000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i</a:t>
            </a:r>
            <a:r>
              <a:rPr lang="en-US" sz="3200" dirty="0">
                <a:solidFill>
                  <a:srgbClr val="C0000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</a:t>
            </a:r>
            <a:r>
              <a:rPr lang="vi-VN" sz="3200" dirty="0">
                <a:solidFill>
                  <a:srgbClr val="C0000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, tu</a:t>
            </a:r>
            <a:r>
              <a:rPr lang="en-US" sz="3200" dirty="0" err="1">
                <a:solidFill>
                  <a:srgbClr val="C0000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i</a:t>
            </a:r>
            <a:r>
              <a:rPr lang="vi-VN" sz="3200" dirty="0">
                <a:solidFill>
                  <a:srgbClr val="C0000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l hrah dlăng ms</a:t>
            </a:r>
            <a:r>
              <a:rPr lang="en-US" sz="3200" dirty="0">
                <a:solidFill>
                  <a:srgbClr val="C0000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e\</a:t>
            </a:r>
            <a:r>
              <a:rPr lang="vi-VN" sz="3200" dirty="0">
                <a:solidFill>
                  <a:srgbClr val="C0000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si knuh mnga mh</a:t>
            </a:r>
            <a:r>
              <a:rPr lang="en-US" sz="3200" dirty="0">
                <a:solidFill>
                  <a:srgbClr val="C0000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e$`</a:t>
            </a:r>
            <a:r>
              <a:rPr lang="vi-VN" sz="3200" dirty="0">
                <a:solidFill>
                  <a:srgbClr val="C0000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mhu hlăm hla ky</a:t>
            </a:r>
            <a:r>
              <a:rPr lang="en-US" sz="3200" dirty="0">
                <a:solidFill>
                  <a:srgbClr val="C0000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â</a:t>
            </a:r>
            <a:r>
              <a:rPr lang="vi-VN" sz="3200" dirty="0">
                <a:solidFill>
                  <a:srgbClr val="C0000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o.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NKeyUni-Times" panose="02020603050405020304" pitchFamily="18" charset="0"/>
              <a:ea typeface="微软雅黑"/>
              <a:cs typeface="TNKeyUni-Times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DF8A2E5-A824-4DF6-8215-DFEDBB630DAC}"/>
              </a:ext>
            </a:extLst>
          </p:cNvPr>
          <p:cNvSpPr txBox="1"/>
          <p:nvPr/>
        </p:nvSpPr>
        <p:spPr>
          <a:xfrm>
            <a:off x="1212548" y="4909919"/>
            <a:ext cx="10555847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C0000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Mu\t hlăm adu\ </a:t>
            </a:r>
            <a:r>
              <a:rPr lang="en-US" sz="3200" dirty="0">
                <a:solidFill>
                  <a:srgbClr val="C0000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[</a:t>
            </a:r>
            <a:r>
              <a:rPr lang="vi-VN" sz="3200" dirty="0">
                <a:solidFill>
                  <a:srgbClr val="C0000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uh mtih kô</a:t>
            </a:r>
            <a:r>
              <a:rPr lang="en-US" sz="3200" dirty="0">
                <a:solidFill>
                  <a:srgbClr val="C0000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|, </a:t>
            </a:r>
            <a:r>
              <a:rPr lang="vi-VN" sz="3200" dirty="0">
                <a:solidFill>
                  <a:srgbClr val="C0000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[a\ng bha\ mtah jih jang mgač</a:t>
            </a:r>
            <a:endParaRPr lang="en-US" sz="3200" dirty="0">
              <a:solidFill>
                <a:srgbClr val="C00000"/>
              </a:solidFill>
              <a:latin typeface="TNKeyUni-Times" panose="02020603050405020304" pitchFamily="18" charset="0"/>
              <a:cs typeface="TNKeyUni-Times" panose="02020603050405020304" pitchFamily="18" charset="0"/>
            </a:endParaRPr>
          </a:p>
          <a:p>
            <a:r>
              <a:rPr lang="vi-VN" sz="3200" dirty="0">
                <a:solidFill>
                  <a:srgbClr val="C0000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bhung,</a:t>
            </a:r>
            <a:r>
              <a:rPr lang="en-US" sz="3200" dirty="0">
                <a:solidFill>
                  <a:srgbClr val="C0000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vi-VN" sz="3200" dirty="0">
                <a:solidFill>
                  <a:srgbClr val="C0000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mdhư\ mnâo [âo mngưi.</a:t>
            </a:r>
            <a:endParaRPr lang="en-US" sz="3200" dirty="0">
              <a:solidFill>
                <a:srgbClr val="C00000"/>
              </a:solidFill>
              <a:latin typeface="TNKeyUni-Times" panose="02020603050405020304" pitchFamily="18" charset="0"/>
              <a:cs typeface="TNKeyUni-Times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NKeyUni-Achen" panose="02020500000000000000" pitchFamily="18" charset="0"/>
              <a:ea typeface="TNKeyUni-Achen" panose="02020500000000000000" pitchFamily="18" charset="0"/>
              <a:cs typeface="TNKeyUni-Achen" panose="020205000000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14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5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0871ADD3-0095-4484-BD35-692EBAD1C8FC}"/>
              </a:ext>
            </a:extLst>
          </p:cNvPr>
          <p:cNvGrpSpPr/>
          <p:nvPr/>
        </p:nvGrpSpPr>
        <p:grpSpPr>
          <a:xfrm>
            <a:off x="350874" y="1747193"/>
            <a:ext cx="11570099" cy="4940686"/>
            <a:chOff x="76504" y="514663"/>
            <a:chExt cx="7485060" cy="5687287"/>
          </a:xfrm>
          <a:solidFill>
            <a:schemeClr val="bg1"/>
          </a:solidFill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EB43F8FB-C92A-4934-8A52-85BD18CD3F88}"/>
                </a:ext>
              </a:extLst>
            </p:cNvPr>
            <p:cNvSpPr/>
            <p:nvPr/>
          </p:nvSpPr>
          <p:spPr>
            <a:xfrm>
              <a:off x="139597" y="56470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F5FF6E6C-D88D-4E93-88A6-B18C033B6FA7}"/>
                </a:ext>
              </a:extLst>
            </p:cNvPr>
            <p:cNvSpPr/>
            <p:nvPr/>
          </p:nvSpPr>
          <p:spPr>
            <a:xfrm>
              <a:off x="112903" y="51466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AF1729D8-6986-4919-B74D-E7C7501F0959}"/>
                </a:ext>
              </a:extLst>
            </p:cNvPr>
            <p:cNvSpPr/>
            <p:nvPr/>
          </p:nvSpPr>
          <p:spPr>
            <a:xfrm>
              <a:off x="197063" y="557879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FBFF7433-A937-4399-BA73-0FC3C774F93B}"/>
                </a:ext>
              </a:extLst>
            </p:cNvPr>
            <p:cNvSpPr/>
            <p:nvPr/>
          </p:nvSpPr>
          <p:spPr>
            <a:xfrm>
              <a:off x="76504" y="61474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435884 w 7364501"/>
                <a:gd name="connsiteY2" fmla="*/ 0 h 5587207"/>
                <a:gd name="connsiteX3" fmla="*/ 2027033 w 7364501"/>
                <a:gd name="connsiteY3" fmla="*/ 0 h 5587207"/>
                <a:gd name="connsiteX4" fmla="*/ 2499952 w 7364501"/>
                <a:gd name="connsiteY4" fmla="*/ 0 h 5587207"/>
                <a:gd name="connsiteX5" fmla="*/ 3091101 w 7364501"/>
                <a:gd name="connsiteY5" fmla="*/ 0 h 5587207"/>
                <a:gd name="connsiteX6" fmla="*/ 3504906 w 7364501"/>
                <a:gd name="connsiteY6" fmla="*/ 0 h 5587207"/>
                <a:gd name="connsiteX7" fmla="*/ 4036940 w 7364501"/>
                <a:gd name="connsiteY7" fmla="*/ 0 h 5587207"/>
                <a:gd name="connsiteX8" fmla="*/ 4628089 w 7364501"/>
                <a:gd name="connsiteY8" fmla="*/ 0 h 5587207"/>
                <a:gd name="connsiteX9" fmla="*/ 5219238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58447 h 5587207"/>
                <a:gd name="connsiteX14" fmla="*/ 7364501 w 7364501"/>
                <a:gd name="connsiteY14" fmla="*/ 1907704 h 5587207"/>
                <a:gd name="connsiteX15" fmla="*/ 7364501 w 7364501"/>
                <a:gd name="connsiteY15" fmla="*/ 2580988 h 5587207"/>
                <a:gd name="connsiteX16" fmla="*/ 7364501 w 7364501"/>
                <a:gd name="connsiteY16" fmla="*/ 3254271 h 5587207"/>
                <a:gd name="connsiteX17" fmla="*/ 7364501 w 7364501"/>
                <a:gd name="connsiteY17" fmla="*/ 3927555 h 5587207"/>
                <a:gd name="connsiteX18" fmla="*/ 7364501 w 7364501"/>
                <a:gd name="connsiteY18" fmla="*/ 4860702 h 5587207"/>
                <a:gd name="connsiteX19" fmla="*/ 6637996 w 7364501"/>
                <a:gd name="connsiteY19" fmla="*/ 5587207 h 5587207"/>
                <a:gd name="connsiteX20" fmla="*/ 6046847 w 7364501"/>
                <a:gd name="connsiteY20" fmla="*/ 5587207 h 5587207"/>
                <a:gd name="connsiteX21" fmla="*/ 5455698 w 7364501"/>
                <a:gd name="connsiteY21" fmla="*/ 5587207 h 5587207"/>
                <a:gd name="connsiteX22" fmla="*/ 4805434 w 7364501"/>
                <a:gd name="connsiteY22" fmla="*/ 5587207 h 5587207"/>
                <a:gd name="connsiteX23" fmla="*/ 4155170 w 7364501"/>
                <a:gd name="connsiteY23" fmla="*/ 5587207 h 5587207"/>
                <a:gd name="connsiteX24" fmla="*/ 3623136 w 7364501"/>
                <a:gd name="connsiteY24" fmla="*/ 5587207 h 5587207"/>
                <a:gd name="connsiteX25" fmla="*/ 3209331 w 7364501"/>
                <a:gd name="connsiteY25" fmla="*/ 5587207 h 5587207"/>
                <a:gd name="connsiteX26" fmla="*/ 2795527 w 7364501"/>
                <a:gd name="connsiteY26" fmla="*/ 5587207 h 5587207"/>
                <a:gd name="connsiteX27" fmla="*/ 2322608 w 7364501"/>
                <a:gd name="connsiteY27" fmla="*/ 5587207 h 5587207"/>
                <a:gd name="connsiteX28" fmla="*/ 1908803 w 7364501"/>
                <a:gd name="connsiteY28" fmla="*/ 5587207 h 5587207"/>
                <a:gd name="connsiteX29" fmla="*/ 726505 w 7364501"/>
                <a:gd name="connsiteY29" fmla="*/ 5587207 h 5587207"/>
                <a:gd name="connsiteX30" fmla="*/ 0 w 7364501"/>
                <a:gd name="connsiteY30" fmla="*/ 4860702 h 5587207"/>
                <a:gd name="connsiteX31" fmla="*/ 0 w 7364501"/>
                <a:gd name="connsiteY31" fmla="*/ 4228760 h 5587207"/>
                <a:gd name="connsiteX32" fmla="*/ 0 w 7364501"/>
                <a:gd name="connsiteY32" fmla="*/ 3638161 h 5587207"/>
                <a:gd name="connsiteX33" fmla="*/ 0 w 7364501"/>
                <a:gd name="connsiteY33" fmla="*/ 3006219 h 5587207"/>
                <a:gd name="connsiteX34" fmla="*/ 0 w 7364501"/>
                <a:gd name="connsiteY34" fmla="*/ 2415620 h 5587207"/>
                <a:gd name="connsiteX35" fmla="*/ 0 w 7364501"/>
                <a:gd name="connsiteY35" fmla="*/ 1825020 h 5587207"/>
                <a:gd name="connsiteX36" fmla="*/ 0 w 7364501"/>
                <a:gd name="connsiteY36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64501" h="5587207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no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AA0BBF56-40D5-4ADB-A020-884E638F5ED2}"/>
              </a:ext>
            </a:extLst>
          </p:cNvPr>
          <p:cNvSpPr txBox="1">
            <a:spLocks/>
          </p:cNvSpPr>
          <p:nvPr/>
        </p:nvSpPr>
        <p:spPr>
          <a:xfrm>
            <a:off x="1881707" y="1988763"/>
            <a:ext cx="8994268" cy="50675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Clr>
                <a:srgbClr val="4472C4"/>
              </a:buClr>
              <a:buNone/>
            </a:pPr>
            <a:r>
              <a:rPr lang="it-IT" sz="3200" dirty="0">
                <a:latin typeface="TNKeyUni-Achen" panose="02020500000000000000" pitchFamily="18" charset="0"/>
                <a:ea typeface="TNKeyUni-Achen" panose="02020500000000000000" pitchFamily="18" charset="0"/>
                <a:cs typeface="TNKeyUni-Achen" panose="02020500000000000000" pitchFamily="18" charset="0"/>
              </a:rPr>
              <a:t>Si ai tiê adei ho\ng sang hră pô?</a:t>
            </a:r>
            <a:endParaRPr kumimoji="0" lang="vi-VN" sz="32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NKeyUni-Achen" panose="02020500000000000000" pitchFamily="18" charset="0"/>
              <a:ea typeface="TNKeyUni-Achen" panose="02020500000000000000" pitchFamily="18" charset="0"/>
              <a:cs typeface="TNKeyUni-Achen" panose="02020500000000000000" pitchFamily="18" charset="0"/>
            </a:endParaRP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13B79FA4-40D1-4123-8C91-BA333BDC7C79}"/>
              </a:ext>
            </a:extLst>
          </p:cNvPr>
          <p:cNvSpPr txBox="1">
            <a:spLocks/>
          </p:cNvSpPr>
          <p:nvPr/>
        </p:nvSpPr>
        <p:spPr>
          <a:xfrm>
            <a:off x="1881707" y="3340157"/>
            <a:ext cx="10039266" cy="5067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NKeyUni-Bar" panose="02020500000000000000" pitchFamily="18" charset="-93"/>
                <a:ea typeface="TNKeyUni-Bar" panose="02020500000000000000" pitchFamily="18" charset="-93"/>
                <a:cs typeface="TNKeyUni-Bar" panose="02020500000000000000" pitchFamily="18" charset="-93"/>
              </a:rPr>
              <a:t> </a:t>
            </a:r>
            <a:endParaRPr kumimoji="0" lang="vi-VN" sz="28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NKeyUni-Bar" panose="02020500000000000000" pitchFamily="18" charset="-93"/>
              <a:ea typeface="TNKeyUni-Bar" panose="02020500000000000000" pitchFamily="18" charset="-93"/>
              <a:cs typeface="TNKeyUni-Bar" panose="02020500000000000000" pitchFamily="18" charset="-93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08842" y="331587"/>
            <a:ext cx="80268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NKeyUni-Bar" panose="02020500000000000000" pitchFamily="18" charset="-93"/>
                <a:ea typeface="TNKeyUni-Bar" panose="02020500000000000000" pitchFamily="18" charset="-93"/>
                <a:cs typeface="TNKeyUni-Bar" panose="02020500000000000000" pitchFamily="18" charset="-93"/>
              </a:rPr>
              <a:t>Dla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NKeyUni-Bar" panose="02020500000000000000" pitchFamily="18" charset="-93"/>
                <a:ea typeface="TNKeyUni-Bar" panose="02020500000000000000" pitchFamily="18" charset="-93"/>
                <a:cs typeface="TNKeyUni-Bar" panose="02020500000000000000" pitchFamily="18" charset="-93"/>
              </a:rPr>
              <a:t>\ng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NKeyUni-Bar" panose="02020500000000000000" pitchFamily="18" charset="-93"/>
                <a:ea typeface="TNKeyUni-Bar" panose="02020500000000000000" pitchFamily="18" charset="-93"/>
                <a:cs typeface="TNKeyUni-Bar" panose="02020500000000000000" pitchFamily="18" charset="-93"/>
              </a:rPr>
              <a:t>hla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NKeyUni-Bar" panose="02020500000000000000" pitchFamily="18" charset="-93"/>
                <a:ea typeface="TNKeyUni-Bar" panose="02020500000000000000" pitchFamily="18" charset="-93"/>
                <a:cs typeface="TNKeyUni-Bar" panose="02020500000000000000" pitchFamily="18" charset="-93"/>
              </a:rPr>
              <a:t>\m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NKeyUni-Bar" panose="02020500000000000000" pitchFamily="18" charset="-93"/>
                <a:ea typeface="TNKeyUni-Bar" panose="02020500000000000000" pitchFamily="18" charset="-93"/>
                <a:cs typeface="TNKeyUni-Bar" panose="02020500000000000000" pitchFamily="18" charset="-93"/>
              </a:rPr>
              <a:t>klei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NKeyUni-Bar" panose="02020500000000000000" pitchFamily="18" charset="-93"/>
                <a:ea typeface="TNKeyUni-Bar" panose="02020500000000000000" pitchFamily="18" charset="-93"/>
                <a:cs typeface="TNKeyUni-Bar" panose="02020500000000000000" pitchFamily="18" charset="-93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NKeyUni-Bar" panose="02020500000000000000" pitchFamily="18" charset="-93"/>
                <a:ea typeface="TNKeyUni-Bar" panose="02020500000000000000" pitchFamily="18" charset="-93"/>
                <a:cs typeface="TNKeyUni-Bar" panose="02020500000000000000" pitchFamily="18" charset="-93"/>
              </a:rPr>
              <a:t>hria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NKeyUni-Bar" panose="02020500000000000000" pitchFamily="18" charset="-93"/>
                <a:ea typeface="TNKeyUni-Bar" panose="02020500000000000000" pitchFamily="18" charset="-93"/>
                <a:cs typeface="TNKeyUni-Bar" panose="02020500000000000000" pitchFamily="18" charset="-93"/>
              </a:rPr>
              <a:t>\m bi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NKeyUni-Bar" panose="02020500000000000000" pitchFamily="18" charset="-93"/>
                <a:ea typeface="TNKeyUni-Bar" panose="02020500000000000000" pitchFamily="18" charset="-93"/>
                <a:cs typeface="TNKeyUni-Bar" panose="02020500000000000000" pitchFamily="18" charset="-93"/>
              </a:rPr>
              <a:t>m^n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NKeyUni-Bar" panose="02020500000000000000" pitchFamily="18" charset="-93"/>
                <a:ea typeface="TNKeyUni-Bar" panose="02020500000000000000" pitchFamily="18" charset="-93"/>
                <a:cs typeface="TNKeyUni-Bar" panose="02020500000000000000" pitchFamily="18" charset="-93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NKeyUni-Bar" panose="02020500000000000000" pitchFamily="18" charset="-93"/>
                <a:ea typeface="TNKeyUni-Bar" panose="02020500000000000000" pitchFamily="18" charset="-93"/>
                <a:cs typeface="TNKeyUni-Bar" panose="02020500000000000000" pitchFamily="18" charset="-93"/>
              </a:rPr>
              <a:t>leh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NKeyUni-Bar" panose="02020500000000000000" pitchFamily="18" charset="-93"/>
                <a:ea typeface="TNKeyUni-Bar" panose="02020500000000000000" pitchFamily="18" charset="-93"/>
                <a:cs typeface="TNKeyUni-Bar" panose="02020500000000000000" pitchFamily="18" charset="-93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NKeyUni-Bar" panose="02020500000000000000" pitchFamily="18" charset="-93"/>
                <a:ea typeface="TNKeyUni-Bar" panose="02020500000000000000" pitchFamily="18" charset="-93"/>
                <a:cs typeface="TNKeyUni-Bar" panose="02020500000000000000" pitchFamily="18" charset="-93"/>
              </a:rPr>
              <a:t>w^t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NKeyUni-Bar" panose="02020500000000000000" pitchFamily="18" charset="-93"/>
                <a:ea typeface="TNKeyUni-Bar" panose="02020500000000000000" pitchFamily="18" charset="-93"/>
                <a:cs typeface="TNKeyUni-Bar" panose="02020500000000000000" pitchFamily="18" charset="-93"/>
              </a:rPr>
              <a:t> la]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NKeyUni-Bar" panose="02020500000000000000" pitchFamily="18" charset="-93"/>
                <a:ea typeface="TNKeyUni-Bar" panose="02020500000000000000" pitchFamily="18" charset="-93"/>
                <a:cs typeface="TNKeyUni-Bar" panose="02020500000000000000" pitchFamily="18" charset="-93"/>
              </a:rPr>
              <a:t>klei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NKeyUni-Bar" panose="02020500000000000000" pitchFamily="18" charset="-93"/>
                <a:ea typeface="TNKeyUni-Bar" panose="02020500000000000000" pitchFamily="18" charset="-93"/>
                <a:cs typeface="TNKeyUni-Bar" panose="02020500000000000000" pitchFamily="18" charset="-93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NKeyUni-Bar" panose="02020500000000000000" pitchFamily="18" charset="-93"/>
                <a:ea typeface="TNKeyUni-Bar" panose="02020500000000000000" pitchFamily="18" charset="-93"/>
                <a:cs typeface="TNKeyUni-Bar" panose="02020500000000000000" pitchFamily="18" charset="-93"/>
              </a:rPr>
              <a:t>êmuh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NKeyUni-Bar" panose="02020500000000000000" pitchFamily="18" charset="-93"/>
                <a:ea typeface="TNKeyUni-Bar" panose="02020500000000000000" pitchFamily="18" charset="-93"/>
                <a:cs typeface="TNKeyUni-Bar" panose="02020500000000000000" pitchFamily="18" charset="-93"/>
              </a:rPr>
              <a:t> ti gu\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NKeyUni-Bar" panose="02020500000000000000" pitchFamily="18" charset="-93"/>
              <a:ea typeface="TNKeyUni-Bar" panose="02020500000000000000" pitchFamily="18" charset="-93"/>
              <a:cs typeface="TNKeyUni-Bar" panose="02020500000000000000" pitchFamily="18" charset="-93"/>
            </a:endParaRP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ED97FD7F-4CFE-4B74-A1B9-79E9871359DE}"/>
              </a:ext>
            </a:extLst>
          </p:cNvPr>
          <p:cNvSpPr txBox="1">
            <a:spLocks/>
          </p:cNvSpPr>
          <p:nvPr/>
        </p:nvSpPr>
        <p:spPr>
          <a:xfrm>
            <a:off x="1668020" y="4518180"/>
            <a:ext cx="10523979" cy="50675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4472C4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endParaRPr kumimoji="0" lang="vi-VN" sz="28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NKeyUni-Bar" panose="02020500000000000000" pitchFamily="18" charset="-93"/>
              <a:ea typeface="TNKeyUni-Bar" panose="02020500000000000000" pitchFamily="18" charset="-93"/>
              <a:cs typeface="TNKeyUni-Bar" panose="02020500000000000000" pitchFamily="18" charset="-93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DE95BF6-2AB2-4F3D-9CFC-892E109DF4B2}"/>
              </a:ext>
            </a:extLst>
          </p:cNvPr>
          <p:cNvSpPr txBox="1"/>
          <p:nvPr/>
        </p:nvSpPr>
        <p:spPr>
          <a:xfrm>
            <a:off x="2425318" y="2631364"/>
            <a:ext cx="113839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3200" dirty="0">
                <a:solidFill>
                  <a:srgbClr val="C0000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Adei khăp kơ sang hră adei</a:t>
            </a:r>
            <a:r>
              <a:rPr lang="en-US" sz="3200" dirty="0">
                <a:solidFill>
                  <a:srgbClr val="C0000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.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NKeyUni-Times" panose="02020603050405020304" pitchFamily="18" charset="0"/>
              <a:ea typeface="微软雅黑"/>
              <a:cs typeface="TNKeyUni-Times" panose="02020603050405020304" pitchFamily="18" charset="0"/>
            </a:endParaRPr>
          </a:p>
        </p:txBody>
      </p:sp>
      <p:pic>
        <p:nvPicPr>
          <p:cNvPr id="27" name="Picture 26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25DB07C1-59EE-4F69-8142-96687655BF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833" y="1988763"/>
            <a:ext cx="481008" cy="7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347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6B272D-3C15-4729-BDB9-00DB2D4E08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5873" y="2963829"/>
            <a:ext cx="5303470" cy="3773856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5A6F3CAC-F5A4-42EC-A963-8A6292A9D250}"/>
              </a:ext>
            </a:extLst>
          </p:cNvPr>
          <p:cNvSpPr/>
          <p:nvPr/>
        </p:nvSpPr>
        <p:spPr>
          <a:xfrm>
            <a:off x="5842534" y="-752"/>
            <a:ext cx="4581626" cy="2964581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GIÊ C|IH</a:t>
            </a:r>
          </a:p>
        </p:txBody>
      </p:sp>
    </p:spTree>
    <p:extLst>
      <p:ext uri="{BB962C8B-B14F-4D97-AF65-F5344CB8AC3E}">
        <p14:creationId xmlns:p14="http://schemas.microsoft.com/office/powerpoint/2010/main" val="3081665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54293DF-E7E5-42CD-B4F9-B038DBD68113}"/>
              </a:ext>
            </a:extLst>
          </p:cNvPr>
          <p:cNvSpPr txBox="1"/>
          <p:nvPr/>
        </p:nvSpPr>
        <p:spPr>
          <a:xfrm>
            <a:off x="4386921" y="252047"/>
            <a:ext cx="46030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NKeyUni-Times" panose="02020603050405020304" pitchFamily="18" charset="0"/>
                <a:ea typeface="+mn-ea"/>
                <a:cs typeface="TNKeyUni-Times" panose="02020603050405020304" pitchFamily="18" charset="0"/>
              </a:rPr>
              <a:t>KLEI HRIA|M 128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NKeyUni-Times" panose="02020603050405020304" pitchFamily="18" charset="0"/>
                <a:ea typeface="+mn-ea"/>
                <a:cs typeface="TNKeyUni-Times" panose="02020603050405020304" pitchFamily="18" charset="0"/>
              </a:rPr>
              <a:t>C|ih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NKeyUni-Times" panose="02020603050405020304" pitchFamily="18" charset="0"/>
                <a:ea typeface="+mn-ea"/>
                <a:cs typeface="TNKeyUni-Times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NKeyUni-Times" panose="02020603050405020304" pitchFamily="18" charset="0"/>
                <a:ea typeface="+mn-ea"/>
                <a:cs typeface="TNKeyUni-Times" panose="02020603050405020304" pitchFamily="18" charset="0"/>
              </a:rPr>
              <a:t>mđao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NKeyUni-Times" panose="02020603050405020304" pitchFamily="18" charset="0"/>
                <a:ea typeface="+mn-ea"/>
                <a:cs typeface="TNKeyUni-Times" panose="02020603050405020304" pitchFamily="18" charset="0"/>
              </a:rPr>
              <a:t>\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BAA0CE-3948-4CA6-9F56-621035F5D535}"/>
              </a:ext>
            </a:extLst>
          </p:cNvPr>
          <p:cNvSpPr txBox="1"/>
          <p:nvPr/>
        </p:nvSpPr>
        <p:spPr>
          <a:xfrm>
            <a:off x="491114" y="1629766"/>
            <a:ext cx="115256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NKeyUni-Times" panose="02020603050405020304" pitchFamily="18" charset="0"/>
                <a:ea typeface="+mn-ea"/>
                <a:cs typeface="TNKeyUni-Times" panose="02020603050405020304" pitchFamily="18" charset="0"/>
              </a:rPr>
              <a:t>1.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NKeyUni-Times" panose="02020603050405020304" pitchFamily="18" charset="0"/>
                <a:ea typeface="+mn-ea"/>
                <a:cs typeface="TNKeyUni-Times" panose="02020603050405020304" pitchFamily="18" charset="0"/>
              </a:rPr>
              <a:t>Dla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NKeyUni-Times" panose="02020603050405020304" pitchFamily="18" charset="0"/>
                <a:ea typeface="+mn-ea"/>
                <a:cs typeface="TNKeyUni-Times" panose="02020603050405020304" pitchFamily="18" charset="0"/>
              </a:rPr>
              <a:t>\ng c\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NKeyUni-Times" panose="02020603050405020304" pitchFamily="18" charset="0"/>
                <a:ea typeface="+mn-ea"/>
                <a:cs typeface="TNKeyUni-Times" panose="02020603050405020304" pitchFamily="18" charset="0"/>
              </a:rPr>
              <a:t>ih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NKeyUni-Times" panose="02020603050405020304" pitchFamily="18" charset="0"/>
                <a:ea typeface="+mn-ea"/>
                <a:cs typeface="TNKeyUni-Times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NKeyUni-Times" panose="02020603050405020304" pitchFamily="18" charset="0"/>
                <a:ea typeface="+mn-ea"/>
                <a:cs typeface="TNKeyUni-Times" panose="02020603050405020304" pitchFamily="18" charset="0"/>
              </a:rPr>
              <a:t>Giê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NKeyUni-Times" panose="02020603050405020304" pitchFamily="18" charset="0"/>
                <a:ea typeface="+mn-ea"/>
                <a:cs typeface="TNKeyUni-Times" panose="02020603050405020304" pitchFamily="18" charset="0"/>
              </a:rPr>
              <a:t> c\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NKeyUni-Times" panose="02020603050405020304" pitchFamily="18" charset="0"/>
                <a:ea typeface="+mn-ea"/>
                <a:cs typeface="TNKeyUni-Times" panose="02020603050405020304" pitchFamily="18" charset="0"/>
              </a:rPr>
              <a:t>ih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NKeyUni-Times" panose="02020603050405020304" pitchFamily="18" charset="0"/>
              <a:ea typeface="+mn-ea"/>
              <a:cs typeface="TNKeyUni-Times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D6A2E7-F91B-4AD5-887E-BCF83AE0EBBE}"/>
              </a:ext>
            </a:extLst>
          </p:cNvPr>
          <p:cNvSpPr txBox="1"/>
          <p:nvPr/>
        </p:nvSpPr>
        <p:spPr>
          <a:xfrm>
            <a:off x="747562" y="2214541"/>
            <a:ext cx="1144443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H’Mel kd</a:t>
            </a:r>
            <a:r>
              <a:rPr lang="en-US" sz="3200" dirty="0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j</a:t>
            </a:r>
            <a:r>
              <a:rPr lang="vi-VN" sz="3200" dirty="0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a</a:t>
            </a:r>
            <a:r>
              <a:rPr lang="en-US" sz="3200" dirty="0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</a:t>
            </a:r>
            <a:r>
              <a:rPr lang="vi-VN" sz="3200" dirty="0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t </a:t>
            </a:r>
            <a:r>
              <a:rPr lang="en-US" sz="3200" dirty="0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`</a:t>
            </a:r>
            <a:r>
              <a:rPr lang="vi-VN" sz="3200" dirty="0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hăr hm</a:t>
            </a:r>
            <a:r>
              <a:rPr lang="en-US" sz="3200" dirty="0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ư\ </a:t>
            </a:r>
            <a:r>
              <a:rPr lang="vi-VN" sz="3200" dirty="0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nai mniê êmuh:</a:t>
            </a:r>
          </a:p>
          <a:p>
            <a:r>
              <a:rPr lang="en-US" sz="3200" dirty="0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- </a:t>
            </a:r>
            <a:r>
              <a:rPr lang="vi-VN" sz="3200" dirty="0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Si nga</a:t>
            </a:r>
            <a:r>
              <a:rPr lang="en-US" sz="3200" dirty="0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</a:t>
            </a:r>
            <a:r>
              <a:rPr lang="vi-VN" sz="3200" dirty="0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adei a</a:t>
            </a:r>
            <a:r>
              <a:rPr lang="en-US" sz="3200" dirty="0" err="1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mâ</a:t>
            </a:r>
            <a:r>
              <a:rPr lang="vi-VN" sz="3200" dirty="0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o c</a:t>
            </a:r>
            <a:r>
              <a:rPr lang="en-US" sz="3200" dirty="0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</a:t>
            </a:r>
            <a:r>
              <a:rPr lang="en-US" sz="3200" dirty="0" err="1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i</a:t>
            </a:r>
            <a:r>
              <a:rPr lang="vi-VN" sz="3200" dirty="0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h? </a:t>
            </a:r>
          </a:p>
          <a:p>
            <a:r>
              <a:rPr lang="en-US" sz="3200" dirty="0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- Ơ</a:t>
            </a:r>
            <a:r>
              <a:rPr lang="vi-VN" sz="3200" dirty="0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nai ah, k</a:t>
            </a:r>
            <a:r>
              <a:rPr lang="en-US" sz="3200" dirty="0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â</a:t>
            </a:r>
            <a:r>
              <a:rPr lang="vi-VN" sz="3200" dirty="0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o l</a:t>
            </a:r>
            <a:r>
              <a:rPr lang="en-US" sz="3200" dirty="0" err="1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uc</a:t>
            </a:r>
            <a:r>
              <a:rPr lang="en-US" sz="3200" dirty="0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</a:t>
            </a:r>
            <a:r>
              <a:rPr lang="vi-VN" sz="3200" dirty="0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giê c</a:t>
            </a:r>
            <a:r>
              <a:rPr lang="en-US" sz="3200" dirty="0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</a:t>
            </a:r>
            <a:r>
              <a:rPr lang="en-US" sz="3200" dirty="0" err="1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ih</a:t>
            </a:r>
            <a:r>
              <a:rPr lang="vi-VN" sz="3200" dirty="0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leh! </a:t>
            </a:r>
          </a:p>
          <a:p>
            <a:r>
              <a:rPr lang="vi-VN" sz="3200" dirty="0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Sa</a:t>
            </a:r>
            <a:r>
              <a:rPr lang="en-US" sz="3200" dirty="0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</a:t>
            </a:r>
            <a:r>
              <a:rPr lang="vi-VN" sz="3200" dirty="0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ng klei H’Mel, nai lac</a:t>
            </a:r>
            <a:r>
              <a:rPr lang="en-US" sz="3200" dirty="0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</a:t>
            </a:r>
            <a:r>
              <a:rPr lang="vi-VN" sz="3200" dirty="0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:</a:t>
            </a:r>
          </a:p>
          <a:p>
            <a:r>
              <a:rPr lang="en-US" sz="3200" dirty="0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- </a:t>
            </a:r>
            <a:r>
              <a:rPr lang="vi-VN" sz="3200" dirty="0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Adei m</a:t>
            </a:r>
            <a:r>
              <a:rPr lang="en-US" sz="3200" dirty="0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a\</a:t>
            </a:r>
            <a:r>
              <a:rPr lang="vi-VN" sz="3200" dirty="0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giê cĭh nai anăn c</a:t>
            </a:r>
            <a:r>
              <a:rPr lang="en-US" sz="3200" dirty="0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</a:t>
            </a:r>
            <a:r>
              <a:rPr lang="en-US" sz="3200" dirty="0" err="1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i</a:t>
            </a:r>
            <a:r>
              <a:rPr lang="vi-VN" sz="3200" dirty="0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h gơ</a:t>
            </a:r>
            <a:r>
              <a:rPr lang="en-US" sz="3200" dirty="0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</a:t>
            </a:r>
            <a:r>
              <a:rPr lang="vi-VN" sz="3200" dirty="0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y</a:t>
            </a:r>
            <a:r>
              <a:rPr lang="en-US" sz="3200" dirty="0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ơ</a:t>
            </a:r>
            <a:r>
              <a:rPr lang="vi-VN" sz="3200" dirty="0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h! </a:t>
            </a:r>
          </a:p>
          <a:p>
            <a:r>
              <a:rPr lang="vi-VN" sz="3200" dirty="0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R</a:t>
            </a:r>
            <a:r>
              <a:rPr lang="en-US" sz="3200" dirty="0" err="1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uê</a:t>
            </a:r>
            <a:r>
              <a:rPr lang="en-US" sz="3200" dirty="0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|</a:t>
            </a:r>
            <a:r>
              <a:rPr lang="vi-VN" sz="3200" dirty="0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m</a:t>
            </a:r>
            <a:r>
              <a:rPr lang="en-US" sz="3200" dirty="0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m</a:t>
            </a:r>
            <a:r>
              <a:rPr lang="vi-VN" sz="3200" dirty="0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ông, H’Mel ba w</a:t>
            </a:r>
            <a:r>
              <a:rPr lang="en-US" sz="3200" dirty="0" err="1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i</a:t>
            </a:r>
            <a:r>
              <a:rPr lang="en-US" sz="3200" dirty="0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</a:t>
            </a:r>
            <a:r>
              <a:rPr lang="vi-VN" sz="3200" dirty="0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t giê c</a:t>
            </a:r>
            <a:r>
              <a:rPr lang="en-US" sz="3200" dirty="0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</a:t>
            </a:r>
            <a:r>
              <a:rPr lang="en-US" sz="3200" dirty="0" err="1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i</a:t>
            </a:r>
            <a:r>
              <a:rPr lang="vi-VN" sz="3200" dirty="0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h kơ nai leh anăn la</a:t>
            </a:r>
            <a:r>
              <a:rPr lang="en-US" sz="3200" dirty="0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c\</a:t>
            </a:r>
            <a:r>
              <a:rPr lang="vi-VN" sz="3200" dirty="0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: </a:t>
            </a:r>
            <a:r>
              <a:rPr lang="en-US" sz="3200" dirty="0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‘’</a:t>
            </a:r>
            <a:r>
              <a:rPr lang="vi-VN" sz="3200" dirty="0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K</a:t>
            </a:r>
            <a:r>
              <a:rPr lang="en-US" sz="3200" dirty="0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â</a:t>
            </a:r>
            <a:r>
              <a:rPr lang="vi-VN" sz="3200" dirty="0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o la</a:t>
            </a:r>
            <a:r>
              <a:rPr lang="en-US" sz="3200" dirty="0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c\</a:t>
            </a:r>
            <a:r>
              <a:rPr lang="vi-VN" sz="3200" dirty="0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j</a:t>
            </a:r>
            <a:r>
              <a:rPr lang="en-US" sz="3200" dirty="0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a\</a:t>
            </a:r>
            <a:r>
              <a:rPr lang="vi-VN" sz="3200" dirty="0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k kơ ih nai ah!</a:t>
            </a:r>
            <a:r>
              <a:rPr lang="en-US" sz="3200" dirty="0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’’</a:t>
            </a:r>
            <a:endParaRPr lang="vi-VN" sz="3200" dirty="0">
              <a:solidFill>
                <a:srgbClr val="7030A0"/>
              </a:solidFill>
              <a:latin typeface="TNKeyUni-Times" panose="02020603050405020304" pitchFamily="18" charset="0"/>
              <a:cs typeface="TNKeyUni-Times" panose="02020603050405020304" pitchFamily="18" charset="0"/>
            </a:endParaRPr>
          </a:p>
          <a:p>
            <a:r>
              <a:rPr lang="en-US" sz="3200" i="1" dirty="0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                                    </a:t>
            </a:r>
            <a:r>
              <a:rPr lang="vi-VN" sz="3200" i="1" dirty="0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Hluê: </a:t>
            </a:r>
            <a:r>
              <a:rPr lang="en-US" sz="3200" i="1" dirty="0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‘’</a:t>
            </a:r>
            <a:r>
              <a:rPr lang="vi-VN" sz="3200" i="1" dirty="0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Giê cĭh</a:t>
            </a:r>
            <a:r>
              <a:rPr lang="en-US" sz="3200" i="1" dirty="0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’’</a:t>
            </a:r>
            <a:r>
              <a:rPr lang="vi-VN" sz="3200" i="1" dirty="0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Nguyễn Thị Nga</a:t>
            </a:r>
            <a:endParaRPr lang="vi-VN" sz="3200" dirty="0">
              <a:solidFill>
                <a:srgbClr val="7030A0"/>
              </a:solidFill>
              <a:latin typeface="TNKeyUni-Times" panose="02020603050405020304" pitchFamily="18" charset="0"/>
              <a:cs typeface="TNKeyUni-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4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7">
      <a:majorFont>
        <a:latin typeface="微软雅黑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</TotalTime>
  <Words>589</Words>
  <Application>Microsoft Office PowerPoint</Application>
  <PresentationFormat>Widescreen</PresentationFormat>
  <Paragraphs>47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28" baseType="lpstr">
      <vt:lpstr>等线</vt:lpstr>
      <vt:lpstr>等线 Light</vt:lpstr>
      <vt:lpstr>微软雅黑</vt:lpstr>
      <vt:lpstr>Alice</vt:lpstr>
      <vt:lpstr>Arial</vt:lpstr>
      <vt:lpstr>Arial-Rounded</vt:lpstr>
      <vt:lpstr>Calibri</vt:lpstr>
      <vt:lpstr>Calibri Light</vt:lpstr>
      <vt:lpstr>Cambria</vt:lpstr>
      <vt:lpstr>TNKeyUni-Achen</vt:lpstr>
      <vt:lpstr>TNKeyUni-Bar</vt:lpstr>
      <vt:lpstr>TNKeyUni-Times</vt:lpstr>
      <vt:lpstr>Unique</vt:lpstr>
      <vt:lpstr>UTM Futura Extra</vt:lpstr>
      <vt:lpstr>Office Theme</vt:lpstr>
      <vt:lpstr>1_Office 主题​​</vt:lpstr>
      <vt:lpstr>Doodle Sketchbook by Slidesgo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13</cp:revision>
  <dcterms:created xsi:type="dcterms:W3CDTF">2026-04-22T12:25:27Z</dcterms:created>
  <dcterms:modified xsi:type="dcterms:W3CDTF">2026-04-23T03:21:44Z</dcterms:modified>
</cp:coreProperties>
</file>