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0" r:id="rId1"/>
  </p:sldMasterIdLst>
  <p:notesMasterIdLst>
    <p:notesMasterId r:id="rId25"/>
  </p:notesMasterIdLst>
  <p:sldIdLst>
    <p:sldId id="355" r:id="rId2"/>
    <p:sldId id="319" r:id="rId3"/>
    <p:sldId id="347" r:id="rId4"/>
    <p:sldId id="354" r:id="rId5"/>
    <p:sldId id="321" r:id="rId6"/>
    <p:sldId id="342" r:id="rId7"/>
    <p:sldId id="322" r:id="rId8"/>
    <p:sldId id="325" r:id="rId9"/>
    <p:sldId id="323" r:id="rId10"/>
    <p:sldId id="340" r:id="rId11"/>
    <p:sldId id="341" r:id="rId12"/>
    <p:sldId id="344" r:id="rId13"/>
    <p:sldId id="357" r:id="rId14"/>
    <p:sldId id="350" r:id="rId15"/>
    <p:sldId id="332" r:id="rId16"/>
    <p:sldId id="359" r:id="rId17"/>
    <p:sldId id="351" r:id="rId18"/>
    <p:sldId id="336" r:id="rId19"/>
    <p:sldId id="345" r:id="rId20"/>
    <p:sldId id="352" r:id="rId21"/>
    <p:sldId id="358" r:id="rId22"/>
    <p:sldId id="356" r:id="rId23"/>
    <p:sldId id="28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  <a:srgbClr val="FFFFFF"/>
    <a:srgbClr val="CC3399"/>
    <a:srgbClr val="0033CC"/>
    <a:srgbClr val="006666"/>
    <a:srgbClr val="FFFF00"/>
    <a:srgbClr val="0000C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5" d="100"/>
          <a:sy n="75" d="100"/>
        </p:scale>
        <p:origin x="540" y="7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E7486E-B01E-47AA-8BDC-75E152849B33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4C7578-44AF-4852-B52B-F2C0F77C3C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011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74F751-0772-43AA-B9B0-37F9FAA180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0510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962F4-E656-4AA0-BB3E-CD2B8DC24A91}" type="slidenum">
              <a:rPr lang="en-US" altLang="en-US" smtClean="0"/>
              <a:pPr/>
              <a:t>‹#›</a:t>
            </a:fld>
            <a:endParaRPr lang="en-US" alt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0148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31F2B-5364-4D46-A919-F8F4E0FA71A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8177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098-2CF7-4237-AAC7-A6C965A33B18}" type="slidenum">
              <a:rPr lang="en-US" altLang="en-US" smtClean="0"/>
              <a:pPr/>
              <a:t>‹#›</a:t>
            </a:fld>
            <a:endParaRPr lang="en-US" alt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78444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534584" y="214313"/>
            <a:ext cx="10405533" cy="591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12D51B-C012-4CD8-BB23-1F500E09FA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0005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8EADD-78C0-4749-8511-D73297A34B4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34005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ADCF8-183A-4913-906B-8E89D23A7E46}" type="slidenum">
              <a:rPr lang="en-US" altLang="en-US" smtClean="0"/>
              <a:pPr/>
              <a:t>‹#›</a:t>
            </a:fld>
            <a:endParaRPr lang="en-US" alt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2348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2BE64-60CC-44C9-98F6-121F3353319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6290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5563A-1315-4EFC-98B1-6610920A652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07828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22389-D859-4FC8-8F3B-564127BB8DD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764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BC51C-0E3E-4D3A-9DC4-47D8CB287D5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2248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AF2D8-57C4-4C0B-958E-0F0D5F8ABA3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4017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A3037-AA0C-4317-99AF-76C12FA79723}" type="slidenum">
              <a:rPr lang="en-US" altLang="en-US" smtClean="0"/>
              <a:pPr/>
              <a:t>‹#›</a:t>
            </a:fld>
            <a:endParaRPr lang="en-US" alt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2562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19E17F9D-063E-4088-991C-D21B3814480B}" type="slidenum">
              <a:rPr lang="en-US" altLang="en-US" smtClean="0"/>
              <a:pPr/>
              <a:t>‹#›</a:t>
            </a:fld>
            <a:endParaRPr lang="en-US" alt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129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wm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wmf"/><Relationship Id="rId5" Type="http://schemas.openxmlformats.org/officeDocument/2006/relationships/image" Target="../media/image4.gif"/><Relationship Id="rId10" Type="http://schemas.openxmlformats.org/officeDocument/2006/relationships/image" Target="../media/image9.wmf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NULL"/><Relationship Id="rId18" Type="http://schemas.openxmlformats.org/officeDocument/2006/relationships/image" Target="../media/image47.png"/><Relationship Id="rId26" Type="http://schemas.openxmlformats.org/officeDocument/2006/relationships/image" Target="../media/image51.png"/><Relationship Id="rId21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../media/image45.png"/><Relationship Id="rId17" Type="http://schemas.openxmlformats.org/officeDocument/2006/relationships/image" Target="NULL"/><Relationship Id="rId25" Type="http://schemas.openxmlformats.org/officeDocument/2006/relationships/image" Target="../media/image50.w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NULL"/><Relationship Id="rId24" Type="http://schemas.openxmlformats.org/officeDocument/2006/relationships/image" Target="../media/image49.wmf"/><Relationship Id="rId5" Type="http://schemas.openxmlformats.org/officeDocument/2006/relationships/image" Target="NULL"/><Relationship Id="rId23" Type="http://schemas.openxmlformats.org/officeDocument/2006/relationships/image" Target="NULL"/><Relationship Id="rId28" Type="http://schemas.openxmlformats.org/officeDocument/2006/relationships/image" Target="../media/image53.png"/><Relationship Id="rId10" Type="http://schemas.openxmlformats.org/officeDocument/2006/relationships/image" Target="../media/image44.png"/><Relationship Id="rId9" Type="http://schemas.openxmlformats.org/officeDocument/2006/relationships/image" Target="NULL"/><Relationship Id="rId14" Type="http://schemas.openxmlformats.org/officeDocument/2006/relationships/image" Target="../media/image46.png"/><Relationship Id="rId22" Type="http://schemas.openxmlformats.org/officeDocument/2006/relationships/image" Target="../media/image48.png"/><Relationship Id="rId27" Type="http://schemas.openxmlformats.org/officeDocument/2006/relationships/image" Target="../media/image52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20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0.svg"/><Relationship Id="rId12" Type="http://schemas.openxmlformats.org/officeDocument/2006/relationships/image" Target="../media/image16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11" Type="http://schemas.openxmlformats.org/officeDocument/2006/relationships/image" Target="../media/image100.svg"/><Relationship Id="rId10" Type="http://schemas.openxmlformats.org/officeDocument/2006/relationships/image" Target="../media/image15.png"/><Relationship Id="rId4" Type="http://schemas.openxmlformats.org/officeDocument/2006/relationships/image" Target="../media/image13.png"/><Relationship Id="rId9" Type="http://schemas.openxmlformats.org/officeDocument/2006/relationships/image" Target="../media/image80.svg"/><Relationship Id="rId14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wmf"/><Relationship Id="rId13" Type="http://schemas.openxmlformats.org/officeDocument/2006/relationships/image" Target="../media/image63.wmf"/><Relationship Id="rId3" Type="http://schemas.openxmlformats.org/officeDocument/2006/relationships/image" Target="../media/image56.wmf"/><Relationship Id="rId7" Type="http://schemas.openxmlformats.org/officeDocument/2006/relationships/image" Target="../media/image51.png"/><Relationship Id="rId12" Type="http://schemas.openxmlformats.org/officeDocument/2006/relationships/image" Target="../media/image62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wmf"/><Relationship Id="rId11" Type="http://schemas.openxmlformats.org/officeDocument/2006/relationships/image" Target="../media/image61.png"/><Relationship Id="rId5" Type="http://schemas.openxmlformats.org/officeDocument/2006/relationships/image" Target="../media/image57.wmf"/><Relationship Id="rId10" Type="http://schemas.openxmlformats.org/officeDocument/2006/relationships/image" Target="../media/image60.png"/><Relationship Id="rId4" Type="http://schemas.openxmlformats.org/officeDocument/2006/relationships/image" Target="../media/image50.wmf"/><Relationship Id="rId9" Type="http://schemas.openxmlformats.org/officeDocument/2006/relationships/image" Target="../media/image59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wmf"/><Relationship Id="rId13" Type="http://schemas.openxmlformats.org/officeDocument/2006/relationships/image" Target="../media/image63.wmf"/><Relationship Id="rId3" Type="http://schemas.openxmlformats.org/officeDocument/2006/relationships/image" Target="../media/image56.wmf"/><Relationship Id="rId7" Type="http://schemas.openxmlformats.org/officeDocument/2006/relationships/image" Target="../media/image51.png"/><Relationship Id="rId12" Type="http://schemas.openxmlformats.org/officeDocument/2006/relationships/image" Target="../media/image62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wmf"/><Relationship Id="rId11" Type="http://schemas.openxmlformats.org/officeDocument/2006/relationships/image" Target="../media/image61.png"/><Relationship Id="rId5" Type="http://schemas.openxmlformats.org/officeDocument/2006/relationships/image" Target="../media/image57.wmf"/><Relationship Id="rId10" Type="http://schemas.openxmlformats.org/officeDocument/2006/relationships/image" Target="../media/image60.png"/><Relationship Id="rId4" Type="http://schemas.openxmlformats.org/officeDocument/2006/relationships/image" Target="../media/image50.wmf"/><Relationship Id="rId9" Type="http://schemas.openxmlformats.org/officeDocument/2006/relationships/image" Target="../media/image59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61.svg"/><Relationship Id="rId11" Type="http://schemas.openxmlformats.org/officeDocument/2006/relationships/image" Target="../media/image65.png"/><Relationship Id="rId10" Type="http://schemas.openxmlformats.org/officeDocument/2006/relationships/image" Target="../media/image101.svg"/><Relationship Id="rId4" Type="http://schemas.openxmlformats.org/officeDocument/2006/relationships/image" Target="../media/image13.png"/><Relationship Id="rId9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svg"/><Relationship Id="rId7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svg"/><Relationship Id="rId10" Type="http://schemas.openxmlformats.org/officeDocument/2006/relationships/image" Target="../media/image101.svg"/><Relationship Id="rId9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0.svg"/><Relationship Id="rId7" Type="http://schemas.openxmlformats.org/officeDocument/2006/relationships/image" Target="../media/image15.png"/><Relationship Id="rId12" Type="http://schemas.openxmlformats.org/officeDocument/2006/relationships/image" Target="../media/image69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0.svg"/><Relationship Id="rId11" Type="http://schemas.openxmlformats.org/officeDocument/2006/relationships/image" Target="../media/image68.jpeg"/><Relationship Id="rId10" Type="http://schemas.openxmlformats.org/officeDocument/2006/relationships/image" Target="../media/image67.jpeg"/><Relationship Id="rId9" Type="http://schemas.openxmlformats.org/officeDocument/2006/relationships/image" Target="../media/image6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svg"/><Relationship Id="rId7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svg"/><Relationship Id="rId5" Type="http://schemas.openxmlformats.org/officeDocument/2006/relationships/image" Target="../media/image14.png"/><Relationship Id="rId4" Type="http://schemas.openxmlformats.org/officeDocument/2006/relationships/image" Target="../media/image61.svg"/><Relationship Id="rId9" Type="http://schemas.openxmlformats.org/officeDocument/2006/relationships/image" Target="../media/image7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NULL"/><Relationship Id="rId18" Type="http://schemas.openxmlformats.org/officeDocument/2006/relationships/image" Target="../media/image47.png"/><Relationship Id="rId26" Type="http://schemas.openxmlformats.org/officeDocument/2006/relationships/image" Target="../media/image73.jpeg"/><Relationship Id="rId21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../media/image45.png"/><Relationship Id="rId17" Type="http://schemas.openxmlformats.org/officeDocument/2006/relationships/image" Target="NULL"/><Relationship Id="rId25" Type="http://schemas.openxmlformats.org/officeDocument/2006/relationships/image" Target="../media/image7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NULL"/><Relationship Id="rId24" Type="http://schemas.openxmlformats.org/officeDocument/2006/relationships/image" Target="../media/image71.jpeg"/><Relationship Id="rId5" Type="http://schemas.openxmlformats.org/officeDocument/2006/relationships/image" Target="NULL"/><Relationship Id="rId23" Type="http://schemas.openxmlformats.org/officeDocument/2006/relationships/image" Target="NULL"/><Relationship Id="rId28" Type="http://schemas.openxmlformats.org/officeDocument/2006/relationships/image" Target="../media/image75.jpeg"/><Relationship Id="rId10" Type="http://schemas.openxmlformats.org/officeDocument/2006/relationships/image" Target="../media/image44.png"/><Relationship Id="rId9" Type="http://schemas.openxmlformats.org/officeDocument/2006/relationships/image" Target="NULL"/><Relationship Id="rId14" Type="http://schemas.openxmlformats.org/officeDocument/2006/relationships/image" Target="../media/image46.png"/><Relationship Id="rId22" Type="http://schemas.openxmlformats.org/officeDocument/2006/relationships/image" Target="../media/image48.png"/><Relationship Id="rId27" Type="http://schemas.openxmlformats.org/officeDocument/2006/relationships/image" Target="../media/image7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2.svg"/><Relationship Id="rId18" Type="http://schemas.openxmlformats.org/officeDocument/2006/relationships/image" Target="../media/image21.png"/><Relationship Id="rId3" Type="http://schemas.openxmlformats.org/officeDocument/2006/relationships/image" Target="../media/image12.png"/><Relationship Id="rId21" Type="http://schemas.openxmlformats.org/officeDocument/2006/relationships/image" Target="../media/image23.png"/><Relationship Id="rId7" Type="http://schemas.openxmlformats.org/officeDocument/2006/relationships/image" Target="../media/image6.svg"/><Relationship Id="rId12" Type="http://schemas.openxmlformats.org/officeDocument/2006/relationships/image" Target="../media/image16.png"/><Relationship Id="rId17" Type="http://schemas.openxmlformats.org/officeDocument/2006/relationships/image" Target="../media/image20.png"/><Relationship Id="rId2" Type="http://schemas.openxmlformats.org/officeDocument/2006/relationships/image" Target="../media/image11.png"/><Relationship Id="rId16" Type="http://schemas.openxmlformats.org/officeDocument/2006/relationships/image" Target="../media/image19.png"/><Relationship Id="rId20" Type="http://schemas.microsoft.com/office/2007/relationships/hdphoto" Target="../media/hdphoto1.wdp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.svg"/><Relationship Id="rId24" Type="http://schemas.microsoft.com/office/2007/relationships/hdphoto" Target="../media/hdphoto3.wdp"/><Relationship Id="rId15" Type="http://schemas.openxmlformats.org/officeDocument/2006/relationships/image" Target="../media/image18.png"/><Relationship Id="rId23" Type="http://schemas.openxmlformats.org/officeDocument/2006/relationships/image" Target="../media/image24.png"/><Relationship Id="rId10" Type="http://schemas.openxmlformats.org/officeDocument/2006/relationships/image" Target="../media/image15.png"/><Relationship Id="rId19" Type="http://schemas.openxmlformats.org/officeDocument/2006/relationships/image" Target="../media/image22.png"/><Relationship Id="rId4" Type="http://schemas.openxmlformats.org/officeDocument/2006/relationships/image" Target="../media/image13.png"/><Relationship Id="rId9" Type="http://schemas.openxmlformats.org/officeDocument/2006/relationships/image" Target="../media/image8.svg"/><Relationship Id="rId14" Type="http://schemas.openxmlformats.org/officeDocument/2006/relationships/image" Target="../media/image17.png"/><Relationship Id="rId22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wmf"/><Relationship Id="rId13" Type="http://schemas.openxmlformats.org/officeDocument/2006/relationships/image" Target="../media/image6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7.wmf"/><Relationship Id="rId12" Type="http://schemas.openxmlformats.org/officeDocument/2006/relationships/image" Target="../media/image60.png"/><Relationship Id="rId2" Type="http://schemas.openxmlformats.org/officeDocument/2006/relationships/video" Target="../media/media9.mp4"/><Relationship Id="rId16" Type="http://schemas.openxmlformats.org/officeDocument/2006/relationships/image" Target="../media/image76.png"/><Relationship Id="rId1" Type="http://schemas.microsoft.com/office/2007/relationships/media" Target="../media/media9.mp4"/><Relationship Id="rId6" Type="http://schemas.openxmlformats.org/officeDocument/2006/relationships/image" Target="../media/image50.wmf"/><Relationship Id="rId11" Type="http://schemas.openxmlformats.org/officeDocument/2006/relationships/image" Target="../media/image59.gif"/><Relationship Id="rId5" Type="http://schemas.openxmlformats.org/officeDocument/2006/relationships/image" Target="../media/image56.wmf"/><Relationship Id="rId15" Type="http://schemas.openxmlformats.org/officeDocument/2006/relationships/image" Target="../media/image63.wmf"/><Relationship Id="rId10" Type="http://schemas.openxmlformats.org/officeDocument/2006/relationships/image" Target="../media/image52.wmf"/><Relationship Id="rId4" Type="http://schemas.openxmlformats.org/officeDocument/2006/relationships/image" Target="../media/image55.jpeg"/><Relationship Id="rId9" Type="http://schemas.openxmlformats.org/officeDocument/2006/relationships/image" Target="../media/image51.png"/><Relationship Id="rId14" Type="http://schemas.openxmlformats.org/officeDocument/2006/relationships/image" Target="../media/image6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wmf"/><Relationship Id="rId13" Type="http://schemas.openxmlformats.org/officeDocument/2006/relationships/image" Target="../media/image61.png"/><Relationship Id="rId18" Type="http://schemas.openxmlformats.org/officeDocument/2006/relationships/image" Target="../media/image73.jpe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7.wmf"/><Relationship Id="rId12" Type="http://schemas.openxmlformats.org/officeDocument/2006/relationships/image" Target="../media/image60.png"/><Relationship Id="rId17" Type="http://schemas.openxmlformats.org/officeDocument/2006/relationships/image" Target="../media/image72.jpeg"/><Relationship Id="rId2" Type="http://schemas.openxmlformats.org/officeDocument/2006/relationships/video" Target="../media/media9.mp4"/><Relationship Id="rId16" Type="http://schemas.openxmlformats.org/officeDocument/2006/relationships/image" Target="../media/image76.png"/><Relationship Id="rId1" Type="http://schemas.microsoft.com/office/2007/relationships/media" Target="../media/media9.mp4"/><Relationship Id="rId6" Type="http://schemas.openxmlformats.org/officeDocument/2006/relationships/image" Target="../media/image50.wmf"/><Relationship Id="rId11" Type="http://schemas.openxmlformats.org/officeDocument/2006/relationships/image" Target="../media/image59.gif"/><Relationship Id="rId5" Type="http://schemas.openxmlformats.org/officeDocument/2006/relationships/image" Target="../media/image56.wmf"/><Relationship Id="rId15" Type="http://schemas.openxmlformats.org/officeDocument/2006/relationships/image" Target="../media/image63.wmf"/><Relationship Id="rId10" Type="http://schemas.openxmlformats.org/officeDocument/2006/relationships/image" Target="../media/image52.wmf"/><Relationship Id="rId19" Type="http://schemas.openxmlformats.org/officeDocument/2006/relationships/image" Target="../media/image71.jpeg"/><Relationship Id="rId4" Type="http://schemas.openxmlformats.org/officeDocument/2006/relationships/image" Target="../media/image55.jpeg"/><Relationship Id="rId9" Type="http://schemas.openxmlformats.org/officeDocument/2006/relationships/image" Target="../media/image51.png"/><Relationship Id="rId14" Type="http://schemas.openxmlformats.org/officeDocument/2006/relationships/image" Target="../media/image6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1.sv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14.png"/><Relationship Id="rId11" Type="http://schemas.openxmlformats.org/officeDocument/2006/relationships/image" Target="../media/image65.png"/><Relationship Id="rId5" Type="http://schemas.openxmlformats.org/officeDocument/2006/relationships/image" Target="../media/image61.svg"/><Relationship Id="rId10" Type="http://schemas.openxmlformats.org/officeDocument/2006/relationships/image" Target="../media/image70.png"/><Relationship Id="rId4" Type="http://schemas.openxmlformats.org/officeDocument/2006/relationships/image" Target="../media/image13.png"/><Relationship Id="rId9" Type="http://schemas.openxmlformats.org/officeDocument/2006/relationships/image" Target="../media/image101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7" Type="http://schemas.openxmlformats.org/officeDocument/2006/relationships/image" Target="../media/image4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2.svg"/><Relationship Id="rId9" Type="http://schemas.openxmlformats.org/officeDocument/2006/relationships/image" Target="../media/image6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36.png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4.wav"/><Relationship Id="rId12" Type="http://schemas.openxmlformats.org/officeDocument/2006/relationships/image" Target="../media/image35.png"/><Relationship Id="rId17" Type="http://schemas.openxmlformats.org/officeDocument/2006/relationships/image" Target="../media/image38.png"/><Relationship Id="rId2" Type="http://schemas.openxmlformats.org/officeDocument/2006/relationships/video" Target="../media/media1.mp4"/><Relationship Id="rId16" Type="http://schemas.openxmlformats.org/officeDocument/2006/relationships/hyperlink" Target="https://creativecommons.org/licenses/by-sa/3.0/" TargetMode="External"/><Relationship Id="rId1" Type="http://schemas.microsoft.com/office/2007/relationships/media" Target="../media/media1.mp4"/><Relationship Id="rId6" Type="http://schemas.openxmlformats.org/officeDocument/2006/relationships/audio" Target="../media/audio3.wav"/><Relationship Id="rId11" Type="http://schemas.openxmlformats.org/officeDocument/2006/relationships/image" Target="../media/image34.png"/><Relationship Id="rId5" Type="http://schemas.openxmlformats.org/officeDocument/2006/relationships/audio" Target="../media/audio2.wav"/><Relationship Id="rId15" Type="http://schemas.openxmlformats.org/officeDocument/2006/relationships/hyperlink" Target="https://thuocdantoc.vn/benh/cach-tri-gau-bang-chanh" TargetMode="External"/><Relationship Id="rId10" Type="http://schemas.openxmlformats.org/officeDocument/2006/relationships/audio" Target="../media/audio6.wav"/><Relationship Id="rId4" Type="http://schemas.openxmlformats.org/officeDocument/2006/relationships/audio" Target="../media/audio1.wav"/><Relationship Id="rId9" Type="http://schemas.openxmlformats.org/officeDocument/2006/relationships/image" Target="../media/image33.jpeg"/><Relationship Id="rId1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36.png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4.wav"/><Relationship Id="rId12" Type="http://schemas.openxmlformats.org/officeDocument/2006/relationships/image" Target="../media/image3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audio" Target="../media/audio3.wav"/><Relationship Id="rId11" Type="http://schemas.openxmlformats.org/officeDocument/2006/relationships/image" Target="../media/image34.png"/><Relationship Id="rId5" Type="http://schemas.openxmlformats.org/officeDocument/2006/relationships/audio" Target="../media/audio2.wav"/><Relationship Id="rId15" Type="http://schemas.openxmlformats.org/officeDocument/2006/relationships/image" Target="../media/image38.png"/><Relationship Id="rId10" Type="http://schemas.openxmlformats.org/officeDocument/2006/relationships/audio" Target="../media/audio6.wav"/><Relationship Id="rId4" Type="http://schemas.openxmlformats.org/officeDocument/2006/relationships/audio" Target="../media/audio1.wav"/><Relationship Id="rId9" Type="http://schemas.openxmlformats.org/officeDocument/2006/relationships/image" Target="../media/image33.jpeg"/><Relationship Id="rId1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36.png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4.wav"/><Relationship Id="rId12" Type="http://schemas.openxmlformats.org/officeDocument/2006/relationships/image" Target="../media/image35.png"/><Relationship Id="rId2" Type="http://schemas.openxmlformats.org/officeDocument/2006/relationships/video" Target="../media/media3.mp4"/><Relationship Id="rId16" Type="http://schemas.openxmlformats.org/officeDocument/2006/relationships/image" Target="../media/image40.png"/><Relationship Id="rId1" Type="http://schemas.microsoft.com/office/2007/relationships/media" Target="../media/media3.mp4"/><Relationship Id="rId6" Type="http://schemas.openxmlformats.org/officeDocument/2006/relationships/audio" Target="../media/audio3.wav"/><Relationship Id="rId11" Type="http://schemas.openxmlformats.org/officeDocument/2006/relationships/image" Target="../media/image34.png"/><Relationship Id="rId5" Type="http://schemas.openxmlformats.org/officeDocument/2006/relationships/audio" Target="../media/audio2.wav"/><Relationship Id="rId15" Type="http://schemas.openxmlformats.org/officeDocument/2006/relationships/image" Target="../media/image39.jpeg"/><Relationship Id="rId10" Type="http://schemas.openxmlformats.org/officeDocument/2006/relationships/audio" Target="../media/audio6.wav"/><Relationship Id="rId4" Type="http://schemas.openxmlformats.org/officeDocument/2006/relationships/audio" Target="../media/audio1.wav"/><Relationship Id="rId9" Type="http://schemas.openxmlformats.org/officeDocument/2006/relationships/image" Target="../media/image33.jpeg"/><Relationship Id="rId1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36.png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4.wav"/><Relationship Id="rId12" Type="http://schemas.openxmlformats.org/officeDocument/2006/relationships/image" Target="../media/image35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audio" Target="../media/audio3.wav"/><Relationship Id="rId11" Type="http://schemas.openxmlformats.org/officeDocument/2006/relationships/image" Target="../media/image34.png"/><Relationship Id="rId5" Type="http://schemas.openxmlformats.org/officeDocument/2006/relationships/audio" Target="../media/audio2.wav"/><Relationship Id="rId15" Type="http://schemas.openxmlformats.org/officeDocument/2006/relationships/image" Target="../media/image38.png"/><Relationship Id="rId10" Type="http://schemas.openxmlformats.org/officeDocument/2006/relationships/audio" Target="../media/audio6.wav"/><Relationship Id="rId4" Type="http://schemas.openxmlformats.org/officeDocument/2006/relationships/audio" Target="../media/audio1.wav"/><Relationship Id="rId9" Type="http://schemas.openxmlformats.org/officeDocument/2006/relationships/image" Target="../media/image33.jpeg"/><Relationship Id="rId1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36.png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4.wav"/><Relationship Id="rId12" Type="http://schemas.openxmlformats.org/officeDocument/2006/relationships/image" Target="../media/image35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audio" Target="../media/audio3.wav"/><Relationship Id="rId11" Type="http://schemas.openxmlformats.org/officeDocument/2006/relationships/image" Target="../media/image34.png"/><Relationship Id="rId5" Type="http://schemas.openxmlformats.org/officeDocument/2006/relationships/audio" Target="../media/audio2.wav"/><Relationship Id="rId15" Type="http://schemas.openxmlformats.org/officeDocument/2006/relationships/image" Target="../media/image38.png"/><Relationship Id="rId10" Type="http://schemas.openxmlformats.org/officeDocument/2006/relationships/audio" Target="../media/audio6.wav"/><Relationship Id="rId4" Type="http://schemas.openxmlformats.org/officeDocument/2006/relationships/audio" Target="../media/audio1.wav"/><Relationship Id="rId9" Type="http://schemas.openxmlformats.org/officeDocument/2006/relationships/image" Target="../media/image33.jpeg"/><Relationship Id="rId1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FIREWRK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926" y="1370082"/>
            <a:ext cx="1622316" cy="943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3" descr="bar01"/>
          <p:cNvPicPr>
            <a:picLocks noChangeAspect="1" noChangeArrowheads="1"/>
          </p:cNvPicPr>
          <p:nvPr/>
        </p:nvPicPr>
        <p:blipFill>
          <a:blip r:embed="rId4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1" y="6201853"/>
            <a:ext cx="11785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A_图片 34">
            <a:extLst>
              <a:ext uri="{FF2B5EF4-FFF2-40B4-BE49-F238E27FC236}">
                <a16:creationId xmlns:a16="http://schemas.microsoft.com/office/drawing/2014/main" id="{BEB72197-DEE1-BA6B-1624-6EA8839CE2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8745663" y="4651505"/>
            <a:ext cx="639426" cy="631579"/>
          </a:xfrm>
          <a:prstGeom prst="rect">
            <a:avLst/>
          </a:prstGeom>
        </p:spPr>
      </p:pic>
      <p:pic>
        <p:nvPicPr>
          <p:cNvPr id="13" name="PA_图片 28">
            <a:extLst>
              <a:ext uri="{FF2B5EF4-FFF2-40B4-BE49-F238E27FC236}">
                <a16:creationId xmlns:a16="http://schemas.microsoft.com/office/drawing/2014/main" id="{38150ACE-E988-947D-57DB-3B762A1EBD1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97"/>
          <a:stretch/>
        </p:blipFill>
        <p:spPr>
          <a:xfrm>
            <a:off x="3974" y="2005591"/>
            <a:ext cx="2240769" cy="5024767"/>
          </a:xfrm>
          <a:prstGeom prst="rect">
            <a:avLst/>
          </a:prstGeom>
        </p:spPr>
      </p:pic>
      <p:pic>
        <p:nvPicPr>
          <p:cNvPr id="14" name="PA_图片 30">
            <a:extLst>
              <a:ext uri="{FF2B5EF4-FFF2-40B4-BE49-F238E27FC236}">
                <a16:creationId xmlns:a16="http://schemas.microsoft.com/office/drawing/2014/main" id="{1C13095A-395D-000F-EA58-97B97E790EF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97"/>
          <a:stretch/>
        </p:blipFill>
        <p:spPr>
          <a:xfrm>
            <a:off x="1393975" y="3634606"/>
            <a:ext cx="6328156" cy="3223394"/>
          </a:xfrm>
          <a:prstGeom prst="rect">
            <a:avLst/>
          </a:prstGeom>
        </p:spPr>
      </p:pic>
      <p:pic>
        <p:nvPicPr>
          <p:cNvPr id="15" name="PA_图片 31">
            <a:extLst>
              <a:ext uri="{FF2B5EF4-FFF2-40B4-BE49-F238E27FC236}">
                <a16:creationId xmlns:a16="http://schemas.microsoft.com/office/drawing/2014/main" id="{B21CFD5F-22C3-3620-BA5A-8D1A6F61427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97243" y="4462634"/>
            <a:ext cx="4918452" cy="2635256"/>
          </a:xfrm>
          <a:prstGeom prst="rect">
            <a:avLst/>
          </a:prstGeom>
        </p:spPr>
      </p:pic>
      <p:pic>
        <p:nvPicPr>
          <p:cNvPr id="16" name="PA_图片 5">
            <a:extLst>
              <a:ext uri="{FF2B5EF4-FFF2-40B4-BE49-F238E27FC236}">
                <a16:creationId xmlns:a16="http://schemas.microsoft.com/office/drawing/2014/main" id="{2B48C537-84D3-CB4D-3529-BB39EA49089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87"/>
          <a:stretch/>
        </p:blipFill>
        <p:spPr>
          <a:xfrm>
            <a:off x="7791090" y="1013679"/>
            <a:ext cx="4571999" cy="57912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279223" y="1019507"/>
            <a:ext cx="7683928" cy="622644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C3399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QUÝ THẦY CÔ GIÁO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CC3399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19847" y="3528035"/>
            <a:ext cx="58804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 DỰ GIỜ THĂM LỚP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" name="Group 2"/>
          <p:cNvGrpSpPr>
            <a:grpSpLocks/>
          </p:cNvGrpSpPr>
          <p:nvPr/>
        </p:nvGrpSpPr>
        <p:grpSpPr bwMode="auto">
          <a:xfrm>
            <a:off x="-75809" y="-59470"/>
            <a:ext cx="12347361" cy="6917470"/>
            <a:chOff x="-64" y="39"/>
            <a:chExt cx="5883" cy="4411"/>
          </a:xfrm>
        </p:grpSpPr>
        <p:pic>
          <p:nvPicPr>
            <p:cNvPr id="21" name="Picture 3" descr="POINSET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138" y="3338"/>
              <a:ext cx="1160" cy="10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4" descr="POINSET3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1" y="3527"/>
              <a:ext cx="1008" cy="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5" descr="POINSET3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-50" y="39"/>
              <a:ext cx="1010" cy="8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6" descr="POINSET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752" y="45"/>
              <a:ext cx="963" cy="9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" name="Picture 5" descr="FIREWRK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995" y="1883823"/>
            <a:ext cx="1691712" cy="983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" descr="FIREWRK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4769" y="428948"/>
            <a:ext cx="1820823" cy="1058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8226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41186" y="1064364"/>
            <a:ext cx="7997034" cy="4170744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53946" y="887862"/>
            <a:ext cx="8605261" cy="4595733"/>
            <a:chOff x="-28015" y="468343"/>
            <a:chExt cx="16433583" cy="8928773"/>
          </a:xfrm>
        </p:grpSpPr>
        <p:sp>
          <p:nvSpPr>
            <p:cNvPr id="4" name="Freeform 4"/>
            <p:cNvSpPr/>
            <p:nvPr/>
          </p:nvSpPr>
          <p:spPr>
            <a:xfrm>
              <a:off x="-28015" y="470441"/>
              <a:ext cx="10851185" cy="8926675"/>
            </a:xfrm>
            <a:custGeom>
              <a:avLst/>
              <a:gdLst/>
              <a:ahLst/>
              <a:cxnLst/>
              <a:rect l="l" t="t" r="r" b="b"/>
              <a:pathLst>
                <a:path w="10851185" h="8926675">
                  <a:moveTo>
                    <a:pt x="0" y="0"/>
                  </a:moveTo>
                  <a:lnTo>
                    <a:pt x="10851185" y="0"/>
                  </a:lnTo>
                  <a:lnTo>
                    <a:pt x="10851185" y="8926675"/>
                  </a:lnTo>
                  <a:lnTo>
                    <a:pt x="0" y="8926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 r="-30390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5554383" y="468343"/>
              <a:ext cx="10851185" cy="8926675"/>
            </a:xfrm>
            <a:custGeom>
              <a:avLst/>
              <a:gdLst/>
              <a:ahLst/>
              <a:cxnLst/>
              <a:rect l="l" t="t" r="r" b="b"/>
              <a:pathLst>
                <a:path w="10851185" h="8926675">
                  <a:moveTo>
                    <a:pt x="0" y="0"/>
                  </a:moveTo>
                  <a:lnTo>
                    <a:pt x="10851185" y="0"/>
                  </a:lnTo>
                  <a:lnTo>
                    <a:pt x="10851185" y="8926675"/>
                  </a:lnTo>
                  <a:lnTo>
                    <a:pt x="0" y="8926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 l="-30390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533400" y="4882855"/>
            <a:ext cx="2985764" cy="1975145"/>
          </a:xfrm>
          <a:custGeom>
            <a:avLst/>
            <a:gdLst/>
            <a:ahLst/>
            <a:cxnLst/>
            <a:rect l="l" t="t" r="r" b="b"/>
            <a:pathLst>
              <a:path w="7661990" h="4165336">
                <a:moveTo>
                  <a:pt x="0" y="0"/>
                </a:moveTo>
                <a:lnTo>
                  <a:pt x="7661990" y="0"/>
                </a:lnTo>
                <a:lnTo>
                  <a:pt x="7661990" y="4165337"/>
                </a:lnTo>
                <a:lnTo>
                  <a:pt x="0" y="41653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501783" y="3981450"/>
            <a:ext cx="923312" cy="944602"/>
          </a:xfrm>
          <a:custGeom>
            <a:avLst/>
            <a:gdLst/>
            <a:ahLst/>
            <a:cxnLst/>
            <a:rect l="l" t="t" r="r" b="b"/>
            <a:pathLst>
              <a:path w="1771082" h="1313821">
                <a:moveTo>
                  <a:pt x="1771082" y="0"/>
                </a:moveTo>
                <a:lnTo>
                  <a:pt x="0" y="0"/>
                </a:lnTo>
                <a:lnTo>
                  <a:pt x="0" y="1313820"/>
                </a:lnTo>
                <a:lnTo>
                  <a:pt x="1771082" y="1313820"/>
                </a:lnTo>
                <a:lnTo>
                  <a:pt x="1771082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84001" y="3582682"/>
            <a:ext cx="1066976" cy="1343370"/>
          </a:xfrm>
          <a:custGeom>
            <a:avLst/>
            <a:gdLst/>
            <a:ahLst/>
            <a:cxnLst/>
            <a:rect l="l" t="t" r="r" b="b"/>
            <a:pathLst>
              <a:path w="2063893" h="2627642">
                <a:moveTo>
                  <a:pt x="0" y="0"/>
                </a:moveTo>
                <a:lnTo>
                  <a:pt x="2063893" y="0"/>
                </a:lnTo>
                <a:lnTo>
                  <a:pt x="2063893" y="2627641"/>
                </a:lnTo>
                <a:lnTo>
                  <a:pt x="0" y="26276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626948" y="-1"/>
            <a:ext cx="1278683" cy="1775726"/>
          </a:xfrm>
          <a:custGeom>
            <a:avLst/>
            <a:gdLst/>
            <a:ahLst/>
            <a:cxnLst/>
            <a:rect l="l" t="t" r="r" b="b"/>
            <a:pathLst>
              <a:path w="2334214" h="4114800">
                <a:moveTo>
                  <a:pt x="0" y="0"/>
                </a:moveTo>
                <a:lnTo>
                  <a:pt x="2334214" y="0"/>
                </a:lnTo>
                <a:lnTo>
                  <a:pt x="23342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19356413">
            <a:off x="-93387" y="513168"/>
            <a:ext cx="1832121" cy="419794"/>
          </a:xfrm>
          <a:custGeom>
            <a:avLst/>
            <a:gdLst/>
            <a:ahLst/>
            <a:cxnLst/>
            <a:rect l="l" t="t" r="r" b="b"/>
            <a:pathLst>
              <a:path w="4169757" h="902184">
                <a:moveTo>
                  <a:pt x="0" y="0"/>
                </a:moveTo>
                <a:lnTo>
                  <a:pt x="4169757" y="0"/>
                </a:lnTo>
                <a:lnTo>
                  <a:pt x="4169757" y="902183"/>
                </a:lnTo>
                <a:lnTo>
                  <a:pt x="0" y="90218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24"/>
          <p:cNvSpPr/>
          <p:nvPr/>
        </p:nvSpPr>
        <p:spPr>
          <a:xfrm>
            <a:off x="2403315" y="3811937"/>
            <a:ext cx="780758" cy="1090438"/>
          </a:xfrm>
          <a:custGeom>
            <a:avLst/>
            <a:gdLst/>
            <a:ahLst/>
            <a:cxnLst/>
            <a:rect l="l" t="t" r="r" b="b"/>
            <a:pathLst>
              <a:path w="1217415" h="2667642">
                <a:moveTo>
                  <a:pt x="0" y="0"/>
                </a:moveTo>
                <a:lnTo>
                  <a:pt x="1217415" y="0"/>
                </a:lnTo>
                <a:lnTo>
                  <a:pt x="1217415" y="2667642"/>
                </a:lnTo>
                <a:lnTo>
                  <a:pt x="0" y="2667642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3"/>
          <p:cNvSpPr txBox="1"/>
          <p:nvPr/>
        </p:nvSpPr>
        <p:spPr>
          <a:xfrm>
            <a:off x="4407241" y="899061"/>
            <a:ext cx="3588005" cy="1166636"/>
          </a:xfrm>
          <a:prstGeom prst="rect">
            <a:avLst/>
          </a:prstGeom>
          <a:noFill/>
        </p:spPr>
        <p:txBody>
          <a:bodyPr wrap="square" lIns="121890" tIns="60945" rIns="121890" bIns="60945" rtlCol="0">
            <a:spAutoFit/>
          </a:bodyPr>
          <a:lstStyle/>
          <a:p>
            <a:pPr>
              <a:lnSpc>
                <a:spcPct val="200000"/>
              </a:lnSpc>
            </a:pPr>
            <a:r>
              <a:rPr lang="vi-VN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迷你简卡通" pitchFamily="65" charset="-122"/>
                <a:cs typeface="Times New Roman" panose="02020603050405020304" pitchFamily="18" charset="0"/>
              </a:rPr>
              <a:t>MĨ THUẬ</a:t>
            </a:r>
            <a:r>
              <a:rPr lang="en-US" altLang="zh-C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迷你简卡通" pitchFamily="65" charset="-122"/>
                <a:cs typeface="Times New Roman" panose="02020603050405020304" pitchFamily="18" charset="0"/>
              </a:rPr>
              <a:t>T 2</a:t>
            </a:r>
            <a:endParaRPr lang="vi-VN" altLang="zh-CN" sz="4000" b="1" dirty="0">
              <a:solidFill>
                <a:srgbClr val="FF0000"/>
              </a:solidFill>
              <a:latin typeface="Times New Roman" panose="02020603050405020304" pitchFamily="18" charset="0"/>
              <a:ea typeface="迷你简卡通" pitchFamily="65" charset="-122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09934" y="1973619"/>
            <a:ext cx="737605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2: ĐƯỜNG ĐẾN TRƯỜNG EM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alt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CẶP SÁCH XINH </a:t>
            </a:r>
            <a:r>
              <a:rPr lang="en-US" altLang="en-US" sz="28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XẮN (TIẾT 1)</a:t>
            </a:r>
            <a:endParaRPr lang="en-US" altLang="en-US" sz="2800" b="1" dirty="0">
              <a:solidFill>
                <a:schemeClr val="accent4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18"/>
          <p:cNvGrpSpPr>
            <a:grpSpLocks/>
          </p:cNvGrpSpPr>
          <p:nvPr/>
        </p:nvGrpSpPr>
        <p:grpSpPr bwMode="auto">
          <a:xfrm>
            <a:off x="4677106" y="2974952"/>
            <a:ext cx="2649165" cy="2105048"/>
            <a:chOff x="912" y="384"/>
            <a:chExt cx="3936" cy="3216"/>
          </a:xfrm>
        </p:grpSpPr>
        <p:sp>
          <p:nvSpPr>
            <p:cNvPr id="18" name="AutoShape 19"/>
            <p:cNvSpPr>
              <a:spLocks noChangeArrowheads="1"/>
            </p:cNvSpPr>
            <p:nvPr/>
          </p:nvSpPr>
          <p:spPr bwMode="auto">
            <a:xfrm>
              <a:off x="912" y="1824"/>
              <a:ext cx="3936" cy="1776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path path="rect">
                <a:fillToRect r="100000" b="100000"/>
              </a:path>
            </a:gra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" name="AutoShape 20"/>
            <p:cNvSpPr>
              <a:spLocks noChangeArrowheads="1"/>
            </p:cNvSpPr>
            <p:nvPr/>
          </p:nvSpPr>
          <p:spPr bwMode="auto">
            <a:xfrm>
              <a:off x="912" y="720"/>
              <a:ext cx="3936" cy="1488"/>
            </a:xfrm>
            <a:prstGeom prst="roundRect">
              <a:avLst>
                <a:gd name="adj" fmla="val 16667"/>
              </a:avLst>
            </a:prstGeom>
            <a:solidFill>
              <a:srgbClr val="0000FF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/>
            </a:p>
          </p:txBody>
        </p:sp>
        <p:sp>
          <p:nvSpPr>
            <p:cNvPr id="20" name="AutoShape 21"/>
            <p:cNvSpPr>
              <a:spLocks noChangeArrowheads="1"/>
            </p:cNvSpPr>
            <p:nvPr/>
          </p:nvSpPr>
          <p:spPr bwMode="auto">
            <a:xfrm>
              <a:off x="2256" y="384"/>
              <a:ext cx="1196" cy="6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8068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888" y="11056"/>
                  </a:moveTo>
                  <a:cubicBezTo>
                    <a:pt x="2885" y="10971"/>
                    <a:pt x="2884" y="10885"/>
                    <a:pt x="2884" y="10800"/>
                  </a:cubicBezTo>
                  <a:cubicBezTo>
                    <a:pt x="2884" y="6428"/>
                    <a:pt x="6428" y="2884"/>
                    <a:pt x="10800" y="2884"/>
                  </a:cubicBezTo>
                  <a:cubicBezTo>
                    <a:pt x="15171" y="2884"/>
                    <a:pt x="18716" y="6428"/>
                    <a:pt x="18716" y="10800"/>
                  </a:cubicBezTo>
                  <a:cubicBezTo>
                    <a:pt x="18716" y="10885"/>
                    <a:pt x="18714" y="10971"/>
                    <a:pt x="18711" y="11056"/>
                  </a:cubicBezTo>
                  <a:lnTo>
                    <a:pt x="21594" y="11150"/>
                  </a:lnTo>
                  <a:cubicBezTo>
                    <a:pt x="21598" y="11033"/>
                    <a:pt x="21600" y="10916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-1" y="10916"/>
                    <a:pt x="1" y="11033"/>
                    <a:pt x="5" y="11150"/>
                  </a:cubicBezTo>
                  <a:lnTo>
                    <a:pt x="2888" y="11056"/>
                  </a:lnTo>
                  <a:close/>
                </a:path>
              </a:pathLst>
            </a:custGeom>
            <a:solidFill>
              <a:srgbClr val="FFCC99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AutoShape 22"/>
            <p:cNvSpPr>
              <a:spLocks noChangeArrowheads="1"/>
            </p:cNvSpPr>
            <p:nvPr/>
          </p:nvSpPr>
          <p:spPr bwMode="auto">
            <a:xfrm>
              <a:off x="1920" y="672"/>
              <a:ext cx="349" cy="48"/>
            </a:xfrm>
            <a:prstGeom prst="roundRect">
              <a:avLst>
                <a:gd name="adj" fmla="val 16667"/>
              </a:avLst>
            </a:prstGeom>
            <a:solidFill>
              <a:schemeClr val="bg2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/>
            </a:p>
          </p:txBody>
        </p:sp>
        <p:sp>
          <p:nvSpPr>
            <p:cNvPr id="22" name="AutoShape 23"/>
            <p:cNvSpPr>
              <a:spLocks noChangeArrowheads="1"/>
            </p:cNvSpPr>
            <p:nvPr/>
          </p:nvSpPr>
          <p:spPr bwMode="auto">
            <a:xfrm>
              <a:off x="3408" y="663"/>
              <a:ext cx="349" cy="48"/>
            </a:xfrm>
            <a:prstGeom prst="roundRect">
              <a:avLst>
                <a:gd name="adj" fmla="val 16667"/>
              </a:avLst>
            </a:prstGeom>
            <a:solidFill>
              <a:schemeClr val="bg2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/>
            </a:p>
          </p:txBody>
        </p:sp>
        <p:grpSp>
          <p:nvGrpSpPr>
            <p:cNvPr id="23" name="Group 24"/>
            <p:cNvGrpSpPr>
              <a:grpSpLocks/>
            </p:cNvGrpSpPr>
            <p:nvPr/>
          </p:nvGrpSpPr>
          <p:grpSpPr bwMode="auto">
            <a:xfrm>
              <a:off x="1536" y="2016"/>
              <a:ext cx="299" cy="432"/>
              <a:chOff x="1536" y="2208"/>
              <a:chExt cx="299" cy="432"/>
            </a:xfrm>
          </p:grpSpPr>
          <p:sp>
            <p:nvSpPr>
              <p:cNvPr id="33" name="AutoShape 25"/>
              <p:cNvSpPr>
                <a:spLocks noChangeArrowheads="1"/>
              </p:cNvSpPr>
              <p:nvPr/>
            </p:nvSpPr>
            <p:spPr bwMode="auto">
              <a:xfrm>
                <a:off x="1536" y="2208"/>
                <a:ext cx="299" cy="432"/>
              </a:xfrm>
              <a:prstGeom prst="roundRect">
                <a:avLst>
                  <a:gd name="adj" fmla="val 16667"/>
                </a:avLst>
              </a:prstGeom>
              <a:solidFill>
                <a:srgbClr val="FF33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34" name="Line 26"/>
              <p:cNvSpPr>
                <a:spLocks noChangeShapeType="1"/>
              </p:cNvSpPr>
              <p:nvPr/>
            </p:nvSpPr>
            <p:spPr bwMode="auto">
              <a:xfrm>
                <a:off x="1584" y="2400"/>
                <a:ext cx="199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4" name="Group 27"/>
            <p:cNvGrpSpPr>
              <a:grpSpLocks/>
            </p:cNvGrpSpPr>
            <p:nvPr/>
          </p:nvGrpSpPr>
          <p:grpSpPr bwMode="auto">
            <a:xfrm>
              <a:off x="3792" y="2016"/>
              <a:ext cx="299" cy="432"/>
              <a:chOff x="3696" y="2208"/>
              <a:chExt cx="299" cy="432"/>
            </a:xfrm>
          </p:grpSpPr>
          <p:sp>
            <p:nvSpPr>
              <p:cNvPr id="31" name="AutoShape 28"/>
              <p:cNvSpPr>
                <a:spLocks noChangeArrowheads="1"/>
              </p:cNvSpPr>
              <p:nvPr/>
            </p:nvSpPr>
            <p:spPr bwMode="auto">
              <a:xfrm>
                <a:off x="3696" y="2208"/>
                <a:ext cx="299" cy="432"/>
              </a:xfrm>
              <a:prstGeom prst="roundRect">
                <a:avLst>
                  <a:gd name="adj" fmla="val 16667"/>
                </a:avLst>
              </a:prstGeom>
              <a:solidFill>
                <a:srgbClr val="FF33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32" name="Line 29"/>
              <p:cNvSpPr>
                <a:spLocks noChangeShapeType="1"/>
              </p:cNvSpPr>
              <p:nvPr/>
            </p:nvSpPr>
            <p:spPr bwMode="auto">
              <a:xfrm>
                <a:off x="3744" y="2400"/>
                <a:ext cx="199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25" name="Picture 30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6" y="1056"/>
              <a:ext cx="1728" cy="7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31" descr="TRUMPET1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960"/>
              <a:ext cx="720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32" descr="TRUMPET1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4032" y="960"/>
              <a:ext cx="720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33" descr="Finding Nemo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" y="2256"/>
              <a:ext cx="1584" cy="1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34" descr="FLOWERS"/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" y="2448"/>
              <a:ext cx="864" cy="1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35" descr="FLOWERS"/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4" y="2448"/>
              <a:ext cx="864" cy="1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7" name="Picture 36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911" y="1482379"/>
            <a:ext cx="2303410" cy="530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1037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>
            <a:off x="-309405" y="570385"/>
            <a:ext cx="3455747" cy="1404529"/>
          </a:xfrm>
          <a:custGeom>
            <a:avLst/>
            <a:gdLst/>
            <a:ahLst/>
            <a:cxnLst/>
            <a:rect l="l" t="t" r="r" b="b"/>
            <a:pathLst>
              <a:path w="5183620" h="2106793">
                <a:moveTo>
                  <a:pt x="0" y="0"/>
                </a:moveTo>
                <a:lnTo>
                  <a:pt x="5183620" y="0"/>
                </a:lnTo>
                <a:lnTo>
                  <a:pt x="5183620" y="2106793"/>
                </a:lnTo>
                <a:lnTo>
                  <a:pt x="0" y="21067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098223" y="-230301"/>
            <a:ext cx="2164479" cy="2205216"/>
          </a:xfrm>
          <a:custGeom>
            <a:avLst/>
            <a:gdLst/>
            <a:ahLst/>
            <a:cxnLst/>
            <a:rect l="l" t="t" r="r" b="b"/>
            <a:pathLst>
              <a:path w="4182770" h="4114800">
                <a:moveTo>
                  <a:pt x="0" y="0"/>
                </a:moveTo>
                <a:lnTo>
                  <a:pt x="4182770" y="0"/>
                </a:lnTo>
                <a:lnTo>
                  <a:pt x="41827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975785" y="1370153"/>
            <a:ext cx="2480096" cy="817878"/>
          </a:xfrm>
          <a:custGeom>
            <a:avLst/>
            <a:gdLst/>
            <a:ahLst/>
            <a:cxnLst/>
            <a:rect l="l" t="t" r="r" b="b"/>
            <a:pathLst>
              <a:path w="5183620" h="2106793">
                <a:moveTo>
                  <a:pt x="0" y="0"/>
                </a:moveTo>
                <a:lnTo>
                  <a:pt x="5183620" y="0"/>
                </a:lnTo>
                <a:lnTo>
                  <a:pt x="5183620" y="2106793"/>
                </a:lnTo>
                <a:lnTo>
                  <a:pt x="0" y="21067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66713" y="387697"/>
            <a:ext cx="1931446" cy="884953"/>
          </a:xfrm>
          <a:custGeom>
            <a:avLst/>
            <a:gdLst/>
            <a:ahLst/>
            <a:cxnLst/>
            <a:rect l="l" t="t" r="r" b="b"/>
            <a:pathLst>
              <a:path w="2897169" h="1327430">
                <a:moveTo>
                  <a:pt x="0" y="0"/>
                </a:moveTo>
                <a:lnTo>
                  <a:pt x="2897169" y="0"/>
                </a:lnTo>
                <a:lnTo>
                  <a:pt x="2897169" y="1327430"/>
                </a:lnTo>
                <a:lnTo>
                  <a:pt x="0" y="132743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54410" y="1170709"/>
            <a:ext cx="791061" cy="823719"/>
          </a:xfrm>
          <a:custGeom>
            <a:avLst/>
            <a:gdLst/>
            <a:ahLst/>
            <a:cxnLst/>
            <a:rect l="l" t="t" r="r" b="b"/>
            <a:pathLst>
              <a:path w="1186591" h="1235579">
                <a:moveTo>
                  <a:pt x="0" y="0"/>
                </a:moveTo>
                <a:lnTo>
                  <a:pt x="1186591" y="0"/>
                </a:lnTo>
                <a:lnTo>
                  <a:pt x="1186591" y="1235578"/>
                </a:lnTo>
                <a:lnTo>
                  <a:pt x="0" y="123557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8" name="Rectangle 4"/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425723" y="1764861"/>
            <a:ext cx="77638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Tx/>
              <a:buChar char="-"/>
            </a:pPr>
            <a:endParaRPr lang="en-US" sz="3200" dirty="0" smtClean="0">
              <a:solidFill>
                <a:srgbClr val="CC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89216" y="4649223"/>
            <a:ext cx="86245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3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91298" y="369057"/>
            <a:ext cx="53356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YÊU CẦU CẦN ĐẠT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489216" y="1582568"/>
            <a:ext cx="86245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dáng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phận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họa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cặp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sách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32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489216" y="3133360"/>
            <a:ext cx="86245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3200" dirty="0" smtClean="0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200" dirty="0" err="1" smtClean="0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3200" dirty="0" smtClean="0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3200" dirty="0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3200" dirty="0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3200" dirty="0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cặp</a:t>
            </a:r>
            <a:r>
              <a:rPr lang="en-US" sz="3200" dirty="0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sách</a:t>
            </a:r>
            <a:r>
              <a:rPr lang="en-US" sz="3200" dirty="0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gấp</a:t>
            </a:r>
            <a:r>
              <a:rPr lang="en-US" sz="3200" dirty="0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cắt</a:t>
            </a:r>
            <a:r>
              <a:rPr lang="en-US" sz="3200" dirty="0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dán</a:t>
            </a:r>
            <a:r>
              <a:rPr lang="en-US" sz="3200" dirty="0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giấy</a:t>
            </a:r>
            <a:r>
              <a:rPr lang="en-US" sz="3200" dirty="0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3200" dirty="0">
              <a:solidFill>
                <a:srgbClr val="CC00C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5" name="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" y="2112871"/>
            <a:ext cx="2209800" cy="4725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109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3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7" descr="three-violet-flow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725" y="6126164"/>
            <a:ext cx="2838450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9" descr="TRUMP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3226" y="4495801"/>
            <a:ext cx="1374775" cy="102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12" descr="TRUMPET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419601"/>
            <a:ext cx="1346200" cy="97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13" descr="STRWBRY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620000" y="4346576"/>
            <a:ext cx="1371600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15" descr="MUSI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657600"/>
            <a:ext cx="17145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17" descr="Finding Nem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5113" y="5942014"/>
            <a:ext cx="160020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20" descr="FLOWER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5486400"/>
            <a:ext cx="123507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21" descr="FLOWER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1" y="5486400"/>
            <a:ext cx="123507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Picture 22" descr="STRWBRY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5683251"/>
            <a:ext cx="1295400" cy="114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5" name="Picture 12" descr="original_pencil_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0"/>
            <a:ext cx="35814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6" name="Text Box 26"/>
          <p:cNvSpPr txBox="1">
            <a:spLocks noChangeArrowheads="1"/>
          </p:cNvSpPr>
          <p:nvPr/>
        </p:nvSpPr>
        <p:spPr bwMode="auto">
          <a:xfrm>
            <a:off x="7162800" y="381001"/>
            <a:ext cx="32766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.VnArial" panose="020B7200000000000000" pitchFamily="34" charset="0"/>
              </a:rPr>
              <a:t>cÆp.</a:t>
            </a:r>
            <a:r>
              <a:rPr lang="en-US" altLang="en-US" sz="2400" b="1">
                <a:solidFill>
                  <a:schemeClr val="tx2"/>
                </a:solidFill>
                <a:latin typeface=".VnArial" panose="020B7200000000000000" pitchFamily="34" charset="0"/>
              </a:rPr>
              <a:t> </a:t>
            </a:r>
          </a:p>
        </p:txBody>
      </p:sp>
      <p:sp>
        <p:nvSpPr>
          <p:cNvPr id="26637" name="WordArt 65"/>
          <p:cNvSpPr>
            <a:spLocks noChangeArrowheads="1" noChangeShapeType="1" noTextEdit="1"/>
          </p:cNvSpPr>
          <p:nvPr/>
        </p:nvSpPr>
        <p:spPr bwMode="auto">
          <a:xfrm>
            <a:off x="3663950" y="630238"/>
            <a:ext cx="4572000" cy="24384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2700000" algn="ctr" rotWithShape="0">
                    <a:srgbClr val="868686">
                      <a:alpha val="50000"/>
                    </a:srgbClr>
                  </a:outerShdw>
                </a:effectLst>
                <a:latin typeface=".VnCooperH" panose="020B7200000000000000" pitchFamily="34" charset="0"/>
              </a:rPr>
              <a:t>thùc hµnh</a:t>
            </a:r>
          </a:p>
        </p:txBody>
      </p:sp>
      <p:pic>
        <p:nvPicPr>
          <p:cNvPr id="26638" name="Picture 66" descr="Donald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1" y="4038601"/>
            <a:ext cx="1254125" cy="157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9" name="Picture 67" descr="Goofy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114800"/>
            <a:ext cx="142875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0" name="Picture 19" descr="C:\Users\nk\Desktop\hinh nen\17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32457"/>
            <a:ext cx="12192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694315" y="2288956"/>
            <a:ext cx="18473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956124" y="3991928"/>
            <a:ext cx="625038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mảng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en-US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643" name="Picture 7" descr="HOLLY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24000" y="5588000"/>
            <a:ext cx="9144000" cy="130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11810" y="2292083"/>
            <a:ext cx="72263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HÌNH THÀNH KIẾN THỨC MỚI</a:t>
            </a:r>
          </a:p>
          <a:p>
            <a:pPr algn="ctr"/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HĐ1: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vi-VN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3096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7" descr="three-violet-flow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725" y="6126164"/>
            <a:ext cx="2838450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9" descr="TRUMP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3226" y="4495801"/>
            <a:ext cx="1374775" cy="102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12" descr="TRUMPET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419601"/>
            <a:ext cx="1346200" cy="97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13" descr="STRWBRY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620000" y="4346576"/>
            <a:ext cx="1371600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15" descr="MUSI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657600"/>
            <a:ext cx="17145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17" descr="Finding Nem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5113" y="5942014"/>
            <a:ext cx="160020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20" descr="FLOWER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5486400"/>
            <a:ext cx="123507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21" descr="FLOWER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1" y="5486400"/>
            <a:ext cx="123507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Picture 22" descr="STRWBRY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5683251"/>
            <a:ext cx="1295400" cy="114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5" name="Picture 12" descr="original_pencil_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0"/>
            <a:ext cx="35814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6" name="Text Box 26"/>
          <p:cNvSpPr txBox="1">
            <a:spLocks noChangeArrowheads="1"/>
          </p:cNvSpPr>
          <p:nvPr/>
        </p:nvSpPr>
        <p:spPr bwMode="auto">
          <a:xfrm>
            <a:off x="7162800" y="381001"/>
            <a:ext cx="32766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.VnArial" panose="020B7200000000000000" pitchFamily="34" charset="0"/>
              </a:rPr>
              <a:t>cÆp.</a:t>
            </a:r>
            <a:r>
              <a:rPr lang="en-US" altLang="en-US" sz="2400" b="1">
                <a:solidFill>
                  <a:schemeClr val="tx2"/>
                </a:solidFill>
                <a:latin typeface=".VnArial" panose="020B7200000000000000" pitchFamily="34" charset="0"/>
              </a:rPr>
              <a:t> </a:t>
            </a:r>
          </a:p>
        </p:txBody>
      </p:sp>
      <p:sp>
        <p:nvSpPr>
          <p:cNvPr id="26637" name="WordArt 65"/>
          <p:cNvSpPr>
            <a:spLocks noChangeArrowheads="1" noChangeShapeType="1" noTextEdit="1"/>
          </p:cNvSpPr>
          <p:nvPr/>
        </p:nvSpPr>
        <p:spPr bwMode="auto">
          <a:xfrm>
            <a:off x="3663950" y="630238"/>
            <a:ext cx="4572000" cy="24384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2700000" algn="ctr" rotWithShape="0">
                    <a:srgbClr val="868686">
                      <a:alpha val="50000"/>
                    </a:srgbClr>
                  </a:outerShdw>
                </a:effectLst>
                <a:latin typeface=".VnCooperH" panose="020B7200000000000000" pitchFamily="34" charset="0"/>
              </a:rPr>
              <a:t>thùc hµnh</a:t>
            </a:r>
          </a:p>
        </p:txBody>
      </p:sp>
      <p:pic>
        <p:nvPicPr>
          <p:cNvPr id="26638" name="Picture 66" descr="Donald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1" y="4038601"/>
            <a:ext cx="1254125" cy="157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9" name="Picture 67" descr="Goofy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114800"/>
            <a:ext cx="142875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0" name="Picture 19" descr="C:\Users\nk\Desktop\hinh nen\17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32457"/>
            <a:ext cx="12192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694315" y="2288956"/>
            <a:ext cx="18473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217194" y="3839080"/>
            <a:ext cx="361553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video</a:t>
            </a:r>
            <a:endParaRPr lang="en-US" alt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643" name="Picture 7" descr="HOLLY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24000" y="5588000"/>
            <a:ext cx="9144000" cy="130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11810" y="2292083"/>
            <a:ext cx="72263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HÌNH THÀNH KIẾN THỨC MỚI</a:t>
            </a:r>
          </a:p>
          <a:p>
            <a:pPr algn="ctr"/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HĐ1: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vi-VN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1714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7"/>
          <p:cNvSpPr txBox="1"/>
          <p:nvPr/>
        </p:nvSpPr>
        <p:spPr>
          <a:xfrm>
            <a:off x="4471732" y="3147279"/>
            <a:ext cx="2682575" cy="330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234" indent="-4234" algn="just">
              <a:lnSpc>
                <a:spcPct val="115000"/>
              </a:lnSpc>
              <a:tabLst>
                <a:tab pos="71547" algn="l"/>
              </a:tabLst>
            </a:pPr>
            <a:endParaRPr lang="en-US" sz="1867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VIDEO 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94000" y="0"/>
            <a:ext cx="6680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23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96417" y="1400263"/>
            <a:ext cx="1697431" cy="797383"/>
          </a:xfrm>
          <a:custGeom>
            <a:avLst/>
            <a:gdLst/>
            <a:ahLst/>
            <a:cxnLst/>
            <a:rect l="l" t="t" r="r" b="b"/>
            <a:pathLst>
              <a:path w="5183620" h="2106793">
                <a:moveTo>
                  <a:pt x="0" y="0"/>
                </a:moveTo>
                <a:lnTo>
                  <a:pt x="5183620" y="0"/>
                </a:lnTo>
                <a:lnTo>
                  <a:pt x="5183620" y="2106793"/>
                </a:lnTo>
                <a:lnTo>
                  <a:pt x="0" y="21067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690196" y="-44827"/>
            <a:ext cx="1645261" cy="1460197"/>
          </a:xfrm>
          <a:custGeom>
            <a:avLst/>
            <a:gdLst/>
            <a:ahLst/>
            <a:cxnLst/>
            <a:rect l="l" t="t" r="r" b="b"/>
            <a:pathLst>
              <a:path w="4182770" h="4114800">
                <a:moveTo>
                  <a:pt x="0" y="0"/>
                </a:moveTo>
                <a:lnTo>
                  <a:pt x="4182770" y="0"/>
                </a:lnTo>
                <a:lnTo>
                  <a:pt x="41827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488098" y="1223316"/>
            <a:ext cx="1699264" cy="1404529"/>
          </a:xfrm>
          <a:custGeom>
            <a:avLst/>
            <a:gdLst/>
            <a:ahLst/>
            <a:cxnLst/>
            <a:rect l="l" t="t" r="r" b="b"/>
            <a:pathLst>
              <a:path w="5183620" h="2106793">
                <a:moveTo>
                  <a:pt x="0" y="0"/>
                </a:moveTo>
                <a:lnTo>
                  <a:pt x="5183620" y="0"/>
                </a:lnTo>
                <a:lnTo>
                  <a:pt x="5183620" y="2106793"/>
                </a:lnTo>
                <a:lnTo>
                  <a:pt x="0" y="21067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6417" y="619627"/>
            <a:ext cx="1931446" cy="884953"/>
          </a:xfrm>
          <a:custGeom>
            <a:avLst/>
            <a:gdLst/>
            <a:ahLst/>
            <a:cxnLst/>
            <a:rect l="l" t="t" r="r" b="b"/>
            <a:pathLst>
              <a:path w="2897169" h="1327430">
                <a:moveTo>
                  <a:pt x="0" y="0"/>
                </a:moveTo>
                <a:lnTo>
                  <a:pt x="2897169" y="0"/>
                </a:lnTo>
                <a:lnTo>
                  <a:pt x="2897169" y="1327430"/>
                </a:lnTo>
                <a:lnTo>
                  <a:pt x="0" y="132743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897674" y="205362"/>
            <a:ext cx="8746328" cy="1644871"/>
            <a:chOff x="0" y="0"/>
            <a:chExt cx="2409833" cy="40151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409833" cy="401517"/>
            </a:xfrm>
            <a:custGeom>
              <a:avLst/>
              <a:gdLst/>
              <a:ahLst/>
              <a:cxnLst/>
              <a:rect l="l" t="t" r="r" b="b"/>
              <a:pathLst>
                <a:path w="2409833" h="401517">
                  <a:moveTo>
                    <a:pt x="43152" y="0"/>
                  </a:moveTo>
                  <a:lnTo>
                    <a:pt x="2366681" y="0"/>
                  </a:lnTo>
                  <a:cubicBezTo>
                    <a:pt x="2378126" y="0"/>
                    <a:pt x="2389102" y="4546"/>
                    <a:pt x="2397194" y="12639"/>
                  </a:cubicBezTo>
                  <a:cubicBezTo>
                    <a:pt x="2405287" y="20732"/>
                    <a:pt x="2409833" y="31708"/>
                    <a:pt x="2409833" y="43152"/>
                  </a:cubicBezTo>
                  <a:lnTo>
                    <a:pt x="2409833" y="358364"/>
                  </a:lnTo>
                  <a:cubicBezTo>
                    <a:pt x="2409833" y="382197"/>
                    <a:pt x="2390513" y="401517"/>
                    <a:pt x="2366681" y="401517"/>
                  </a:cubicBezTo>
                  <a:lnTo>
                    <a:pt x="43152" y="401517"/>
                  </a:lnTo>
                  <a:cubicBezTo>
                    <a:pt x="19320" y="401517"/>
                    <a:pt x="0" y="382197"/>
                    <a:pt x="0" y="358364"/>
                  </a:cubicBezTo>
                  <a:lnTo>
                    <a:pt x="0" y="43152"/>
                  </a:lnTo>
                  <a:cubicBezTo>
                    <a:pt x="0" y="19320"/>
                    <a:pt x="19320" y="0"/>
                    <a:pt x="43152" y="0"/>
                  </a:cubicBezTo>
                  <a:close/>
                </a:path>
              </a:pathLst>
            </a:custGeom>
            <a:solidFill>
              <a:srgbClr val="FFC656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409833" cy="43961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2098057" y="392380"/>
            <a:ext cx="8475751" cy="1231106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2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HÌNH THÀNH KIẾN THỨC MỚI</a:t>
            </a:r>
          </a:p>
          <a:p>
            <a:pPr algn="ctr"/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HĐ1: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vi-VN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24"/>
          <p:cNvSpPr txBox="1"/>
          <p:nvPr/>
        </p:nvSpPr>
        <p:spPr>
          <a:xfrm>
            <a:off x="1650966" y="2197646"/>
            <a:ext cx="3440003" cy="147732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2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endParaRPr lang="en-US" sz="3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24"/>
          <p:cNvSpPr txBox="1"/>
          <p:nvPr/>
        </p:nvSpPr>
        <p:spPr>
          <a:xfrm>
            <a:off x="6262014" y="2197646"/>
            <a:ext cx="3457450" cy="1477328"/>
          </a:xfrm>
          <a:prstGeom prst="rect">
            <a:avLst/>
          </a:prstGeom>
          <a:solidFill>
            <a:srgbClr val="00B0F0"/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2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4"/>
          <p:cNvSpPr txBox="1"/>
          <p:nvPr/>
        </p:nvSpPr>
        <p:spPr>
          <a:xfrm>
            <a:off x="1650967" y="4489331"/>
            <a:ext cx="3440003" cy="1477328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2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4"/>
          <p:cNvSpPr txBox="1"/>
          <p:nvPr/>
        </p:nvSpPr>
        <p:spPr>
          <a:xfrm>
            <a:off x="6262014" y="4243110"/>
            <a:ext cx="3457450" cy="19697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2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cắp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Đồng hồ đếm ngược 2 phút - có âm tha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282925" y="5800353"/>
            <a:ext cx="1880261" cy="1057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719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96417" y="1400263"/>
            <a:ext cx="1697431" cy="797383"/>
          </a:xfrm>
          <a:custGeom>
            <a:avLst/>
            <a:gdLst/>
            <a:ahLst/>
            <a:cxnLst/>
            <a:rect l="l" t="t" r="r" b="b"/>
            <a:pathLst>
              <a:path w="5183620" h="2106793">
                <a:moveTo>
                  <a:pt x="0" y="0"/>
                </a:moveTo>
                <a:lnTo>
                  <a:pt x="5183620" y="0"/>
                </a:lnTo>
                <a:lnTo>
                  <a:pt x="5183620" y="2106793"/>
                </a:lnTo>
                <a:lnTo>
                  <a:pt x="0" y="21067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690196" y="-44827"/>
            <a:ext cx="1645261" cy="1460197"/>
          </a:xfrm>
          <a:custGeom>
            <a:avLst/>
            <a:gdLst/>
            <a:ahLst/>
            <a:cxnLst/>
            <a:rect l="l" t="t" r="r" b="b"/>
            <a:pathLst>
              <a:path w="4182770" h="4114800">
                <a:moveTo>
                  <a:pt x="0" y="0"/>
                </a:moveTo>
                <a:lnTo>
                  <a:pt x="4182770" y="0"/>
                </a:lnTo>
                <a:lnTo>
                  <a:pt x="41827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488098" y="1223316"/>
            <a:ext cx="1699264" cy="1404529"/>
          </a:xfrm>
          <a:custGeom>
            <a:avLst/>
            <a:gdLst/>
            <a:ahLst/>
            <a:cxnLst/>
            <a:rect l="l" t="t" r="r" b="b"/>
            <a:pathLst>
              <a:path w="5183620" h="2106793">
                <a:moveTo>
                  <a:pt x="0" y="0"/>
                </a:moveTo>
                <a:lnTo>
                  <a:pt x="5183620" y="0"/>
                </a:lnTo>
                <a:lnTo>
                  <a:pt x="5183620" y="2106793"/>
                </a:lnTo>
                <a:lnTo>
                  <a:pt x="0" y="21067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6417" y="619627"/>
            <a:ext cx="1931446" cy="884953"/>
          </a:xfrm>
          <a:custGeom>
            <a:avLst/>
            <a:gdLst/>
            <a:ahLst/>
            <a:cxnLst/>
            <a:rect l="l" t="t" r="r" b="b"/>
            <a:pathLst>
              <a:path w="2897169" h="1327430">
                <a:moveTo>
                  <a:pt x="0" y="0"/>
                </a:moveTo>
                <a:lnTo>
                  <a:pt x="2897169" y="0"/>
                </a:lnTo>
                <a:lnTo>
                  <a:pt x="2897169" y="1327430"/>
                </a:lnTo>
                <a:lnTo>
                  <a:pt x="0" y="132743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839565" y="810860"/>
            <a:ext cx="8746328" cy="1644871"/>
            <a:chOff x="0" y="0"/>
            <a:chExt cx="2409833" cy="40151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409833" cy="401517"/>
            </a:xfrm>
            <a:custGeom>
              <a:avLst/>
              <a:gdLst/>
              <a:ahLst/>
              <a:cxnLst/>
              <a:rect l="l" t="t" r="r" b="b"/>
              <a:pathLst>
                <a:path w="2409833" h="401517">
                  <a:moveTo>
                    <a:pt x="43152" y="0"/>
                  </a:moveTo>
                  <a:lnTo>
                    <a:pt x="2366681" y="0"/>
                  </a:lnTo>
                  <a:cubicBezTo>
                    <a:pt x="2378126" y="0"/>
                    <a:pt x="2389102" y="4546"/>
                    <a:pt x="2397194" y="12639"/>
                  </a:cubicBezTo>
                  <a:cubicBezTo>
                    <a:pt x="2405287" y="20732"/>
                    <a:pt x="2409833" y="31708"/>
                    <a:pt x="2409833" y="43152"/>
                  </a:cubicBezTo>
                  <a:lnTo>
                    <a:pt x="2409833" y="358364"/>
                  </a:lnTo>
                  <a:cubicBezTo>
                    <a:pt x="2409833" y="382197"/>
                    <a:pt x="2390513" y="401517"/>
                    <a:pt x="2366681" y="401517"/>
                  </a:cubicBezTo>
                  <a:lnTo>
                    <a:pt x="43152" y="401517"/>
                  </a:lnTo>
                  <a:cubicBezTo>
                    <a:pt x="19320" y="401517"/>
                    <a:pt x="0" y="382197"/>
                    <a:pt x="0" y="358364"/>
                  </a:cubicBezTo>
                  <a:lnTo>
                    <a:pt x="0" y="43152"/>
                  </a:lnTo>
                  <a:cubicBezTo>
                    <a:pt x="0" y="19320"/>
                    <a:pt x="19320" y="0"/>
                    <a:pt x="43152" y="0"/>
                  </a:cubicBezTo>
                  <a:close/>
                </a:path>
              </a:pathLst>
            </a:custGeom>
            <a:solidFill>
              <a:srgbClr val="FFC656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409833" cy="43961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1974853" y="1010325"/>
            <a:ext cx="8475751" cy="1231106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2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HÌNH THÀNH KIẾN THỨC MỚI</a:t>
            </a:r>
          </a:p>
          <a:p>
            <a:pPr algn="ctr"/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HĐ1: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vi-VN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07378" y="2868187"/>
            <a:ext cx="9410700" cy="295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5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Theo </a:t>
            </a:r>
            <a:r>
              <a:rPr lang="en-US" sz="5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5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5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mấy</a:t>
            </a:r>
            <a:r>
              <a:rPr lang="en-US" sz="5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n-US" sz="5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5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5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chiếc</a:t>
            </a:r>
            <a:r>
              <a:rPr lang="en-US" sz="5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cặp</a:t>
            </a:r>
            <a:r>
              <a:rPr lang="en-US" sz="5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sách</a:t>
            </a:r>
            <a:r>
              <a:rPr lang="en-US" sz="5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5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5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5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5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5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5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5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n-US" sz="5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5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4089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10714385" y="2"/>
            <a:ext cx="1312515" cy="695230"/>
          </a:xfrm>
          <a:custGeom>
            <a:avLst/>
            <a:gdLst/>
            <a:ahLst/>
            <a:cxnLst/>
            <a:rect l="l" t="t" r="r" b="b"/>
            <a:pathLst>
              <a:path w="4182770" h="4114800">
                <a:moveTo>
                  <a:pt x="0" y="0"/>
                </a:moveTo>
                <a:lnTo>
                  <a:pt x="4182770" y="0"/>
                </a:lnTo>
                <a:lnTo>
                  <a:pt x="41827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04390" y="155167"/>
            <a:ext cx="1870510" cy="365534"/>
          </a:xfrm>
          <a:custGeom>
            <a:avLst/>
            <a:gdLst/>
            <a:ahLst/>
            <a:cxnLst/>
            <a:rect l="l" t="t" r="r" b="b"/>
            <a:pathLst>
              <a:path w="2897169" h="1327430">
                <a:moveTo>
                  <a:pt x="0" y="0"/>
                </a:moveTo>
                <a:lnTo>
                  <a:pt x="2897169" y="0"/>
                </a:lnTo>
                <a:lnTo>
                  <a:pt x="2897169" y="1327430"/>
                </a:lnTo>
                <a:lnTo>
                  <a:pt x="0" y="13274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4471732" y="3147279"/>
            <a:ext cx="2682575" cy="330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234" indent="-4234" algn="just">
              <a:lnSpc>
                <a:spcPct val="115000"/>
              </a:lnSpc>
              <a:tabLst>
                <a:tab pos="71547" algn="l"/>
              </a:tabLst>
            </a:pPr>
            <a:endParaRPr lang="en-US" sz="1867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9" name="TextBox 23"/>
          <p:cNvSpPr txBox="1"/>
          <p:nvPr/>
        </p:nvSpPr>
        <p:spPr>
          <a:xfrm>
            <a:off x="3162975" y="97075"/>
            <a:ext cx="6273126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HÌNH THÀNH KIẾN THỨC MỚI</a:t>
            </a:r>
          </a:p>
          <a:p>
            <a:pPr algn="ctr"/>
            <a:r>
              <a:rPr lang="en-US" sz="2400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HĐ2: </a:t>
            </a:r>
            <a:r>
              <a:rPr lang="en-US" sz="2400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400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400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vi-VN" sz="2400" dirty="0">
              <a:solidFill>
                <a:srgbClr val="CC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600" y="976246"/>
            <a:ext cx="3787191" cy="16743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790" y="946116"/>
            <a:ext cx="4031110" cy="170293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790" y="4036250"/>
            <a:ext cx="4031110" cy="17229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600" y="3961244"/>
            <a:ext cx="3884405" cy="177779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9" name="Rectangle 8"/>
          <p:cNvSpPr/>
          <p:nvPr/>
        </p:nvSpPr>
        <p:spPr>
          <a:xfrm>
            <a:off x="858388" y="2815126"/>
            <a:ext cx="4907411" cy="920961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Hai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endParaRPr lang="en-US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nắp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endParaRPr lang="en-US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08025" y="2931585"/>
            <a:ext cx="4290337" cy="813965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endParaRPr lang="en-US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137700" y="5813468"/>
            <a:ext cx="4285289" cy="813965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đeo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endParaRPr lang="en-US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42802" y="5841396"/>
            <a:ext cx="4318000" cy="813965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endParaRPr lang="en-US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070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364876" y="665044"/>
            <a:ext cx="2210473" cy="681155"/>
          </a:xfrm>
          <a:custGeom>
            <a:avLst/>
            <a:gdLst/>
            <a:ahLst/>
            <a:cxnLst/>
            <a:rect l="l" t="t" r="r" b="b"/>
            <a:pathLst>
              <a:path w="5183620" h="2106793">
                <a:moveTo>
                  <a:pt x="0" y="0"/>
                </a:moveTo>
                <a:lnTo>
                  <a:pt x="5183620" y="0"/>
                </a:lnTo>
                <a:lnTo>
                  <a:pt x="5183620" y="2106793"/>
                </a:lnTo>
                <a:lnTo>
                  <a:pt x="0" y="21067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690351" y="0"/>
            <a:ext cx="1464069" cy="1346199"/>
          </a:xfrm>
          <a:custGeom>
            <a:avLst/>
            <a:gdLst/>
            <a:ahLst/>
            <a:cxnLst/>
            <a:rect l="l" t="t" r="r" b="b"/>
            <a:pathLst>
              <a:path w="4182770" h="4114800">
                <a:moveTo>
                  <a:pt x="0" y="0"/>
                </a:moveTo>
                <a:lnTo>
                  <a:pt x="4182770" y="0"/>
                </a:lnTo>
                <a:lnTo>
                  <a:pt x="41827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04390" y="155166"/>
            <a:ext cx="1931446" cy="632233"/>
          </a:xfrm>
          <a:custGeom>
            <a:avLst/>
            <a:gdLst/>
            <a:ahLst/>
            <a:cxnLst/>
            <a:rect l="l" t="t" r="r" b="b"/>
            <a:pathLst>
              <a:path w="2897169" h="1327430">
                <a:moveTo>
                  <a:pt x="0" y="0"/>
                </a:moveTo>
                <a:lnTo>
                  <a:pt x="2897169" y="0"/>
                </a:lnTo>
                <a:lnTo>
                  <a:pt x="2897169" y="1327430"/>
                </a:lnTo>
                <a:lnTo>
                  <a:pt x="0" y="13274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4471732" y="3147279"/>
            <a:ext cx="2682575" cy="330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234" indent="-4234" algn="just">
              <a:lnSpc>
                <a:spcPct val="115000"/>
              </a:lnSpc>
              <a:tabLst>
                <a:tab pos="71547" algn="l"/>
              </a:tabLst>
            </a:pPr>
            <a:endParaRPr lang="en-US" sz="1867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图片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793" y="66809"/>
            <a:ext cx="8059480" cy="6491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502426" y="3477690"/>
            <a:ext cx="5397500" cy="14245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4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90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389" y="747630"/>
            <a:ext cx="12161611" cy="5782124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25155" y="241300"/>
            <a:ext cx="9449902" cy="5751104"/>
            <a:chOff x="260257" y="0"/>
            <a:chExt cx="16016520" cy="8926675"/>
          </a:xfrm>
        </p:grpSpPr>
        <p:sp>
          <p:nvSpPr>
            <p:cNvPr id="4" name="Freeform 4"/>
            <p:cNvSpPr/>
            <p:nvPr/>
          </p:nvSpPr>
          <p:spPr>
            <a:xfrm>
              <a:off x="260257" y="0"/>
              <a:ext cx="10851185" cy="8926675"/>
            </a:xfrm>
            <a:custGeom>
              <a:avLst/>
              <a:gdLst/>
              <a:ahLst/>
              <a:cxnLst/>
              <a:rect l="l" t="t" r="r" b="b"/>
              <a:pathLst>
                <a:path w="10851185" h="8926675">
                  <a:moveTo>
                    <a:pt x="0" y="0"/>
                  </a:moveTo>
                  <a:lnTo>
                    <a:pt x="10851185" y="0"/>
                  </a:lnTo>
                  <a:lnTo>
                    <a:pt x="10851185" y="8926675"/>
                  </a:lnTo>
                  <a:lnTo>
                    <a:pt x="0" y="8926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 r="-30390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5425592" y="0"/>
              <a:ext cx="10851185" cy="8926675"/>
            </a:xfrm>
            <a:custGeom>
              <a:avLst/>
              <a:gdLst/>
              <a:ahLst/>
              <a:cxnLst/>
              <a:rect l="l" t="t" r="r" b="b"/>
              <a:pathLst>
                <a:path w="10851185" h="8926675">
                  <a:moveTo>
                    <a:pt x="0" y="0"/>
                  </a:moveTo>
                  <a:lnTo>
                    <a:pt x="10851185" y="0"/>
                  </a:lnTo>
                  <a:lnTo>
                    <a:pt x="10851185" y="8926675"/>
                  </a:lnTo>
                  <a:lnTo>
                    <a:pt x="0" y="8926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 l="-30390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9704389" y="4783545"/>
            <a:ext cx="2333524" cy="1537389"/>
          </a:xfrm>
          <a:custGeom>
            <a:avLst/>
            <a:gdLst/>
            <a:ahLst/>
            <a:cxnLst/>
            <a:rect l="l" t="t" r="r" b="b"/>
            <a:pathLst>
              <a:path w="7661990" h="4165336">
                <a:moveTo>
                  <a:pt x="0" y="0"/>
                </a:moveTo>
                <a:lnTo>
                  <a:pt x="7661990" y="0"/>
                </a:lnTo>
                <a:lnTo>
                  <a:pt x="7661990" y="4165337"/>
                </a:lnTo>
                <a:lnTo>
                  <a:pt x="0" y="41653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0519991" y="4163989"/>
            <a:ext cx="677492" cy="656911"/>
          </a:xfrm>
          <a:custGeom>
            <a:avLst/>
            <a:gdLst/>
            <a:ahLst/>
            <a:cxnLst/>
            <a:rect l="l" t="t" r="r" b="b"/>
            <a:pathLst>
              <a:path w="1771082" h="1313821">
                <a:moveTo>
                  <a:pt x="1771082" y="0"/>
                </a:moveTo>
                <a:lnTo>
                  <a:pt x="0" y="0"/>
                </a:lnTo>
                <a:lnTo>
                  <a:pt x="0" y="1313820"/>
                </a:lnTo>
                <a:lnTo>
                  <a:pt x="1771082" y="1313820"/>
                </a:lnTo>
                <a:lnTo>
                  <a:pt x="1771082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067555" y="3787772"/>
            <a:ext cx="1031947" cy="1033667"/>
          </a:xfrm>
          <a:custGeom>
            <a:avLst/>
            <a:gdLst/>
            <a:ahLst/>
            <a:cxnLst/>
            <a:rect l="l" t="t" r="r" b="b"/>
            <a:pathLst>
              <a:path w="2063893" h="2627642">
                <a:moveTo>
                  <a:pt x="0" y="0"/>
                </a:moveTo>
                <a:lnTo>
                  <a:pt x="2063893" y="0"/>
                </a:lnTo>
                <a:lnTo>
                  <a:pt x="2063893" y="2627641"/>
                </a:lnTo>
                <a:lnTo>
                  <a:pt x="0" y="26276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381190" y="155358"/>
            <a:ext cx="1167107" cy="1495262"/>
          </a:xfrm>
          <a:custGeom>
            <a:avLst/>
            <a:gdLst/>
            <a:ahLst/>
            <a:cxnLst/>
            <a:rect l="l" t="t" r="r" b="b"/>
            <a:pathLst>
              <a:path w="2334214" h="4114800">
                <a:moveTo>
                  <a:pt x="0" y="0"/>
                </a:moveTo>
                <a:lnTo>
                  <a:pt x="2334214" y="0"/>
                </a:lnTo>
                <a:lnTo>
                  <a:pt x="23342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727232">
            <a:off x="3791" y="574266"/>
            <a:ext cx="1832121" cy="359726"/>
          </a:xfrm>
          <a:custGeom>
            <a:avLst/>
            <a:gdLst/>
            <a:ahLst/>
            <a:cxnLst/>
            <a:rect l="l" t="t" r="r" b="b"/>
            <a:pathLst>
              <a:path w="4169757" h="902184">
                <a:moveTo>
                  <a:pt x="0" y="0"/>
                </a:moveTo>
                <a:lnTo>
                  <a:pt x="4169757" y="0"/>
                </a:lnTo>
                <a:lnTo>
                  <a:pt x="4169757" y="902183"/>
                </a:lnTo>
                <a:lnTo>
                  <a:pt x="0" y="90218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24"/>
          <p:cNvSpPr/>
          <p:nvPr/>
        </p:nvSpPr>
        <p:spPr>
          <a:xfrm>
            <a:off x="10018907" y="3993885"/>
            <a:ext cx="510371" cy="827015"/>
          </a:xfrm>
          <a:custGeom>
            <a:avLst/>
            <a:gdLst/>
            <a:ahLst/>
            <a:cxnLst/>
            <a:rect l="l" t="t" r="r" b="b"/>
            <a:pathLst>
              <a:path w="1217415" h="2667642">
                <a:moveTo>
                  <a:pt x="0" y="0"/>
                </a:moveTo>
                <a:lnTo>
                  <a:pt x="1217415" y="0"/>
                </a:lnTo>
                <a:lnTo>
                  <a:pt x="1217415" y="2667642"/>
                </a:lnTo>
                <a:lnTo>
                  <a:pt x="0" y="2667642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5"/>
          <p:cNvSpPr txBox="1"/>
          <p:nvPr/>
        </p:nvSpPr>
        <p:spPr>
          <a:xfrm>
            <a:off x="3216338" y="641379"/>
            <a:ext cx="5789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BÀI THAM KHẢO  </a:t>
            </a:r>
            <a:endParaRPr lang="en-US" altLang="en-US" sz="4000" b="1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931" y="3568207"/>
            <a:ext cx="2433458" cy="186274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745" y="1435207"/>
            <a:ext cx="2467514" cy="201503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697" y="1435207"/>
            <a:ext cx="2068654" cy="197094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582" y="1418422"/>
            <a:ext cx="2145390" cy="201757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694" y="3546129"/>
            <a:ext cx="2392193" cy="1884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5692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3954" y="2693028"/>
            <a:ext cx="10117221" cy="4305889"/>
          </a:xfrm>
          <a:custGeom>
            <a:avLst/>
            <a:gdLst/>
            <a:ahLst/>
            <a:cxnLst/>
            <a:rect l="l" t="t" r="r" b="b"/>
            <a:pathLst>
              <a:path w="15175832" h="8229600">
                <a:moveTo>
                  <a:pt x="0" y="0"/>
                </a:moveTo>
                <a:lnTo>
                  <a:pt x="15175832" y="0"/>
                </a:lnTo>
                <a:lnTo>
                  <a:pt x="1517583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661974" y="2959469"/>
            <a:ext cx="9530026" cy="4038531"/>
          </a:xfrm>
          <a:custGeom>
            <a:avLst/>
            <a:gdLst/>
            <a:ahLst/>
            <a:cxnLst/>
            <a:rect l="l" t="t" r="r" b="b"/>
            <a:pathLst>
              <a:path w="15175832" h="8229600">
                <a:moveTo>
                  <a:pt x="0" y="0"/>
                </a:moveTo>
                <a:lnTo>
                  <a:pt x="15175832" y="0"/>
                </a:lnTo>
                <a:lnTo>
                  <a:pt x="1517583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12674" y="5650513"/>
            <a:ext cx="2022922" cy="792449"/>
          </a:xfrm>
          <a:custGeom>
            <a:avLst/>
            <a:gdLst/>
            <a:ahLst/>
            <a:cxnLst/>
            <a:rect l="l" t="t" r="r" b="b"/>
            <a:pathLst>
              <a:path w="5750444" h="4061251">
                <a:moveTo>
                  <a:pt x="0" y="0"/>
                </a:moveTo>
                <a:lnTo>
                  <a:pt x="5750444" y="0"/>
                </a:lnTo>
                <a:lnTo>
                  <a:pt x="5750444" y="4061251"/>
                </a:lnTo>
                <a:lnTo>
                  <a:pt x="0" y="40612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024658" y="4579776"/>
            <a:ext cx="2080057" cy="1642361"/>
          </a:xfrm>
          <a:custGeom>
            <a:avLst/>
            <a:gdLst/>
            <a:ahLst/>
            <a:cxnLst/>
            <a:rect l="l" t="t" r="r" b="b"/>
            <a:pathLst>
              <a:path w="5908001" h="4172526">
                <a:moveTo>
                  <a:pt x="0" y="0"/>
                </a:moveTo>
                <a:lnTo>
                  <a:pt x="5908001" y="0"/>
                </a:lnTo>
                <a:lnTo>
                  <a:pt x="5908001" y="4172526"/>
                </a:lnTo>
                <a:lnTo>
                  <a:pt x="0" y="41725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74206" y="1018900"/>
            <a:ext cx="3455747" cy="1404529"/>
          </a:xfrm>
          <a:custGeom>
            <a:avLst/>
            <a:gdLst/>
            <a:ahLst/>
            <a:cxnLst/>
            <a:rect l="l" t="t" r="r" b="b"/>
            <a:pathLst>
              <a:path w="5183620" h="2106793">
                <a:moveTo>
                  <a:pt x="0" y="0"/>
                </a:moveTo>
                <a:lnTo>
                  <a:pt x="5183620" y="0"/>
                </a:lnTo>
                <a:lnTo>
                  <a:pt x="5183620" y="2106793"/>
                </a:lnTo>
                <a:lnTo>
                  <a:pt x="0" y="21067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235213" y="-319771"/>
            <a:ext cx="2788513" cy="2743200"/>
          </a:xfrm>
          <a:custGeom>
            <a:avLst/>
            <a:gdLst/>
            <a:ahLst/>
            <a:cxnLst/>
            <a:rect l="l" t="t" r="r" b="b"/>
            <a:pathLst>
              <a:path w="4182770" h="4114800">
                <a:moveTo>
                  <a:pt x="0" y="0"/>
                </a:moveTo>
                <a:lnTo>
                  <a:pt x="4182770" y="0"/>
                </a:lnTo>
                <a:lnTo>
                  <a:pt x="41827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154225" y="1158077"/>
            <a:ext cx="2950490" cy="1404529"/>
          </a:xfrm>
          <a:custGeom>
            <a:avLst/>
            <a:gdLst/>
            <a:ahLst/>
            <a:cxnLst/>
            <a:rect l="l" t="t" r="r" b="b"/>
            <a:pathLst>
              <a:path w="5183620" h="2106793">
                <a:moveTo>
                  <a:pt x="0" y="0"/>
                </a:moveTo>
                <a:lnTo>
                  <a:pt x="5183620" y="0"/>
                </a:lnTo>
                <a:lnTo>
                  <a:pt x="5183620" y="2106793"/>
                </a:lnTo>
                <a:lnTo>
                  <a:pt x="0" y="21067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880162" y="390525"/>
            <a:ext cx="1931446" cy="884953"/>
          </a:xfrm>
          <a:custGeom>
            <a:avLst/>
            <a:gdLst/>
            <a:ahLst/>
            <a:cxnLst/>
            <a:rect l="l" t="t" r="r" b="b"/>
            <a:pathLst>
              <a:path w="2897169" h="1327430">
                <a:moveTo>
                  <a:pt x="0" y="0"/>
                </a:moveTo>
                <a:lnTo>
                  <a:pt x="2897169" y="0"/>
                </a:lnTo>
                <a:lnTo>
                  <a:pt x="2897169" y="1327430"/>
                </a:lnTo>
                <a:lnTo>
                  <a:pt x="0" y="132743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80162" y="4845973"/>
            <a:ext cx="879700" cy="916018"/>
          </a:xfrm>
          <a:custGeom>
            <a:avLst/>
            <a:gdLst/>
            <a:ahLst/>
            <a:cxnLst/>
            <a:rect l="l" t="t" r="r" b="b"/>
            <a:pathLst>
              <a:path w="1319550" h="1374027">
                <a:moveTo>
                  <a:pt x="0" y="0"/>
                </a:moveTo>
                <a:lnTo>
                  <a:pt x="1319550" y="0"/>
                </a:lnTo>
                <a:lnTo>
                  <a:pt x="1319550" y="1374027"/>
                </a:lnTo>
                <a:lnTo>
                  <a:pt x="0" y="137402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930" y="-239669"/>
            <a:ext cx="6626225" cy="699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798" y="1238096"/>
            <a:ext cx="8199437" cy="4555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 descr="E:\GIAO AN\SGV lop 2\sgv chân trời sáng tạo lớp 2\hình minh họa giáo án\18\image_1920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193" y="3901125"/>
            <a:ext cx="2072481" cy="2160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7" descr="E:\GIAO AN\SGV lop 2\sgv chân trời sáng tạo lớp 2\hình minh họa giáo án\11\6826466070_1575466718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98925">
            <a:off x="2720223" y="1691756"/>
            <a:ext cx="2637607" cy="26376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772" y="3789368"/>
            <a:ext cx="4071937" cy="280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3232950" y="228601"/>
            <a:ext cx="58737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40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40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40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40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vi-VN" sz="4000" b="1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17856">
            <a:off x="1284030" y="3371400"/>
            <a:ext cx="2143125" cy="214312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958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63051">
            <a:off x="2466413" y="4299400"/>
            <a:ext cx="1339572" cy="155854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524" b="89683" l="9524" r="976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6119">
            <a:off x="3535021" y="2805949"/>
            <a:ext cx="1309162" cy="130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2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7" descr="three-violet-flowe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725" y="6126164"/>
            <a:ext cx="2838450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9" descr="TRUMPE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3226" y="4495801"/>
            <a:ext cx="1374775" cy="102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12" descr="TRUMPET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419601"/>
            <a:ext cx="1346200" cy="97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13" descr="STRWBRY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620000" y="4346576"/>
            <a:ext cx="1371600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15" descr="MUSIC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657600"/>
            <a:ext cx="17145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17" descr="Finding Nem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5113" y="5942014"/>
            <a:ext cx="160020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20" descr="FLOWER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5486400"/>
            <a:ext cx="123507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21" descr="FLOWER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1" y="5486400"/>
            <a:ext cx="123507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Picture 22" descr="STRWBRY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5683251"/>
            <a:ext cx="1295400" cy="114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5" name="Picture 12" descr="original_pencil_w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0"/>
            <a:ext cx="35814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6" name="Text Box 26"/>
          <p:cNvSpPr txBox="1">
            <a:spLocks noChangeArrowheads="1"/>
          </p:cNvSpPr>
          <p:nvPr/>
        </p:nvSpPr>
        <p:spPr bwMode="auto">
          <a:xfrm>
            <a:off x="7162800" y="381001"/>
            <a:ext cx="32766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.VnArial" panose="020B7200000000000000" pitchFamily="34" charset="0"/>
              </a:rPr>
              <a:t>cÆp.</a:t>
            </a:r>
            <a:r>
              <a:rPr lang="en-US" altLang="en-US" sz="2400" b="1">
                <a:solidFill>
                  <a:schemeClr val="tx2"/>
                </a:solidFill>
                <a:latin typeface=".VnArial" panose="020B7200000000000000" pitchFamily="34" charset="0"/>
              </a:rPr>
              <a:t> </a:t>
            </a:r>
          </a:p>
        </p:txBody>
      </p:sp>
      <p:sp>
        <p:nvSpPr>
          <p:cNvPr id="26637" name="WordArt 65"/>
          <p:cNvSpPr>
            <a:spLocks noChangeArrowheads="1" noChangeShapeType="1" noTextEdit="1"/>
          </p:cNvSpPr>
          <p:nvPr/>
        </p:nvSpPr>
        <p:spPr bwMode="auto">
          <a:xfrm>
            <a:off x="3663950" y="630238"/>
            <a:ext cx="4572000" cy="24384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2700000" algn="ctr" rotWithShape="0">
                    <a:srgbClr val="868686">
                      <a:alpha val="50000"/>
                    </a:srgbClr>
                  </a:outerShdw>
                </a:effectLst>
                <a:latin typeface=".VnCooperH" panose="020B7200000000000000" pitchFamily="34" charset="0"/>
              </a:rPr>
              <a:t>thùc hµnh</a:t>
            </a:r>
          </a:p>
        </p:txBody>
      </p:sp>
      <p:pic>
        <p:nvPicPr>
          <p:cNvPr id="26638" name="Picture 66" descr="Donald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1" y="4038601"/>
            <a:ext cx="1254125" cy="157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9" name="Picture 67" descr="Goofy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114800"/>
            <a:ext cx="142875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0" name="Picture 19" descr="C:\Users\nk\Desktop\hinh nen\17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31752"/>
            <a:ext cx="115316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694315" y="2041306"/>
            <a:ext cx="651127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LUYỆN TẬP - THỰC 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367756" y="3347761"/>
            <a:ext cx="7456487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3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A4, </a:t>
            </a:r>
            <a:r>
              <a:rPr lang="en-US" alt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alt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alt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643" name="Picture 7" descr="HOLLY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24000" y="5588000"/>
            <a:ext cx="9144000" cy="130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" name="635031409103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755312" y="5895375"/>
            <a:ext cx="1412877" cy="96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340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7" descr="three-violet-flowe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725" y="6126164"/>
            <a:ext cx="2838450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9" descr="TRUMPE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3226" y="4495801"/>
            <a:ext cx="1374775" cy="102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12" descr="TRUMPET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419601"/>
            <a:ext cx="1346200" cy="97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13" descr="STRWBRY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620000" y="4346576"/>
            <a:ext cx="1371600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15" descr="MUSIC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657600"/>
            <a:ext cx="17145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17" descr="Finding Nem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5113" y="5942014"/>
            <a:ext cx="160020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20" descr="FLOWER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5486400"/>
            <a:ext cx="123507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21" descr="FLOWER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1" y="5486400"/>
            <a:ext cx="123507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Picture 22" descr="STRWBRY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5683251"/>
            <a:ext cx="1295400" cy="114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5" name="Picture 12" descr="original_pencil_w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0"/>
            <a:ext cx="35814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6" name="Text Box 26"/>
          <p:cNvSpPr txBox="1">
            <a:spLocks noChangeArrowheads="1"/>
          </p:cNvSpPr>
          <p:nvPr/>
        </p:nvSpPr>
        <p:spPr bwMode="auto">
          <a:xfrm>
            <a:off x="7162800" y="381001"/>
            <a:ext cx="32766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.VnArial" panose="020B7200000000000000" pitchFamily="34" charset="0"/>
              </a:rPr>
              <a:t>cÆp.</a:t>
            </a:r>
            <a:r>
              <a:rPr lang="en-US" altLang="en-US" sz="2400" b="1">
                <a:solidFill>
                  <a:schemeClr val="tx2"/>
                </a:solidFill>
                <a:latin typeface=".VnArial" panose="020B7200000000000000" pitchFamily="34" charset="0"/>
              </a:rPr>
              <a:t> </a:t>
            </a:r>
          </a:p>
        </p:txBody>
      </p:sp>
      <p:sp>
        <p:nvSpPr>
          <p:cNvPr id="26637" name="WordArt 65"/>
          <p:cNvSpPr>
            <a:spLocks noChangeArrowheads="1" noChangeShapeType="1" noTextEdit="1"/>
          </p:cNvSpPr>
          <p:nvPr/>
        </p:nvSpPr>
        <p:spPr bwMode="auto">
          <a:xfrm>
            <a:off x="3663950" y="630238"/>
            <a:ext cx="4572000" cy="24384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2700000" algn="ctr" rotWithShape="0">
                    <a:srgbClr val="868686">
                      <a:alpha val="50000"/>
                    </a:srgbClr>
                  </a:outerShdw>
                </a:effectLst>
                <a:latin typeface=".VnCooperH" panose="020B7200000000000000" pitchFamily="34" charset="0"/>
              </a:rPr>
              <a:t>thùc hµnh</a:t>
            </a:r>
          </a:p>
        </p:txBody>
      </p:sp>
      <p:pic>
        <p:nvPicPr>
          <p:cNvPr id="26638" name="Picture 66" descr="Donald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1" y="4038601"/>
            <a:ext cx="1254125" cy="157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9" name="Picture 67" descr="Goofy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114800"/>
            <a:ext cx="142875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0" name="Picture 19" descr="C:\Users\nk\Desktop\hinh nen\17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31752"/>
            <a:ext cx="115316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3002709" y="829637"/>
            <a:ext cx="575478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NHẬN XÉT – ĐÁNH GIÁ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367756" y="3347761"/>
            <a:ext cx="74564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alt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643" name="Picture 7" descr="HOLLY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24000" y="5588000"/>
            <a:ext cx="9144000" cy="130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" name="635031409103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755312" y="5895375"/>
            <a:ext cx="1412877" cy="96262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380" y="1984552"/>
            <a:ext cx="2467514" cy="201503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112" y="2006598"/>
            <a:ext cx="2222387" cy="197094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172" y="4128357"/>
            <a:ext cx="2433458" cy="186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0668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364876" y="665044"/>
            <a:ext cx="2210473" cy="681155"/>
          </a:xfrm>
          <a:custGeom>
            <a:avLst/>
            <a:gdLst/>
            <a:ahLst/>
            <a:cxnLst/>
            <a:rect l="l" t="t" r="r" b="b"/>
            <a:pathLst>
              <a:path w="5183620" h="2106793">
                <a:moveTo>
                  <a:pt x="0" y="0"/>
                </a:moveTo>
                <a:lnTo>
                  <a:pt x="5183620" y="0"/>
                </a:lnTo>
                <a:lnTo>
                  <a:pt x="5183620" y="2106793"/>
                </a:lnTo>
                <a:lnTo>
                  <a:pt x="0" y="21067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690351" y="0"/>
            <a:ext cx="1464069" cy="1346199"/>
          </a:xfrm>
          <a:custGeom>
            <a:avLst/>
            <a:gdLst/>
            <a:ahLst/>
            <a:cxnLst/>
            <a:rect l="l" t="t" r="r" b="b"/>
            <a:pathLst>
              <a:path w="4182770" h="4114800">
                <a:moveTo>
                  <a:pt x="0" y="0"/>
                </a:moveTo>
                <a:lnTo>
                  <a:pt x="4182770" y="0"/>
                </a:lnTo>
                <a:lnTo>
                  <a:pt x="41827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04390" y="155166"/>
            <a:ext cx="1931446" cy="632233"/>
          </a:xfrm>
          <a:custGeom>
            <a:avLst/>
            <a:gdLst/>
            <a:ahLst/>
            <a:cxnLst/>
            <a:rect l="l" t="t" r="r" b="b"/>
            <a:pathLst>
              <a:path w="2897169" h="1327430">
                <a:moveTo>
                  <a:pt x="0" y="0"/>
                </a:moveTo>
                <a:lnTo>
                  <a:pt x="2897169" y="0"/>
                </a:lnTo>
                <a:lnTo>
                  <a:pt x="2897169" y="1327430"/>
                </a:lnTo>
                <a:lnTo>
                  <a:pt x="0" y="13274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4471732" y="3147279"/>
            <a:ext cx="2682575" cy="330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234" indent="-4234" algn="just">
              <a:lnSpc>
                <a:spcPct val="115000"/>
              </a:lnSpc>
              <a:tabLst>
                <a:tab pos="71547" algn="l"/>
              </a:tabLst>
            </a:pPr>
            <a:endParaRPr lang="en-US" sz="1867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图片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793" y="0"/>
            <a:ext cx="8059480" cy="6491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1"/>
          <p:cNvSpPr txBox="1"/>
          <p:nvPr/>
        </p:nvSpPr>
        <p:spPr>
          <a:xfrm>
            <a:off x="3844070" y="3179853"/>
            <a:ext cx="4614130" cy="21287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268"/>
              </a:lnSpc>
            </a:pPr>
            <a:r>
              <a:rPr lang="en-US" sz="8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เอฟซี เดซี่"/>
                <a:cs typeface="Times New Roman" panose="02020603050405020304" pitchFamily="18" charset="0"/>
                <a:sym typeface="เอฟซี เดซี่"/>
              </a:rPr>
              <a:t>Củng</a:t>
            </a:r>
            <a:r>
              <a:rPr lang="en-US" sz="8000" dirty="0" smtClean="0">
                <a:solidFill>
                  <a:srgbClr val="FF0000"/>
                </a:solidFill>
                <a:latin typeface="Times New Roman" panose="02020603050405020304" pitchFamily="18" charset="0"/>
                <a:ea typeface="เอฟซี เดซี่"/>
                <a:cs typeface="Times New Roman" panose="02020603050405020304" pitchFamily="18" charset="0"/>
                <a:sym typeface="เอฟซี เดซี่"/>
              </a:rPr>
              <a:t> </a:t>
            </a:r>
            <a:r>
              <a:rPr lang="en-US" sz="8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เอฟซี เดซี่"/>
                <a:cs typeface="Times New Roman" panose="02020603050405020304" pitchFamily="18" charset="0"/>
                <a:sym typeface="เอฟซี เดซี่"/>
              </a:rPr>
              <a:t>cố</a:t>
            </a:r>
            <a:r>
              <a:rPr lang="en-US" sz="8000" dirty="0" smtClean="0">
                <a:solidFill>
                  <a:srgbClr val="FF0000"/>
                </a:solidFill>
                <a:latin typeface="Times New Roman" panose="02020603050405020304" pitchFamily="18" charset="0"/>
                <a:ea typeface="เอฟซี เดซี่"/>
                <a:cs typeface="Times New Roman" panose="02020603050405020304" pitchFamily="18" charset="0"/>
                <a:sym typeface="เอฟซี เดซี่"/>
              </a:rPr>
              <a:t>, </a:t>
            </a:r>
            <a:r>
              <a:rPr lang="en-US" sz="8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เอฟซี เดซี่"/>
                <a:cs typeface="Times New Roman" panose="02020603050405020304" pitchFamily="18" charset="0"/>
                <a:sym typeface="เอฟซี เดซี่"/>
              </a:rPr>
              <a:t>Dặn</a:t>
            </a:r>
            <a:r>
              <a:rPr lang="en-US" sz="8000" dirty="0" smtClean="0">
                <a:solidFill>
                  <a:srgbClr val="FF0000"/>
                </a:solidFill>
                <a:latin typeface="Times New Roman" panose="02020603050405020304" pitchFamily="18" charset="0"/>
                <a:ea typeface="เอฟซี เดซี่"/>
                <a:cs typeface="Times New Roman" panose="02020603050405020304" pitchFamily="18" charset="0"/>
                <a:sym typeface="เอฟซี เดซี่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Times New Roman" panose="02020603050405020304" pitchFamily="18" charset="0"/>
                <a:ea typeface="เอฟซี เดซี่"/>
                <a:cs typeface="Times New Roman" panose="02020603050405020304" pitchFamily="18" charset="0"/>
                <a:sym typeface="เอฟซี เดซี่"/>
              </a:rPr>
              <a:t>d</a:t>
            </a:r>
            <a:r>
              <a:rPr lang="en-US" sz="8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เอฟซี เดซี่"/>
                <a:cs typeface="Times New Roman" panose="02020603050405020304" pitchFamily="18" charset="0"/>
                <a:sym typeface="เอฟซี เดซี่"/>
              </a:rPr>
              <a:t>ò</a:t>
            </a:r>
            <a:endParaRPr lang="en-US" sz="8000" dirty="0">
              <a:solidFill>
                <a:srgbClr val="FF0000"/>
              </a:solidFill>
              <a:latin typeface="Times New Roman" panose="02020603050405020304" pitchFamily="18" charset="0"/>
              <a:ea typeface="เอฟซี เดซี่"/>
              <a:cs typeface="Times New Roman" panose="02020603050405020304" pitchFamily="18" charset="0"/>
              <a:sym typeface="เอฟซี เดซี่"/>
            </a:endParaRPr>
          </a:p>
        </p:txBody>
      </p:sp>
      <p:pic>
        <p:nvPicPr>
          <p:cNvPr id="2" name="Đồng hồ đếm ngược 2 phút - có âm tha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 flipH="1">
            <a:off x="9787240" y="5486400"/>
            <a:ext cx="24384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858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WordArt 2"/>
          <p:cNvSpPr>
            <a:spLocks noChangeArrowheads="1" noChangeShapeType="1" noTextEdit="1"/>
          </p:cNvSpPr>
          <p:nvPr/>
        </p:nvSpPr>
        <p:spPr bwMode="auto">
          <a:xfrm>
            <a:off x="1104900" y="1756358"/>
            <a:ext cx="10096500" cy="3717342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/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perspectiveAbove"/>
              <a:lightRig rig="legacyFlat3" dir="t"/>
            </a:scene3d>
            <a:sp3d extrusionH="887400" prstMaterial="legacyMatte">
              <a:extrusionClr>
                <a:schemeClr val="accent1"/>
              </a:extrusionClr>
              <a:contourClr>
                <a:srgbClr val="9400ED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 smtClean="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/>
                <a:uLnTx/>
                <a:uFillTx/>
                <a:latin typeface="Cooper Black" panose="0208090404030B020404" pitchFamily="18" charset="0"/>
                <a:ea typeface="+mn-ea"/>
                <a:cs typeface="Times New Roman" panose="02020603050405020304" pitchFamily="18" charset="0"/>
              </a:rPr>
              <a:t>Kính</a:t>
            </a:r>
            <a:r>
              <a:rPr kumimoji="0" lang="en-US" sz="3600" b="1" i="0" u="none" strike="noStrike" kern="10" cap="none" spc="0" normalizeH="0" baseline="0" noProof="0" dirty="0" smtClean="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/>
                <a:uLnTx/>
                <a:uFillTx/>
                <a:latin typeface="Cooper Black" panose="0208090404030B0204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 smtClean="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/>
                <a:uLnTx/>
                <a:uFillTx/>
                <a:latin typeface="Cooper Black" panose="0208090404030B0204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sz="3600" b="1" i="0" u="none" strike="noStrike" kern="10" cap="none" spc="0" normalizeH="0" baseline="0" noProof="0" dirty="0" smtClean="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/>
                <a:uLnTx/>
                <a:uFillTx/>
                <a:latin typeface="Cooper Black" panose="0208090404030B0204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 smtClean="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/>
                <a:uLnTx/>
                <a:uFillTx/>
                <a:latin typeface="Cooper Black" panose="0208090404030B0204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600" b="1" i="0" u="none" strike="noStrike" kern="10" cap="none" spc="0" normalizeH="0" baseline="0" noProof="0" dirty="0" smtClean="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/>
                <a:uLnTx/>
                <a:uFillTx/>
                <a:latin typeface="Cooper Black" panose="0208090404030B0204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 smtClean="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/>
                <a:uLnTx/>
                <a:uFillTx/>
                <a:latin typeface="Cooper Black" panose="0208090404030B0204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3600" b="1" i="0" u="none" strike="noStrike" kern="10" cap="none" spc="0" normalizeH="0" baseline="0" noProof="0" dirty="0" smtClean="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/>
                <a:uLnTx/>
                <a:uFillTx/>
                <a:latin typeface="Cooper Black" panose="0208090404030B0204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 smtClean="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/>
                <a:uLnTx/>
                <a:uFillTx/>
                <a:latin typeface="Cooper Black" panose="0208090404030B0204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3600" b="1" i="0" u="none" strike="noStrike" kern="10" cap="none" spc="0" normalizeH="0" baseline="0" noProof="0" dirty="0" smtClean="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/>
                <a:uLnTx/>
                <a:uFillTx/>
                <a:latin typeface="Cooper Black" panose="0208090404030B0204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 smtClean="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/>
                <a:uLnTx/>
                <a:uFillTx/>
                <a:latin typeface="Cooper Black" panose="0208090404030B0204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3600" b="1" i="0" u="none" strike="noStrike" kern="10" cap="none" spc="0" normalizeH="0" baseline="0" noProof="0" dirty="0" smtClean="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/>
                <a:uLnTx/>
                <a:uFillTx/>
                <a:latin typeface="Cooper Black" panose="0208090404030B0204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 smtClean="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/>
                <a:uLnTx/>
                <a:uFillTx/>
                <a:latin typeface="Cooper Black" panose="0208090404030B0204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0" cap="none" spc="0" normalizeH="0" baseline="0" noProof="0" dirty="0" smtClean="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/>
                <a:uLnTx/>
                <a:uFillTx/>
                <a:latin typeface="Cooper Black" panose="0208090404030B0204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 smtClean="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/>
                <a:uLnTx/>
                <a:uFillTx/>
                <a:latin typeface="Cooper Black" panose="0208090404030B0204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600" b="1" i="0" u="none" strike="noStrike" kern="10" cap="none" spc="0" normalizeH="0" baseline="0" noProof="0" dirty="0" smtClean="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/>
                <a:uLnTx/>
                <a:uFillTx/>
                <a:latin typeface="Cooper Black" panose="0208090404030B0204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 smtClean="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/>
                <a:uLnTx/>
                <a:uFillTx/>
                <a:latin typeface="Cooper Black" panose="0208090404030B0204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600" b="1" i="0" u="none" strike="noStrike" kern="10" cap="none" spc="0" normalizeH="0" baseline="0" noProof="0" dirty="0" smtClean="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/>
                <a:uLnTx/>
                <a:uFillTx/>
                <a:latin typeface="Cooper Black" panose="0208090404030B0204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/>
                <a:uLnTx/>
                <a:uFillTx/>
                <a:latin typeface="Cooper Black" panose="0208090404030B020404" pitchFamily="18" charset="0"/>
                <a:ea typeface="+mn-ea"/>
                <a:cs typeface="Times New Roman" panose="02020603050405020304" pitchFamily="18" charset="0"/>
              </a:rPr>
              <a:t>M</a:t>
            </a:r>
            <a:r>
              <a:rPr kumimoji="0" lang="en-US" sz="3600" b="1" i="0" u="none" strike="noStrike" kern="10" cap="none" spc="0" normalizeH="0" baseline="0" noProof="0" dirty="0" err="1" smtClean="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/>
                <a:uLnTx/>
                <a:uFillTx/>
                <a:latin typeface="Cooper Black" panose="0208090404030B020404" pitchFamily="18" charset="0"/>
                <a:ea typeface="+mn-ea"/>
                <a:cs typeface="Times New Roman" panose="02020603050405020304" pitchFamily="18" charset="0"/>
              </a:rPr>
              <a:t>ạnh</a:t>
            </a:r>
            <a:r>
              <a:rPr kumimoji="0" lang="en-US" sz="3600" b="1" i="0" u="none" strike="noStrike" kern="10" cap="none" spc="0" normalizeH="0" baseline="0" noProof="0" dirty="0" smtClean="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/>
                <a:uLnTx/>
                <a:uFillTx/>
                <a:latin typeface="Cooper Black" panose="0208090404030B0204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 smtClean="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/>
                <a:uLnTx/>
                <a:uFillTx/>
                <a:latin typeface="Cooper Black" panose="0208090404030B020404" pitchFamily="18" charset="0"/>
                <a:ea typeface="+mn-ea"/>
                <a:cs typeface="Times New Roman" panose="02020603050405020304" pitchFamily="18" charset="0"/>
              </a:rPr>
              <a:t>khỏe</a:t>
            </a:r>
            <a:r>
              <a:rPr kumimoji="0" lang="en-US" sz="3600" b="1" i="0" u="none" strike="noStrike" kern="10" cap="none" spc="0" normalizeH="0" baseline="0" noProof="0" dirty="0" smtClean="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/>
                <a:uLnTx/>
                <a:uFillTx/>
                <a:latin typeface="Cooper Black" panose="0208090404030B0204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3600" b="1" i="0" u="none" strike="noStrike" kern="10" cap="none" spc="0" normalizeH="0" baseline="0" noProof="0" dirty="0" err="1" smtClean="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/>
                <a:uLnTx/>
                <a:uFillTx/>
                <a:latin typeface="Cooper Black" panose="0208090404030B020404" pitchFamily="18" charset="0"/>
                <a:ea typeface="+mn-ea"/>
                <a:cs typeface="Times New Roman" panose="02020603050405020304" pitchFamily="18" charset="0"/>
              </a:rPr>
              <a:t>Hạnh</a:t>
            </a:r>
            <a:r>
              <a:rPr kumimoji="0" lang="en-US" sz="3600" b="1" i="0" u="none" strike="noStrike" kern="10" cap="none" spc="0" normalizeH="0" baseline="0" noProof="0" dirty="0" smtClean="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/>
                <a:uLnTx/>
                <a:uFillTx/>
                <a:latin typeface="Cooper Black" panose="0208090404030B0204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 smtClean="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/>
                <a:uLnTx/>
                <a:uFillTx/>
                <a:latin typeface="Cooper Black" panose="0208090404030B020404" pitchFamily="18" charset="0"/>
                <a:ea typeface="+mn-ea"/>
                <a:cs typeface="Times New Roman" panose="02020603050405020304" pitchFamily="18" charset="0"/>
              </a:rPr>
              <a:t>phúc</a:t>
            </a:r>
            <a:endParaRPr kumimoji="0" lang="en-US" sz="3600" b="1" i="0" u="none" strike="noStrike" kern="10" cap="none" spc="0" normalizeH="0" baseline="0" noProof="0" dirty="0">
              <a:ln w="12700"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/>
              <a:uLnTx/>
              <a:uFillTx/>
              <a:latin typeface="Cooper Black" panose="0208090404030B0204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35843" name="Group 3"/>
          <p:cNvGrpSpPr>
            <a:grpSpLocks/>
          </p:cNvGrpSpPr>
          <p:nvPr/>
        </p:nvGrpSpPr>
        <p:grpSpPr bwMode="auto">
          <a:xfrm>
            <a:off x="-199934" y="-80797"/>
            <a:ext cx="12597541" cy="6976336"/>
            <a:chOff x="0" y="58"/>
            <a:chExt cx="5715" cy="4178"/>
          </a:xfrm>
        </p:grpSpPr>
        <p:pic>
          <p:nvPicPr>
            <p:cNvPr id="35844" name="Picture 4" descr="POINSET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3" y="3257"/>
              <a:ext cx="1022" cy="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845" name="Picture 5" descr="POINSET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7" y="3313"/>
              <a:ext cx="1008" cy="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846" name="Picture 6" descr="POINSET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0" y="58"/>
              <a:ext cx="960" cy="8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847" name="Picture 7" descr="POINSET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659" y="106"/>
              <a:ext cx="963" cy="9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9485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26436" y="0"/>
            <a:ext cx="9939131" cy="6858000"/>
          </a:xfrm>
          <a:custGeom>
            <a:avLst/>
            <a:gdLst/>
            <a:ahLst/>
            <a:cxnLst/>
            <a:rect l="l" t="t" r="r" b="b"/>
            <a:pathLst>
              <a:path w="14908696" h="10287000">
                <a:moveTo>
                  <a:pt x="0" y="0"/>
                </a:moveTo>
                <a:lnTo>
                  <a:pt x="14908696" y="0"/>
                </a:lnTo>
                <a:lnTo>
                  <a:pt x="1490869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15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9214629" y="330595"/>
            <a:ext cx="2977371" cy="6284688"/>
          </a:xfrm>
          <a:custGeom>
            <a:avLst/>
            <a:gdLst/>
            <a:ahLst/>
            <a:cxnLst/>
            <a:rect l="l" t="t" r="r" b="b"/>
            <a:pathLst>
              <a:path w="4466056" h="9427032">
                <a:moveTo>
                  <a:pt x="0" y="0"/>
                </a:moveTo>
                <a:lnTo>
                  <a:pt x="4466056" y="0"/>
                </a:lnTo>
                <a:lnTo>
                  <a:pt x="4466056" y="9427032"/>
                </a:lnTo>
                <a:lnTo>
                  <a:pt x="0" y="94270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15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0" y="2887504"/>
            <a:ext cx="3631320" cy="4210227"/>
          </a:xfrm>
          <a:custGeom>
            <a:avLst/>
            <a:gdLst/>
            <a:ahLst/>
            <a:cxnLst/>
            <a:rect l="l" t="t" r="r" b="b"/>
            <a:pathLst>
              <a:path w="5446980" h="6315339">
                <a:moveTo>
                  <a:pt x="5446980" y="0"/>
                </a:moveTo>
                <a:lnTo>
                  <a:pt x="0" y="0"/>
                </a:lnTo>
                <a:lnTo>
                  <a:pt x="0" y="6315339"/>
                </a:lnTo>
                <a:lnTo>
                  <a:pt x="5446980" y="6315339"/>
                </a:lnTo>
                <a:lnTo>
                  <a:pt x="544698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15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rot="-9074146">
            <a:off x="158575" y="-142096"/>
            <a:ext cx="1636036" cy="2398192"/>
          </a:xfrm>
          <a:custGeom>
            <a:avLst/>
            <a:gdLst/>
            <a:ahLst/>
            <a:cxnLst/>
            <a:rect l="l" t="t" r="r" b="b"/>
            <a:pathLst>
              <a:path w="4184666" h="4554738">
                <a:moveTo>
                  <a:pt x="0" y="0"/>
                </a:moveTo>
                <a:lnTo>
                  <a:pt x="4184666" y="0"/>
                </a:lnTo>
                <a:lnTo>
                  <a:pt x="4184666" y="4554739"/>
                </a:lnTo>
                <a:lnTo>
                  <a:pt x="0" y="45547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15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8" descr="A red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6E9F3C65-6D36-119B-C57C-2932D2EBF5D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183" y="977305"/>
            <a:ext cx="5049860" cy="389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761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04900" y="434340"/>
            <a:ext cx="9982200" cy="5989320"/>
          </a:xfrm>
          <a:custGeom>
            <a:avLst/>
            <a:gdLst/>
            <a:ahLst/>
            <a:cxnLst/>
            <a:rect l="l" t="t" r="r" b="b"/>
            <a:pathLst>
              <a:path w="14973300" h="8983980">
                <a:moveTo>
                  <a:pt x="0" y="0"/>
                </a:moveTo>
                <a:lnTo>
                  <a:pt x="14973300" y="0"/>
                </a:lnTo>
                <a:lnTo>
                  <a:pt x="14973300" y="8983980"/>
                </a:lnTo>
                <a:lnTo>
                  <a:pt x="0" y="89839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318347">
            <a:off x="11174557" y="-105076"/>
            <a:ext cx="787527" cy="1396337"/>
          </a:xfrm>
          <a:custGeom>
            <a:avLst/>
            <a:gdLst/>
            <a:ahLst/>
            <a:cxnLst/>
            <a:rect l="l" t="t" r="r" b="b"/>
            <a:pathLst>
              <a:path w="1502749" h="2198169">
                <a:moveTo>
                  <a:pt x="0" y="0"/>
                </a:moveTo>
                <a:lnTo>
                  <a:pt x="1502748" y="0"/>
                </a:lnTo>
                <a:lnTo>
                  <a:pt x="1502748" y="2198169"/>
                </a:lnTo>
                <a:lnTo>
                  <a:pt x="0" y="21981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944641" y="5100314"/>
            <a:ext cx="1367192" cy="1955801"/>
          </a:xfrm>
          <a:custGeom>
            <a:avLst/>
            <a:gdLst/>
            <a:ahLst/>
            <a:cxnLst/>
            <a:rect l="l" t="t" r="r" b="b"/>
            <a:pathLst>
              <a:path w="3889445" h="3685249">
                <a:moveTo>
                  <a:pt x="0" y="0"/>
                </a:moveTo>
                <a:lnTo>
                  <a:pt x="3889445" y="0"/>
                </a:lnTo>
                <a:lnTo>
                  <a:pt x="3889445" y="3685249"/>
                </a:lnTo>
                <a:lnTo>
                  <a:pt x="0" y="36852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228250" y="0"/>
            <a:ext cx="1250674" cy="1770209"/>
          </a:xfrm>
          <a:custGeom>
            <a:avLst/>
            <a:gdLst/>
            <a:ahLst/>
            <a:cxnLst/>
            <a:rect l="l" t="t" r="r" b="b"/>
            <a:pathLst>
              <a:path w="3710640" h="3515832">
                <a:moveTo>
                  <a:pt x="3710640" y="0"/>
                </a:moveTo>
                <a:lnTo>
                  <a:pt x="0" y="0"/>
                </a:lnTo>
                <a:lnTo>
                  <a:pt x="0" y="3515831"/>
                </a:lnTo>
                <a:lnTo>
                  <a:pt x="3710640" y="3515831"/>
                </a:lnTo>
                <a:lnTo>
                  <a:pt x="371064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6"/>
          <p:cNvSpPr txBox="1"/>
          <p:nvPr/>
        </p:nvSpPr>
        <p:spPr>
          <a:xfrm>
            <a:off x="1617060" y="1292966"/>
            <a:ext cx="8957879" cy="38728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49"/>
              </a:lnSpc>
              <a:spcBef>
                <a:spcPct val="0"/>
              </a:spcBef>
            </a:pPr>
            <a:r>
              <a:rPr lang="en-US" sz="3535" b="1" dirty="0">
                <a:solidFill>
                  <a:srgbClr val="FF3131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 LUẬT CHƠI: "RUNG CHUÔNG </a:t>
            </a:r>
            <a:r>
              <a:rPr lang="en-US" sz="3535" b="1" dirty="0" smtClean="0">
                <a:solidFill>
                  <a:srgbClr val="FF3131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VÀNG“</a:t>
            </a:r>
          </a:p>
          <a:p>
            <a:pPr>
              <a:lnSpc>
                <a:spcPts val="4949"/>
              </a:lnSpc>
              <a:spcBef>
                <a:spcPct val="0"/>
              </a:spcBef>
            </a:pPr>
            <a:r>
              <a:rPr lang="en-US" sz="2401" b="1" dirty="0" smtClean="0">
                <a:solidFill>
                  <a:srgbClr val="0909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</a:t>
            </a:r>
            <a:r>
              <a:rPr lang="en-US" sz="2401" dirty="0" smtClean="0">
                <a:solidFill>
                  <a:srgbClr val="0909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</a:t>
            </a:r>
            <a:r>
              <a:rPr lang="en-US" sz="2401" b="1" dirty="0" smtClean="0">
                <a:solidFill>
                  <a:srgbClr val="0909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1" b="1" dirty="0" err="1" smtClean="0">
                <a:solidFill>
                  <a:srgbClr val="0909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Trả</a:t>
            </a:r>
            <a:r>
              <a:rPr lang="en-US" sz="2401" b="1" dirty="0" smtClean="0">
                <a:solidFill>
                  <a:srgbClr val="0909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1" b="1" dirty="0" err="1" smtClean="0">
                <a:solidFill>
                  <a:srgbClr val="0909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lời</a:t>
            </a:r>
            <a:r>
              <a:rPr lang="en-US" sz="2401" b="1" dirty="0" smtClean="0">
                <a:solidFill>
                  <a:srgbClr val="0909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5 </a:t>
            </a:r>
            <a:r>
              <a:rPr lang="en-US" sz="2401" b="1" dirty="0" err="1" smtClean="0">
                <a:solidFill>
                  <a:srgbClr val="0909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câu</a:t>
            </a:r>
            <a:r>
              <a:rPr lang="en-US" sz="2401" b="1" dirty="0" smtClean="0">
                <a:solidFill>
                  <a:srgbClr val="0909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1" b="1" dirty="0" err="1" smtClean="0">
                <a:solidFill>
                  <a:srgbClr val="0909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hỏi</a:t>
            </a:r>
            <a:r>
              <a:rPr lang="en-US" sz="2401" b="1" dirty="0" smtClean="0">
                <a:solidFill>
                  <a:srgbClr val="0909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</a:p>
          <a:p>
            <a:pPr marL="259277" lvl="1" algn="just">
              <a:lnSpc>
                <a:spcPts val="3362"/>
              </a:lnSpc>
            </a:pPr>
            <a:r>
              <a:rPr lang="en-US" sz="2401" b="1" dirty="0" smtClean="0">
                <a:solidFill>
                  <a:srgbClr val="0909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1" dirty="0" smtClean="0">
                <a:solidFill>
                  <a:srgbClr val="0909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en-US" sz="2401" b="1" dirty="0" err="1" smtClean="0">
                <a:solidFill>
                  <a:srgbClr val="0909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Trong</a:t>
            </a:r>
            <a:r>
              <a:rPr lang="en-US" sz="2401" b="1" dirty="0" smtClean="0">
                <a:solidFill>
                  <a:srgbClr val="0909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1" b="1" dirty="0" err="1" smtClean="0">
                <a:solidFill>
                  <a:srgbClr val="0909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thời</a:t>
            </a:r>
            <a:r>
              <a:rPr lang="en-US" sz="2401" b="1" dirty="0" smtClean="0">
                <a:solidFill>
                  <a:srgbClr val="0909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1" b="1" dirty="0" err="1" smtClean="0">
                <a:solidFill>
                  <a:srgbClr val="0909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gian</a:t>
            </a:r>
            <a:r>
              <a:rPr lang="en-US" sz="2401" b="1" dirty="0" smtClean="0">
                <a:solidFill>
                  <a:srgbClr val="0909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10 </a:t>
            </a:r>
            <a:r>
              <a:rPr lang="en-US" sz="2401" b="1" dirty="0" err="1" smtClean="0">
                <a:solidFill>
                  <a:srgbClr val="0909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giây</a:t>
            </a:r>
            <a:r>
              <a:rPr lang="en-US" sz="2401" b="1" dirty="0" smtClean="0">
                <a:solidFill>
                  <a:srgbClr val="0909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401" b="1" dirty="0" err="1" smtClean="0">
                <a:solidFill>
                  <a:srgbClr val="0909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học</a:t>
            </a:r>
            <a:r>
              <a:rPr lang="en-US" sz="2401" b="1" dirty="0" smtClean="0">
                <a:solidFill>
                  <a:srgbClr val="0909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1" b="1" dirty="0" err="1" smtClean="0">
                <a:solidFill>
                  <a:srgbClr val="0909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sinh</a:t>
            </a:r>
            <a:r>
              <a:rPr lang="en-US" sz="2401" b="1" dirty="0" smtClean="0">
                <a:solidFill>
                  <a:srgbClr val="0909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1" b="1" dirty="0" err="1" smtClean="0">
                <a:solidFill>
                  <a:srgbClr val="0909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sẽ</a:t>
            </a:r>
            <a:r>
              <a:rPr lang="en-US" sz="2401" b="1" dirty="0" smtClean="0">
                <a:solidFill>
                  <a:srgbClr val="0909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1" b="1" dirty="0" err="1" smtClean="0">
                <a:solidFill>
                  <a:srgbClr val="0909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chọn</a:t>
            </a:r>
            <a:r>
              <a:rPr lang="en-US" sz="2401" b="1" dirty="0" smtClean="0">
                <a:solidFill>
                  <a:srgbClr val="0909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1" b="1" dirty="0" err="1" smtClean="0">
                <a:solidFill>
                  <a:srgbClr val="0909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2401" b="1" dirty="0" smtClean="0">
                <a:solidFill>
                  <a:srgbClr val="0909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1" b="1" dirty="0" err="1" smtClean="0">
                <a:solidFill>
                  <a:srgbClr val="0909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đưa</a:t>
            </a:r>
            <a:r>
              <a:rPr lang="en-US" sz="2401" b="1" dirty="0" smtClean="0">
                <a:solidFill>
                  <a:srgbClr val="0909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1" b="1" dirty="0" err="1" smtClean="0">
                <a:solidFill>
                  <a:srgbClr val="0909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ra</a:t>
            </a:r>
            <a:r>
              <a:rPr lang="en-US" sz="2401" b="1" dirty="0" smtClean="0">
                <a:solidFill>
                  <a:srgbClr val="0909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1 </a:t>
            </a:r>
            <a:r>
              <a:rPr lang="en-US" sz="2401" b="1" dirty="0" err="1" smtClean="0">
                <a:solidFill>
                  <a:srgbClr val="0909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đáp</a:t>
            </a:r>
            <a:r>
              <a:rPr lang="en-US" sz="2401" b="1" dirty="0" smtClean="0">
                <a:solidFill>
                  <a:srgbClr val="0909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1" b="1" dirty="0" err="1" smtClean="0">
                <a:solidFill>
                  <a:srgbClr val="0909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án</a:t>
            </a:r>
            <a:r>
              <a:rPr lang="en-US" sz="2401" b="1" dirty="0" smtClean="0">
                <a:solidFill>
                  <a:srgbClr val="0909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1" b="1" dirty="0" err="1" smtClean="0">
                <a:solidFill>
                  <a:srgbClr val="0909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đúng</a:t>
            </a:r>
            <a:r>
              <a:rPr lang="en-US" sz="2401" b="1" dirty="0" smtClean="0">
                <a:solidFill>
                  <a:srgbClr val="0909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1" b="1" dirty="0" err="1" smtClean="0">
                <a:solidFill>
                  <a:srgbClr val="0909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bằng</a:t>
            </a:r>
            <a:r>
              <a:rPr lang="en-US" sz="2401" b="1" dirty="0" smtClean="0">
                <a:solidFill>
                  <a:srgbClr val="0909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1" b="1" dirty="0" err="1" smtClean="0">
                <a:solidFill>
                  <a:srgbClr val="0909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ký</a:t>
            </a:r>
            <a:r>
              <a:rPr lang="en-US" sz="2401" b="1" dirty="0" smtClean="0">
                <a:solidFill>
                  <a:srgbClr val="0909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1" b="1" dirty="0" err="1" smtClean="0">
                <a:solidFill>
                  <a:srgbClr val="0909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hiệu</a:t>
            </a:r>
            <a:r>
              <a:rPr lang="en-US" sz="2401" b="1" dirty="0" smtClean="0">
                <a:solidFill>
                  <a:srgbClr val="0909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a, b, c</a:t>
            </a:r>
          </a:p>
          <a:p>
            <a:pPr marL="259277" lvl="1" algn="just">
              <a:lnSpc>
                <a:spcPts val="3362"/>
              </a:lnSpc>
            </a:pPr>
            <a:r>
              <a:rPr lang="en-US" sz="2401" dirty="0" smtClean="0">
                <a:solidFill>
                  <a:srgbClr val="0909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- </a:t>
            </a:r>
            <a:r>
              <a:rPr lang="en-US" sz="2401" b="1" dirty="0" err="1" smtClean="0">
                <a:solidFill>
                  <a:srgbClr val="0909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Học</a:t>
            </a:r>
            <a:r>
              <a:rPr lang="en-US" sz="2401" b="1" dirty="0" smtClean="0">
                <a:solidFill>
                  <a:srgbClr val="0909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1" b="1" dirty="0" err="1" smtClean="0">
                <a:solidFill>
                  <a:srgbClr val="0909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sinh</a:t>
            </a:r>
            <a:r>
              <a:rPr lang="en-US" sz="2401" b="1" dirty="0" smtClean="0">
                <a:solidFill>
                  <a:srgbClr val="0909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1" b="1" dirty="0" err="1" smtClean="0">
                <a:solidFill>
                  <a:srgbClr val="0909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sai</a:t>
            </a:r>
            <a:r>
              <a:rPr lang="en-US" sz="2401" b="1" dirty="0" smtClean="0">
                <a:solidFill>
                  <a:srgbClr val="0909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ở </a:t>
            </a:r>
            <a:r>
              <a:rPr lang="en-US" sz="2401" b="1" dirty="0" err="1" smtClean="0">
                <a:solidFill>
                  <a:srgbClr val="0909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câu</a:t>
            </a:r>
            <a:r>
              <a:rPr lang="en-US" sz="2401" b="1" dirty="0" smtClean="0">
                <a:solidFill>
                  <a:srgbClr val="0909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1" b="1" dirty="0" err="1" smtClean="0">
                <a:solidFill>
                  <a:srgbClr val="0909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hỏi</a:t>
            </a:r>
            <a:r>
              <a:rPr lang="en-US" sz="2401" b="1" dirty="0" smtClean="0">
                <a:solidFill>
                  <a:srgbClr val="0909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1" b="1" dirty="0" err="1" smtClean="0">
                <a:solidFill>
                  <a:srgbClr val="0909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nào</a:t>
            </a:r>
            <a:r>
              <a:rPr lang="en-US" sz="2401" b="1" dirty="0" smtClean="0">
                <a:solidFill>
                  <a:srgbClr val="0909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1" b="1" dirty="0" err="1" smtClean="0">
                <a:solidFill>
                  <a:srgbClr val="0909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sẽ</a:t>
            </a:r>
            <a:r>
              <a:rPr lang="en-US" sz="2401" b="1" dirty="0" smtClean="0">
                <a:solidFill>
                  <a:srgbClr val="0909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1" b="1" dirty="0" err="1" smtClean="0">
                <a:solidFill>
                  <a:srgbClr val="0909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dừng</a:t>
            </a:r>
            <a:r>
              <a:rPr lang="en-US" sz="2401" b="1" dirty="0" smtClean="0">
                <a:solidFill>
                  <a:srgbClr val="0909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1" b="1" dirty="0" err="1" smtClean="0">
                <a:solidFill>
                  <a:srgbClr val="0909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lại</a:t>
            </a:r>
            <a:r>
              <a:rPr lang="en-US" sz="2401" b="1" dirty="0" smtClean="0">
                <a:solidFill>
                  <a:srgbClr val="0909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ở </a:t>
            </a:r>
            <a:r>
              <a:rPr lang="en-US" sz="2401" b="1" dirty="0" err="1" smtClean="0">
                <a:solidFill>
                  <a:srgbClr val="0909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câu</a:t>
            </a:r>
            <a:r>
              <a:rPr lang="en-US" sz="2401" b="1" dirty="0" smtClean="0">
                <a:solidFill>
                  <a:srgbClr val="0909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1" b="1" dirty="0" err="1" smtClean="0">
                <a:solidFill>
                  <a:srgbClr val="0909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hỏi</a:t>
            </a:r>
            <a:r>
              <a:rPr lang="en-US" sz="2401" b="1" dirty="0" smtClean="0">
                <a:solidFill>
                  <a:srgbClr val="0909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1" b="1" dirty="0" err="1" smtClean="0">
                <a:solidFill>
                  <a:srgbClr val="0909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đó</a:t>
            </a:r>
            <a:r>
              <a:rPr lang="en-US" sz="2401" b="1" dirty="0" smtClean="0">
                <a:solidFill>
                  <a:srgbClr val="0909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2401" b="1" dirty="0" err="1" smtClean="0">
                <a:solidFill>
                  <a:srgbClr val="0909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Học</a:t>
            </a:r>
            <a:r>
              <a:rPr lang="en-US" sz="2401" b="1" dirty="0" smtClean="0">
                <a:solidFill>
                  <a:srgbClr val="0909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1" b="1" dirty="0" err="1" smtClean="0">
                <a:solidFill>
                  <a:srgbClr val="0909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sinh</a:t>
            </a:r>
            <a:r>
              <a:rPr lang="en-US" sz="2401" b="1" dirty="0" smtClean="0">
                <a:solidFill>
                  <a:srgbClr val="0909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1" b="1" dirty="0" err="1" smtClean="0">
                <a:solidFill>
                  <a:srgbClr val="0909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nào</a:t>
            </a:r>
            <a:r>
              <a:rPr lang="en-US" sz="2401" b="1" dirty="0" smtClean="0">
                <a:solidFill>
                  <a:srgbClr val="0909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1" b="1" dirty="0" err="1" smtClean="0">
                <a:solidFill>
                  <a:srgbClr val="0909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đúng</a:t>
            </a:r>
            <a:r>
              <a:rPr lang="en-US" sz="2401" b="1" dirty="0" smtClean="0">
                <a:solidFill>
                  <a:srgbClr val="0909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1" b="1" dirty="0" err="1" smtClean="0">
                <a:solidFill>
                  <a:srgbClr val="0909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sẽ</a:t>
            </a:r>
            <a:r>
              <a:rPr lang="en-US" sz="2401" b="1" dirty="0" smtClean="0">
                <a:solidFill>
                  <a:srgbClr val="0909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1" b="1" dirty="0" err="1" smtClean="0">
                <a:solidFill>
                  <a:srgbClr val="0909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được</a:t>
            </a:r>
            <a:r>
              <a:rPr lang="en-US" sz="2401" b="1" dirty="0" smtClean="0">
                <a:solidFill>
                  <a:srgbClr val="0909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1" b="1" dirty="0" err="1" smtClean="0">
                <a:solidFill>
                  <a:srgbClr val="0909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đi</a:t>
            </a:r>
            <a:r>
              <a:rPr lang="en-US" sz="2401" b="1" dirty="0" smtClean="0">
                <a:solidFill>
                  <a:srgbClr val="0909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1" b="1" dirty="0" err="1" smtClean="0">
                <a:solidFill>
                  <a:srgbClr val="0909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tiếp</a:t>
            </a:r>
            <a:r>
              <a:rPr lang="en-US" sz="2401" b="1" dirty="0" smtClean="0">
                <a:solidFill>
                  <a:srgbClr val="0909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</a:p>
          <a:p>
            <a:pPr marL="259277" lvl="1" algn="just">
              <a:lnSpc>
                <a:spcPts val="3362"/>
              </a:lnSpc>
            </a:pPr>
            <a:r>
              <a:rPr lang="en-US" sz="2401" b="1" dirty="0" smtClean="0">
                <a:solidFill>
                  <a:srgbClr val="0909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1" dirty="0" smtClean="0">
                <a:solidFill>
                  <a:srgbClr val="0909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en-US" sz="2401" b="1" dirty="0" err="1" smtClean="0">
                <a:solidFill>
                  <a:srgbClr val="0909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Học</a:t>
            </a:r>
            <a:r>
              <a:rPr lang="en-US" sz="2401" b="1" dirty="0" smtClean="0">
                <a:solidFill>
                  <a:srgbClr val="0909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1" b="1" dirty="0" err="1" smtClean="0">
                <a:solidFill>
                  <a:srgbClr val="0909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sinh</a:t>
            </a:r>
            <a:r>
              <a:rPr lang="en-US" sz="2401" b="1" dirty="0" smtClean="0">
                <a:solidFill>
                  <a:srgbClr val="0909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1" b="1" dirty="0" err="1" smtClean="0">
                <a:solidFill>
                  <a:srgbClr val="0909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nào</a:t>
            </a:r>
            <a:r>
              <a:rPr lang="en-US" sz="2401" b="1" dirty="0" smtClean="0">
                <a:solidFill>
                  <a:srgbClr val="0909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1" b="1" dirty="0" err="1" smtClean="0">
                <a:solidFill>
                  <a:srgbClr val="0909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trả</a:t>
            </a:r>
            <a:r>
              <a:rPr lang="en-US" sz="2401" b="1" dirty="0" smtClean="0">
                <a:solidFill>
                  <a:srgbClr val="0909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1" b="1" dirty="0" err="1" smtClean="0">
                <a:solidFill>
                  <a:srgbClr val="0909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lời</a:t>
            </a:r>
            <a:r>
              <a:rPr lang="en-US" sz="2401" b="1" dirty="0" smtClean="0">
                <a:solidFill>
                  <a:srgbClr val="0909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1" b="1" dirty="0" err="1" smtClean="0">
                <a:solidFill>
                  <a:srgbClr val="0909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đúng</a:t>
            </a:r>
            <a:r>
              <a:rPr lang="en-US" sz="2401" b="1" dirty="0" smtClean="0">
                <a:solidFill>
                  <a:srgbClr val="0909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1" b="1" dirty="0" err="1" smtClean="0">
                <a:solidFill>
                  <a:srgbClr val="0909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câu</a:t>
            </a:r>
            <a:r>
              <a:rPr lang="en-US" sz="2401" b="1" dirty="0" smtClean="0">
                <a:solidFill>
                  <a:srgbClr val="0909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1" b="1" dirty="0" err="1" smtClean="0">
                <a:solidFill>
                  <a:srgbClr val="0909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hỏi</a:t>
            </a:r>
            <a:r>
              <a:rPr lang="en-US" sz="2401" b="1" dirty="0" smtClean="0">
                <a:solidFill>
                  <a:srgbClr val="0909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1" b="1" dirty="0" err="1" smtClean="0">
                <a:solidFill>
                  <a:srgbClr val="0909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cuối</a:t>
            </a:r>
            <a:r>
              <a:rPr lang="en-US" sz="2401" b="1" dirty="0" smtClean="0">
                <a:solidFill>
                  <a:srgbClr val="0909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1" b="1" dirty="0" err="1" smtClean="0">
                <a:solidFill>
                  <a:srgbClr val="0909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cùng</a:t>
            </a:r>
            <a:r>
              <a:rPr lang="en-US" sz="2401" b="1" dirty="0" smtClean="0">
                <a:solidFill>
                  <a:srgbClr val="0909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1" b="1" dirty="0" err="1" smtClean="0">
                <a:solidFill>
                  <a:srgbClr val="0909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sẽ</a:t>
            </a:r>
            <a:r>
              <a:rPr lang="en-US" sz="2401" b="1" dirty="0" smtClean="0">
                <a:solidFill>
                  <a:srgbClr val="0909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1" b="1" dirty="0" err="1" smtClean="0">
                <a:solidFill>
                  <a:srgbClr val="0909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là</a:t>
            </a:r>
            <a:r>
              <a:rPr lang="en-US" sz="2401" b="1" dirty="0" smtClean="0">
                <a:solidFill>
                  <a:srgbClr val="0909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1" b="1" dirty="0" err="1" smtClean="0">
                <a:solidFill>
                  <a:srgbClr val="0909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người</a:t>
            </a:r>
            <a:r>
              <a:rPr lang="en-US" sz="2401" b="1" dirty="0" smtClean="0">
                <a:solidFill>
                  <a:srgbClr val="0909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1" b="1" dirty="0" err="1" smtClean="0">
                <a:solidFill>
                  <a:srgbClr val="0909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giành</a:t>
            </a:r>
            <a:r>
              <a:rPr lang="en-US" sz="2401" b="1" dirty="0" smtClean="0">
                <a:solidFill>
                  <a:srgbClr val="0909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1" b="1" dirty="0" err="1" smtClean="0">
                <a:solidFill>
                  <a:srgbClr val="0909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chiến</a:t>
            </a:r>
            <a:r>
              <a:rPr lang="en-US" sz="2401" b="1" dirty="0" smtClean="0">
                <a:solidFill>
                  <a:srgbClr val="0909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1" b="1" dirty="0" err="1" smtClean="0">
                <a:solidFill>
                  <a:srgbClr val="0909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thắng</a:t>
            </a:r>
            <a:r>
              <a:rPr lang="en-US" sz="2401" b="1" dirty="0" smtClean="0">
                <a:solidFill>
                  <a:srgbClr val="0909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1" b="1" dirty="0" err="1" smtClean="0">
                <a:solidFill>
                  <a:srgbClr val="0909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2401" b="1" dirty="0" smtClean="0">
                <a:solidFill>
                  <a:srgbClr val="0909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rung </a:t>
            </a:r>
            <a:r>
              <a:rPr lang="en-US" sz="2401" b="1" dirty="0" err="1" smtClean="0">
                <a:solidFill>
                  <a:srgbClr val="0909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được</a:t>
            </a:r>
            <a:r>
              <a:rPr lang="en-US" sz="2401" b="1" dirty="0" smtClean="0">
                <a:solidFill>
                  <a:srgbClr val="0909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1" b="1" dirty="0" err="1" smtClean="0">
                <a:solidFill>
                  <a:srgbClr val="0909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chuông</a:t>
            </a:r>
            <a:r>
              <a:rPr lang="en-US" sz="2401" b="1" dirty="0" smtClean="0">
                <a:solidFill>
                  <a:srgbClr val="0909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1" b="1" dirty="0" err="1" smtClean="0">
                <a:solidFill>
                  <a:srgbClr val="0909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vàng</a:t>
            </a:r>
            <a:r>
              <a:rPr lang="en-US" sz="2401" b="1" dirty="0" smtClean="0">
                <a:solidFill>
                  <a:srgbClr val="0909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lang="en-US" sz="2401" b="1" dirty="0">
              <a:solidFill>
                <a:srgbClr val="09090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" name="Freeform 5"/>
          <p:cNvSpPr/>
          <p:nvPr/>
        </p:nvSpPr>
        <p:spPr>
          <a:xfrm flipH="1">
            <a:off x="-155286" y="5133246"/>
            <a:ext cx="1250674" cy="1770209"/>
          </a:xfrm>
          <a:custGeom>
            <a:avLst/>
            <a:gdLst/>
            <a:ahLst/>
            <a:cxnLst/>
            <a:rect l="l" t="t" r="r" b="b"/>
            <a:pathLst>
              <a:path w="3710640" h="3515832">
                <a:moveTo>
                  <a:pt x="3710640" y="0"/>
                </a:moveTo>
                <a:lnTo>
                  <a:pt x="0" y="0"/>
                </a:lnTo>
                <a:lnTo>
                  <a:pt x="0" y="3515831"/>
                </a:lnTo>
                <a:lnTo>
                  <a:pt x="3710640" y="3515831"/>
                </a:lnTo>
                <a:lnTo>
                  <a:pt x="371064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194286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Group 2"/>
          <p:cNvGrpSpPr>
            <a:grpSpLocks/>
          </p:cNvGrpSpPr>
          <p:nvPr/>
        </p:nvGrpSpPr>
        <p:grpSpPr bwMode="auto">
          <a:xfrm>
            <a:off x="812800" y="-25400"/>
            <a:ext cx="10871200" cy="6958013"/>
            <a:chOff x="0" y="0"/>
            <a:chExt cx="5760" cy="4383"/>
          </a:xfrm>
        </p:grpSpPr>
        <p:sp>
          <p:nvSpPr>
            <p:cNvPr id="27685" name="Rectangle 3"/>
            <p:cNvSpPr>
              <a:spLocks noChangeArrowheads="1"/>
            </p:cNvSpPr>
            <p:nvPr/>
          </p:nvSpPr>
          <p:spPr bwMode="auto">
            <a:xfrm>
              <a:off x="0" y="3884"/>
              <a:ext cx="5760" cy="499"/>
            </a:xfrm>
            <a:prstGeom prst="rect">
              <a:avLst/>
            </a:prstGeom>
            <a:gradFill rotWithShape="1">
              <a:gsLst>
                <a:gs pos="0">
                  <a:srgbClr val="008000"/>
                </a:gs>
                <a:gs pos="100000">
                  <a:srgbClr val="003B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446">
                <a:lnSpc>
                  <a:spcPct val="100000"/>
                </a:lnSpc>
                <a:spcBef>
                  <a:spcPct val="0"/>
                </a:spcBef>
                <a:buNone/>
                <a:defRPr/>
              </a:pPr>
              <a:endParaRPr lang="en-US" altLang="en-US" sz="2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7686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5760" cy="527"/>
            </a:xfrm>
            <a:prstGeom prst="rect">
              <a:avLst/>
            </a:prstGeom>
            <a:gradFill rotWithShape="1">
              <a:gsLst>
                <a:gs pos="0">
                  <a:srgbClr val="003B00"/>
                </a:gs>
                <a:gs pos="100000">
                  <a:srgbClr val="0080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446">
                <a:lnSpc>
                  <a:spcPct val="100000"/>
                </a:lnSpc>
                <a:spcBef>
                  <a:spcPct val="0"/>
                </a:spcBef>
                <a:buNone/>
                <a:defRPr/>
              </a:pPr>
              <a:endParaRPr lang="en-US" altLang="en-US" sz="2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7687" name="AutoShape 5"/>
            <p:cNvSpPr>
              <a:spLocks noChangeArrowheads="1"/>
            </p:cNvSpPr>
            <p:nvPr/>
          </p:nvSpPr>
          <p:spPr bwMode="auto">
            <a:xfrm>
              <a:off x="45" y="572"/>
              <a:ext cx="5647" cy="3221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446">
                <a:lnSpc>
                  <a:spcPct val="100000"/>
                </a:lnSpc>
                <a:spcBef>
                  <a:spcPct val="0"/>
                </a:spcBef>
                <a:buNone/>
                <a:defRPr/>
              </a:pPr>
              <a:endParaRPr lang="en-US" altLang="en-US" sz="2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313352" name="WordArt 8"/>
          <p:cNvSpPr>
            <a:spLocks noChangeArrowheads="1" noChangeShapeType="1" noTextEdit="1"/>
          </p:cNvSpPr>
          <p:nvPr/>
        </p:nvSpPr>
        <p:spPr bwMode="auto">
          <a:xfrm>
            <a:off x="3745751" y="217091"/>
            <a:ext cx="5484254" cy="504825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defTabSz="914446">
              <a:defRPr/>
            </a:pPr>
            <a:r>
              <a:rPr lang="en-US" sz="3600" kern="10" dirty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" panose="020B0604020202020204" pitchFamily="34" charset="0"/>
              </a:rPr>
              <a:t>Rung </a:t>
            </a:r>
            <a:r>
              <a:rPr lang="en-US" sz="3600" kern="10" dirty="0" err="1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" panose="020B0604020202020204" pitchFamily="34" charset="0"/>
              </a:rPr>
              <a:t>chuông</a:t>
            </a:r>
            <a:r>
              <a:rPr lang="en-US" sz="3600" kern="10" dirty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3600" kern="10" dirty="0" err="1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" panose="020B0604020202020204" pitchFamily="34" charset="0"/>
              </a:rPr>
              <a:t>vàng</a:t>
            </a:r>
            <a:r>
              <a:rPr lang="en-US" sz="3600" kern="10" dirty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4472C4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" panose="020B0604020202020204" pitchFamily="34" charset="0"/>
              </a:rPr>
              <a:t>!</a:t>
            </a:r>
          </a:p>
        </p:txBody>
      </p:sp>
      <p:sp>
        <p:nvSpPr>
          <p:cNvPr id="31" name="AutoShape 51"/>
          <p:cNvSpPr>
            <a:spLocks noChangeArrowheads="1"/>
          </p:cNvSpPr>
          <p:nvPr/>
        </p:nvSpPr>
        <p:spPr bwMode="auto">
          <a:xfrm>
            <a:off x="2788331" y="943332"/>
            <a:ext cx="8037512" cy="1907819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46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altLang="en-US" sz="4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alt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alt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3326606" y="3486548"/>
            <a:ext cx="5843588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defTabSz="914446">
              <a:spcBef>
                <a:spcPct val="0"/>
              </a:spcBef>
              <a:defRPr/>
            </a:pPr>
            <a:r>
              <a:rPr lang="en-US" altLang="en-US" sz="3200" b="1" dirty="0" err="1" smtClean="0">
                <a:solidFill>
                  <a:prstClr val="white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Đường</a:t>
            </a:r>
            <a:r>
              <a:rPr lang="en-US" altLang="en-US" sz="3200" b="1" dirty="0" smtClean="0">
                <a:solidFill>
                  <a:prstClr val="white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prstClr val="white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sắt</a:t>
            </a:r>
            <a:endParaRPr lang="en-US" altLang="en-US" sz="3200" b="1" baseline="30000" dirty="0">
              <a:solidFill>
                <a:prstClr val="white"/>
              </a:solidFill>
              <a:latin typeface="TNKeyUni-Times" panose="02020603050405020304" pitchFamily="18" charset="0"/>
              <a:cs typeface="TNKeyUni-Times" panose="02020603050405020304" pitchFamily="18" charset="0"/>
            </a:endParaRPr>
          </a:p>
        </p:txBody>
      </p:sp>
      <p:pic>
        <p:nvPicPr>
          <p:cNvPr id="39" name="Picture 38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795" y="3398046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Oval 3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074070" y="3490495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46">
              <a:lnSpc>
                <a:spcPct val="100000"/>
              </a:lnSpc>
              <a:spcBef>
                <a:spcPct val="0"/>
              </a:spcBef>
              <a:buNone/>
              <a:defRPr/>
            </a:pPr>
            <a:endParaRPr lang="en-US" altLang="en-US" sz="200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41" name="WordArt 226"/>
          <p:cNvSpPr>
            <a:spLocks noChangeArrowheads="1" noChangeShapeType="1" noTextEdit="1"/>
          </p:cNvSpPr>
          <p:nvPr/>
        </p:nvSpPr>
        <p:spPr bwMode="auto">
          <a:xfrm>
            <a:off x="2300289" y="3599658"/>
            <a:ext cx="460375" cy="328344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defTabSz="914446">
              <a:defRPr/>
            </a:pPr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3214688" y="4309824"/>
            <a:ext cx="5967413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46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en-US" sz="3200" b="1" dirty="0">
                <a:solidFill>
                  <a:prstClr val="white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prstClr val="white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Đường</a:t>
            </a:r>
            <a:r>
              <a:rPr lang="en-US" altLang="en-US" sz="3200" b="1" dirty="0" smtClean="0">
                <a:solidFill>
                  <a:prstClr val="white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prstClr val="white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bộ</a:t>
            </a:r>
            <a:endParaRPr lang="en-US" altLang="en-US" sz="3200" b="1" baseline="30000" dirty="0">
              <a:solidFill>
                <a:prstClr val="white"/>
              </a:solidFill>
              <a:latin typeface="TNKeyUni-Times" panose="02020603050405020304" pitchFamily="18" charset="0"/>
              <a:cs typeface="TNKeyUni-Times" panose="02020603050405020304" pitchFamily="18" charset="0"/>
            </a:endParaRPr>
          </a:p>
        </p:txBody>
      </p:sp>
      <p:pic>
        <p:nvPicPr>
          <p:cNvPr id="44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255" y="4271964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28049" y="4371417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46">
              <a:lnSpc>
                <a:spcPct val="100000"/>
              </a:lnSpc>
              <a:spcBef>
                <a:spcPct val="0"/>
              </a:spcBef>
              <a:buNone/>
              <a:defRPr/>
            </a:pPr>
            <a:endParaRPr lang="en-US" altLang="en-US" sz="200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46" name="WordArt 226"/>
          <p:cNvSpPr>
            <a:spLocks noChangeArrowheads="1" noChangeShapeType="1" noTextEdit="1"/>
          </p:cNvSpPr>
          <p:nvPr/>
        </p:nvSpPr>
        <p:spPr bwMode="auto">
          <a:xfrm>
            <a:off x="2326482" y="4447896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defTabSz="914446">
              <a:defRPr/>
            </a:pPr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3275693" y="5119688"/>
            <a:ext cx="5943600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</p:spPr>
        <p:txBody>
          <a:bodyPr wrap="none" anchor="ctr"/>
          <a:lstStyle/>
          <a:p>
            <a:pPr algn="ctr" defTabSz="914446">
              <a:defRPr/>
            </a:pPr>
            <a:r>
              <a:rPr lang="en-US" sz="3000" b="1" dirty="0">
                <a:solidFill>
                  <a:prstClr val="white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</a:p>
          <a:p>
            <a:pPr algn="ctr" defTabSz="914446">
              <a:defRPr/>
            </a:pPr>
            <a:r>
              <a:rPr lang="en-US" altLang="en-US" sz="3200" b="1" dirty="0">
                <a:solidFill>
                  <a:prstClr val="white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endParaRPr lang="en-US" altLang="en-US" sz="3200" b="1" baseline="300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46">
              <a:defRPr/>
            </a:pPr>
            <a:endParaRPr lang="en-US" sz="3200" b="1" baseline="30000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NKeyUni-Times" panose="02020603050405020304" pitchFamily="18" charset="0"/>
              <a:cs typeface="TNKeyUni-Times" panose="02020603050405020304" pitchFamily="18" charset="0"/>
            </a:endParaRPr>
          </a:p>
        </p:txBody>
      </p:sp>
      <p:pic>
        <p:nvPicPr>
          <p:cNvPr id="49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5093494"/>
            <a:ext cx="1500187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99482" y="5163413"/>
            <a:ext cx="79851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46">
              <a:lnSpc>
                <a:spcPct val="100000"/>
              </a:lnSpc>
              <a:spcBef>
                <a:spcPct val="0"/>
              </a:spcBef>
              <a:buNone/>
              <a:defRPr/>
            </a:pPr>
            <a:endParaRPr lang="en-US" altLang="en-US" sz="200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51" name="WordArt 226"/>
          <p:cNvSpPr>
            <a:spLocks noChangeArrowheads="1" noChangeShapeType="1" noTextEdit="1"/>
          </p:cNvSpPr>
          <p:nvPr/>
        </p:nvSpPr>
        <p:spPr bwMode="auto">
          <a:xfrm>
            <a:off x="2339975" y="5307012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defTabSz="914446">
              <a:defRPr/>
            </a:pPr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57" name="AutoShape 27"/>
          <p:cNvSpPr>
            <a:spLocks noChangeArrowheads="1"/>
          </p:cNvSpPr>
          <p:nvPr/>
        </p:nvSpPr>
        <p:spPr bwMode="auto">
          <a:xfrm>
            <a:off x="1239838" y="1071562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46">
              <a:lnSpc>
                <a:spcPct val="100000"/>
              </a:lnSpc>
              <a:spcBef>
                <a:spcPct val="0"/>
              </a:spcBef>
              <a:buNone/>
              <a:defRPr/>
            </a:pPr>
            <a:endParaRPr lang="en-US" altLang="en-US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8" name="WordArt 28"/>
          <p:cNvSpPr>
            <a:spLocks noChangeArrowheads="1" noChangeShapeType="1" noTextEdit="1"/>
          </p:cNvSpPr>
          <p:nvPr/>
        </p:nvSpPr>
        <p:spPr bwMode="auto">
          <a:xfrm>
            <a:off x="1704729" y="1404540"/>
            <a:ext cx="685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14446">
              <a:defRPr/>
            </a:pPr>
            <a:r>
              <a:rPr lang="en-US" sz="36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NKeyUni-Times" panose="02020603050405020304" pitchFamily="18" charset="0"/>
                <a:cs typeface="TNKeyUni-Times" panose="02020603050405020304" pitchFamily="18" charset="0"/>
              </a:rPr>
              <a:t>1</a:t>
            </a:r>
            <a:endParaRPr lang="en-US" sz="3600" b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Calibri" panose="020F0502020204030204"/>
              <a:cs typeface="Times New Roman" panose="02020603050405020304" pitchFamily="18" charset="0"/>
            </a:endParaRPr>
          </a:p>
        </p:txBody>
      </p:sp>
      <p:sp>
        <p:nvSpPr>
          <p:cNvPr id="63" name="WordArt 33"/>
          <p:cNvSpPr>
            <a:spLocks noChangeArrowheads="1" noChangeShapeType="1" noTextEdit="1"/>
          </p:cNvSpPr>
          <p:nvPr/>
        </p:nvSpPr>
        <p:spPr bwMode="auto">
          <a:xfrm>
            <a:off x="9686926" y="261937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14446"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4" name="WordArt 34"/>
          <p:cNvSpPr>
            <a:spLocks noChangeArrowheads="1" noChangeShapeType="1" noTextEdit="1"/>
          </p:cNvSpPr>
          <p:nvPr/>
        </p:nvSpPr>
        <p:spPr bwMode="auto">
          <a:xfrm>
            <a:off x="9686926" y="261937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14446"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5" name="WordArt 35"/>
          <p:cNvSpPr>
            <a:spLocks noChangeArrowheads="1" noChangeShapeType="1" noTextEdit="1"/>
          </p:cNvSpPr>
          <p:nvPr/>
        </p:nvSpPr>
        <p:spPr bwMode="auto">
          <a:xfrm>
            <a:off x="9691688" y="25908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14446"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6" name="WordArt 36"/>
          <p:cNvSpPr>
            <a:spLocks noChangeArrowheads="1" noChangeShapeType="1" noTextEdit="1"/>
          </p:cNvSpPr>
          <p:nvPr/>
        </p:nvSpPr>
        <p:spPr bwMode="auto">
          <a:xfrm>
            <a:off x="9686926" y="261937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14446"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7" name="WordArt 37"/>
          <p:cNvSpPr>
            <a:spLocks noChangeArrowheads="1" noChangeShapeType="1" noTextEdit="1"/>
          </p:cNvSpPr>
          <p:nvPr/>
        </p:nvSpPr>
        <p:spPr bwMode="auto">
          <a:xfrm>
            <a:off x="9734550" y="261937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14446"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8" name="WordArt 38"/>
          <p:cNvSpPr>
            <a:spLocks noChangeArrowheads="1" noChangeShapeType="1" noTextEdit="1"/>
          </p:cNvSpPr>
          <p:nvPr/>
        </p:nvSpPr>
        <p:spPr bwMode="auto">
          <a:xfrm>
            <a:off x="9701214" y="261937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14446"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9" name="WordArt 39"/>
          <p:cNvSpPr>
            <a:spLocks noChangeArrowheads="1" noChangeShapeType="1" noTextEdit="1"/>
          </p:cNvSpPr>
          <p:nvPr/>
        </p:nvSpPr>
        <p:spPr bwMode="auto">
          <a:xfrm>
            <a:off x="9686926" y="261937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14446"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70" name="WordArt 40"/>
          <p:cNvSpPr>
            <a:spLocks noChangeArrowheads="1" noChangeShapeType="1" noTextEdit="1"/>
          </p:cNvSpPr>
          <p:nvPr/>
        </p:nvSpPr>
        <p:spPr bwMode="auto">
          <a:xfrm>
            <a:off x="9686926" y="261937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14446"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71" name="WordArt 41"/>
          <p:cNvSpPr>
            <a:spLocks noChangeArrowheads="1" noChangeShapeType="1" noTextEdit="1"/>
          </p:cNvSpPr>
          <p:nvPr/>
        </p:nvSpPr>
        <p:spPr bwMode="auto">
          <a:xfrm>
            <a:off x="9691688" y="260508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14446"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72" name="WordArt 42"/>
          <p:cNvSpPr>
            <a:spLocks noChangeArrowheads="1" noChangeShapeType="1" noTextEdit="1"/>
          </p:cNvSpPr>
          <p:nvPr/>
        </p:nvSpPr>
        <p:spPr bwMode="auto">
          <a:xfrm>
            <a:off x="9686926" y="261937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14446"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73" name="WordArt 43"/>
          <p:cNvSpPr>
            <a:spLocks noChangeArrowheads="1" noChangeShapeType="1" noTextEdit="1"/>
          </p:cNvSpPr>
          <p:nvPr/>
        </p:nvSpPr>
        <p:spPr bwMode="auto">
          <a:xfrm>
            <a:off x="9677136" y="257838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14446">
              <a:defRPr/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9296400" y="3773488"/>
            <a:ext cx="1447800" cy="1179512"/>
            <a:chOff x="4320" y="2928"/>
            <a:chExt cx="1104" cy="1104"/>
          </a:xfrm>
        </p:grpSpPr>
        <p:sp>
          <p:nvSpPr>
            <p:cNvPr id="27683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446">
                <a:lnSpc>
                  <a:spcPct val="100000"/>
                </a:lnSpc>
                <a:spcBef>
                  <a:spcPct val="0"/>
                </a:spcBef>
                <a:buNone/>
                <a:defRPr/>
              </a:pPr>
              <a:endParaRPr lang="en-US" altLang="en-US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27684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610" y="3169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defTabSz="914446">
                <a:defRPr/>
              </a:pP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Calibri" panose="020F0502020204030204"/>
                  <a:cs typeface="Times New Roman" panose="02020603050405020304" pitchFamily="18" charset="0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Calibri" panose="020F0502020204030204"/>
                  <a:cs typeface="Times New Roman" panose="02020603050405020304" pitchFamily="18" charset="0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Calibri" panose="020F0502020204030204"/>
                  <a:cs typeface="Times New Roman" panose="02020603050405020304" pitchFamily="18" charset="0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Calibri" panose="020F0502020204030204"/>
                <a:cs typeface="Times New Roman" panose="02020603050405020304" pitchFamily="18" charset="0"/>
              </a:endParaRPr>
            </a:p>
          </p:txBody>
        </p:sp>
      </p:grpSp>
      <p:pic>
        <p:nvPicPr>
          <p:cNvPr id="27679" name="Picture 4" descr="WhitecornerFlowe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4775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80" name="Picture 4" descr="WhitecornerFlower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8663" y="12700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81" name="Picture 3" descr="WhitecornerFlower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" y="5656263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82" name="Picture 4" descr="WhitecornerFlowe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400" y="5561013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39F8E8A-F72A-97D0-9183-47E603EE123E}"/>
              </a:ext>
            </a:extLst>
          </p:cNvPr>
          <p:cNvSpPr txBox="1"/>
          <p:nvPr/>
        </p:nvSpPr>
        <p:spPr>
          <a:xfrm rot="10800000">
            <a:off x="4996544" y="8317929"/>
            <a:ext cx="41736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15" tooltip="https://thuocdantoc.vn/benh/cach-tri-gau-bang-chanh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16" tooltip="https://creativecommons.org/licenses/by-sa/3.0/"/>
              </a:rPr>
              <a:t>CC BY-SA</a:t>
            </a:r>
            <a:endParaRPr lang="en-US" sz="900"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304800" y="304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AutoShape 5" descr="Những mẫu ôtô mới sắp ra mắt tại Việt Nam ở từng phân khú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11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345" y="3570296"/>
            <a:ext cx="1690486" cy="3452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400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1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2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3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3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4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4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5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5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6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 nodeType="clickPar">
                      <p:stCondLst>
                        <p:cond delay="indefinite"/>
                      </p:stCondLst>
                      <p:childTnLst>
                        <p:par>
                          <p:cTn id="1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0" presetID="23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5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45833E-6 3.7037E-6 L -1.45833E-6 -0.07223 " pathEditMode="relative" rAng="0" ptsTypes="AA">
                                      <p:cBhvr>
                                        <p:cTn id="18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8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9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1" grpId="0" animBg="1"/>
      <p:bldP spid="40" grpId="0" animBg="1"/>
      <p:bldP spid="42" grpId="0" animBg="1"/>
      <p:bldP spid="42" grpId="1" animBg="1"/>
      <p:bldP spid="45" grpId="0" animBg="1"/>
      <p:bldP spid="50" grpId="0" animBg="1"/>
      <p:bldP spid="57" grpId="0" animBg="1"/>
      <p:bldP spid="5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Group 2"/>
          <p:cNvGrpSpPr>
            <a:grpSpLocks/>
          </p:cNvGrpSpPr>
          <p:nvPr/>
        </p:nvGrpSpPr>
        <p:grpSpPr bwMode="auto">
          <a:xfrm>
            <a:off x="965200" y="-82550"/>
            <a:ext cx="10414000" cy="6958013"/>
            <a:chOff x="0" y="0"/>
            <a:chExt cx="5760" cy="4383"/>
          </a:xfrm>
        </p:grpSpPr>
        <p:sp>
          <p:nvSpPr>
            <p:cNvPr id="26661" name="Rectangle 3"/>
            <p:cNvSpPr>
              <a:spLocks noChangeArrowheads="1"/>
            </p:cNvSpPr>
            <p:nvPr/>
          </p:nvSpPr>
          <p:spPr bwMode="auto">
            <a:xfrm>
              <a:off x="0" y="3884"/>
              <a:ext cx="5760" cy="499"/>
            </a:xfrm>
            <a:prstGeom prst="rect">
              <a:avLst/>
            </a:prstGeom>
            <a:gradFill rotWithShape="1">
              <a:gsLst>
                <a:gs pos="0">
                  <a:srgbClr val="008000"/>
                </a:gs>
                <a:gs pos="100000">
                  <a:srgbClr val="003B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446">
                <a:lnSpc>
                  <a:spcPct val="100000"/>
                </a:lnSpc>
                <a:spcBef>
                  <a:spcPct val="0"/>
                </a:spcBef>
                <a:buNone/>
                <a:defRPr/>
              </a:pPr>
              <a:endParaRPr lang="en-US" altLang="en-US" sz="2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662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5760" cy="527"/>
            </a:xfrm>
            <a:prstGeom prst="rect">
              <a:avLst/>
            </a:prstGeom>
            <a:gradFill rotWithShape="1">
              <a:gsLst>
                <a:gs pos="0">
                  <a:srgbClr val="003B00"/>
                </a:gs>
                <a:gs pos="100000">
                  <a:srgbClr val="0080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446">
                <a:lnSpc>
                  <a:spcPct val="100000"/>
                </a:lnSpc>
                <a:spcBef>
                  <a:spcPct val="0"/>
                </a:spcBef>
                <a:buNone/>
                <a:defRPr/>
              </a:pPr>
              <a:endParaRPr lang="en-US" altLang="en-US" sz="2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663" name="AutoShape 5"/>
            <p:cNvSpPr>
              <a:spLocks noChangeArrowheads="1"/>
            </p:cNvSpPr>
            <p:nvPr/>
          </p:nvSpPr>
          <p:spPr bwMode="auto">
            <a:xfrm>
              <a:off x="45" y="572"/>
              <a:ext cx="5647" cy="3221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446">
                <a:lnSpc>
                  <a:spcPct val="100000"/>
                </a:lnSpc>
                <a:spcBef>
                  <a:spcPct val="0"/>
                </a:spcBef>
                <a:buNone/>
                <a:defRPr/>
              </a:pPr>
              <a:endParaRPr lang="en-US" altLang="en-US" sz="2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31" name="AutoShape 51"/>
          <p:cNvSpPr>
            <a:spLocks noChangeArrowheads="1"/>
          </p:cNvSpPr>
          <p:nvPr/>
        </p:nvSpPr>
        <p:spPr bwMode="auto">
          <a:xfrm>
            <a:off x="1831139" y="863602"/>
            <a:ext cx="8522536" cy="1801186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alt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chấp</a:t>
            </a:r>
            <a:r>
              <a:rPr lang="en-US" alt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altLang="en-US" sz="3200" b="1" dirty="0" smtClea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alt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3188493" y="2973387"/>
            <a:ext cx="5967413" cy="720726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46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en-US" sz="2600" b="1" dirty="0" err="1" smtClean="0">
                <a:solidFill>
                  <a:prstClr val="white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Có</a:t>
            </a:r>
            <a:endParaRPr lang="en-US" altLang="en-US" sz="2600" b="1" dirty="0">
              <a:solidFill>
                <a:prstClr val="white"/>
              </a:solidFill>
              <a:latin typeface="TNKeyUni-Times" panose="02020603050405020304" pitchFamily="18" charset="0"/>
              <a:cs typeface="TNKeyUni-Times" panose="02020603050405020304" pitchFamily="18" charset="0"/>
            </a:endParaRPr>
          </a:p>
        </p:txBody>
      </p:sp>
      <p:pic>
        <p:nvPicPr>
          <p:cNvPr id="44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487" y="2897982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270809" y="2971799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46">
              <a:lnSpc>
                <a:spcPct val="100000"/>
              </a:lnSpc>
              <a:spcBef>
                <a:spcPct val="0"/>
              </a:spcBef>
              <a:buNone/>
              <a:defRPr/>
            </a:pPr>
            <a:endParaRPr lang="en-US" altLang="en-US" sz="200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46" name="WordArt 226"/>
          <p:cNvSpPr>
            <a:spLocks noChangeArrowheads="1" noChangeShapeType="1" noTextEdit="1"/>
          </p:cNvSpPr>
          <p:nvPr/>
        </p:nvSpPr>
        <p:spPr bwMode="auto">
          <a:xfrm>
            <a:off x="2432051" y="3071812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defTabSz="914446">
              <a:defRPr/>
            </a:pPr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3234333" y="4284830"/>
            <a:ext cx="5943600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</p:spPr>
        <p:txBody>
          <a:bodyPr wrap="none" anchor="ctr"/>
          <a:lstStyle/>
          <a:p>
            <a:pPr algn="ctr">
              <a:defRPr/>
            </a:pPr>
            <a:r>
              <a:rPr lang="en-US" sz="2600" b="1" dirty="0">
                <a:solidFill>
                  <a:prstClr val="white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 </a:t>
            </a:r>
            <a:r>
              <a:rPr lang="en-US" sz="2600" b="1" dirty="0" err="1" smtClean="0">
                <a:solidFill>
                  <a:prstClr val="white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Không</a:t>
            </a:r>
            <a:endParaRPr lang="en-US" sz="3200" b="1" baseline="30000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NKeyUni-Times" panose="02020603050405020304" pitchFamily="18" charset="0"/>
              <a:cs typeface="TNKeyUni-Times" panose="02020603050405020304" pitchFamily="18" charset="0"/>
            </a:endParaRPr>
          </a:p>
        </p:txBody>
      </p:sp>
      <p:pic>
        <p:nvPicPr>
          <p:cNvPr id="49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076" y="4271817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249886" y="4363244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46">
              <a:lnSpc>
                <a:spcPct val="100000"/>
              </a:lnSpc>
              <a:spcBef>
                <a:spcPct val="0"/>
              </a:spcBef>
              <a:buNone/>
              <a:defRPr/>
            </a:pPr>
            <a:endParaRPr lang="en-US" altLang="en-US" sz="200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51" name="WordArt 226"/>
          <p:cNvSpPr>
            <a:spLocks noChangeArrowheads="1" noChangeShapeType="1" noTextEdit="1"/>
          </p:cNvSpPr>
          <p:nvPr/>
        </p:nvSpPr>
        <p:spPr bwMode="auto">
          <a:xfrm>
            <a:off x="2416121" y="4442004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defTabSz="914446">
              <a:defRPr/>
            </a:pPr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sp>
        <p:nvSpPr>
          <p:cNvPr id="57" name="AutoShape 27"/>
          <p:cNvSpPr>
            <a:spLocks noChangeArrowheads="1"/>
          </p:cNvSpPr>
          <p:nvPr/>
        </p:nvSpPr>
        <p:spPr bwMode="auto">
          <a:xfrm>
            <a:off x="367722" y="972511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46">
              <a:lnSpc>
                <a:spcPct val="100000"/>
              </a:lnSpc>
              <a:spcBef>
                <a:spcPct val="0"/>
              </a:spcBef>
              <a:buNone/>
              <a:defRPr/>
            </a:pPr>
            <a:endParaRPr lang="en-US" altLang="en-US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8" name="WordArt 28"/>
          <p:cNvSpPr>
            <a:spLocks noChangeArrowheads="1" noChangeShapeType="1" noTextEdit="1"/>
          </p:cNvSpPr>
          <p:nvPr/>
        </p:nvSpPr>
        <p:spPr bwMode="auto">
          <a:xfrm>
            <a:off x="809625" y="1371600"/>
            <a:ext cx="685800" cy="58766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14446">
              <a:defRPr/>
            </a:pPr>
            <a:r>
              <a:rPr lang="en-US" sz="3600" b="1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/>
                <a:cs typeface="Times New Roman" panose="02020603050405020304" pitchFamily="18" charset="0"/>
              </a:rPr>
              <a:t>2</a:t>
            </a:r>
            <a:endParaRPr lang="en-US" sz="3600" b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Calibri" panose="020F0502020204030204"/>
              <a:cs typeface="Times New Roman" panose="02020603050405020304" pitchFamily="18" charset="0"/>
            </a:endParaRPr>
          </a:p>
        </p:txBody>
      </p:sp>
      <p:sp>
        <p:nvSpPr>
          <p:cNvPr id="63" name="WordArt 33"/>
          <p:cNvSpPr>
            <a:spLocks noChangeArrowheads="1" noChangeShapeType="1" noTextEdit="1"/>
          </p:cNvSpPr>
          <p:nvPr/>
        </p:nvSpPr>
        <p:spPr bwMode="auto">
          <a:xfrm>
            <a:off x="9686926" y="261937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14446"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4" name="WordArt 34"/>
          <p:cNvSpPr>
            <a:spLocks noChangeArrowheads="1" noChangeShapeType="1" noTextEdit="1"/>
          </p:cNvSpPr>
          <p:nvPr/>
        </p:nvSpPr>
        <p:spPr bwMode="auto">
          <a:xfrm>
            <a:off x="9686926" y="261937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14446"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5" name="WordArt 35"/>
          <p:cNvSpPr>
            <a:spLocks noChangeArrowheads="1" noChangeShapeType="1" noTextEdit="1"/>
          </p:cNvSpPr>
          <p:nvPr/>
        </p:nvSpPr>
        <p:spPr bwMode="auto">
          <a:xfrm>
            <a:off x="9691688" y="25908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14446"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6" name="WordArt 36"/>
          <p:cNvSpPr>
            <a:spLocks noChangeArrowheads="1" noChangeShapeType="1" noTextEdit="1"/>
          </p:cNvSpPr>
          <p:nvPr/>
        </p:nvSpPr>
        <p:spPr bwMode="auto">
          <a:xfrm>
            <a:off x="9686926" y="261937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14446"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7" name="WordArt 37"/>
          <p:cNvSpPr>
            <a:spLocks noChangeArrowheads="1" noChangeShapeType="1" noTextEdit="1"/>
          </p:cNvSpPr>
          <p:nvPr/>
        </p:nvSpPr>
        <p:spPr bwMode="auto">
          <a:xfrm>
            <a:off x="9734550" y="261937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14446"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8" name="WordArt 38"/>
          <p:cNvSpPr>
            <a:spLocks noChangeArrowheads="1" noChangeShapeType="1" noTextEdit="1"/>
          </p:cNvSpPr>
          <p:nvPr/>
        </p:nvSpPr>
        <p:spPr bwMode="auto">
          <a:xfrm>
            <a:off x="9701214" y="261937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14446"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9" name="WordArt 39"/>
          <p:cNvSpPr>
            <a:spLocks noChangeArrowheads="1" noChangeShapeType="1" noTextEdit="1"/>
          </p:cNvSpPr>
          <p:nvPr/>
        </p:nvSpPr>
        <p:spPr bwMode="auto">
          <a:xfrm>
            <a:off x="9686926" y="261937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14446"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70" name="WordArt 40"/>
          <p:cNvSpPr>
            <a:spLocks noChangeArrowheads="1" noChangeShapeType="1" noTextEdit="1"/>
          </p:cNvSpPr>
          <p:nvPr/>
        </p:nvSpPr>
        <p:spPr bwMode="auto">
          <a:xfrm>
            <a:off x="9686926" y="261937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14446"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71" name="WordArt 41"/>
          <p:cNvSpPr>
            <a:spLocks noChangeArrowheads="1" noChangeShapeType="1" noTextEdit="1"/>
          </p:cNvSpPr>
          <p:nvPr/>
        </p:nvSpPr>
        <p:spPr bwMode="auto">
          <a:xfrm>
            <a:off x="9691688" y="260508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14446"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72" name="WordArt 42"/>
          <p:cNvSpPr>
            <a:spLocks noChangeArrowheads="1" noChangeShapeType="1" noTextEdit="1"/>
          </p:cNvSpPr>
          <p:nvPr/>
        </p:nvSpPr>
        <p:spPr bwMode="auto">
          <a:xfrm>
            <a:off x="9686926" y="261937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14446"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73" name="WordArt 43"/>
          <p:cNvSpPr>
            <a:spLocks noChangeArrowheads="1" noChangeShapeType="1" noTextEdit="1"/>
          </p:cNvSpPr>
          <p:nvPr/>
        </p:nvSpPr>
        <p:spPr bwMode="auto">
          <a:xfrm>
            <a:off x="9686926" y="261937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14446"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9296400" y="3773488"/>
            <a:ext cx="1447800" cy="1179512"/>
            <a:chOff x="4320" y="2928"/>
            <a:chExt cx="1104" cy="1104"/>
          </a:xfrm>
        </p:grpSpPr>
        <p:sp>
          <p:nvSpPr>
            <p:cNvPr id="26659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446">
                <a:lnSpc>
                  <a:spcPct val="100000"/>
                </a:lnSpc>
                <a:spcBef>
                  <a:spcPct val="0"/>
                </a:spcBef>
                <a:buNone/>
                <a:defRPr/>
              </a:pPr>
              <a:endParaRPr lang="en-US" altLang="en-US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26660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320" y="3142"/>
              <a:ext cx="1009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defTabSz="914446">
                <a:defRPr/>
              </a:pP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Calibri" panose="020F0502020204030204"/>
                  <a:cs typeface="Times New Roman" panose="02020603050405020304" pitchFamily="18" charset="0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Calibri" panose="020F0502020204030204"/>
                  <a:cs typeface="Times New Roman" panose="02020603050405020304" pitchFamily="18" charset="0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Calibri" panose="020F0502020204030204"/>
                  <a:cs typeface="Times New Roman" panose="02020603050405020304" pitchFamily="18" charset="0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Calibri" panose="020F0502020204030204"/>
                <a:cs typeface="Times New Roman" panose="02020603050405020304" pitchFamily="18" charset="0"/>
              </a:endParaRPr>
            </a:p>
          </p:txBody>
        </p:sp>
      </p:grpSp>
      <p:pic>
        <p:nvPicPr>
          <p:cNvPr id="26655" name="Picture 4" descr="WhitecornerFlowe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4775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56" name="Picture 4" descr="WhitecornerFlower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8663" y="12700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57" name="Picture 3" descr="WhitecornerFlower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" y="5656263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58" name="Picture 4" descr="WhitecornerFlowe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400" y="5561013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WordArt 8"/>
          <p:cNvSpPr>
            <a:spLocks noChangeArrowheads="1" noChangeShapeType="1" noTextEdit="1"/>
          </p:cNvSpPr>
          <p:nvPr/>
        </p:nvSpPr>
        <p:spPr bwMode="auto">
          <a:xfrm>
            <a:off x="3633273" y="97633"/>
            <a:ext cx="5484254" cy="504825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defTabSz="914446">
              <a:defRPr/>
            </a:pPr>
            <a:r>
              <a:rPr lang="en-US" sz="3600" kern="10" dirty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" panose="020B0604020202020204" pitchFamily="34" charset="0"/>
              </a:rPr>
              <a:t>Rung </a:t>
            </a:r>
            <a:r>
              <a:rPr lang="en-US" sz="3600" kern="10" dirty="0" err="1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" panose="020B0604020202020204" pitchFamily="34" charset="0"/>
              </a:rPr>
              <a:t>chuông</a:t>
            </a:r>
            <a:r>
              <a:rPr lang="en-US" sz="3600" kern="10" dirty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3600" kern="10" dirty="0" err="1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" panose="020B0604020202020204" pitchFamily="34" charset="0"/>
              </a:rPr>
              <a:t>vàng</a:t>
            </a:r>
            <a:r>
              <a:rPr lang="en-US" sz="3600" kern="10" dirty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4472C4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" panose="020B0604020202020204" pitchFamily="34" charset="0"/>
              </a:rPr>
              <a:t>!</a:t>
            </a:r>
          </a:p>
        </p:txBody>
      </p:sp>
      <p:pic>
        <p:nvPicPr>
          <p:cNvPr id="2" name="11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" y="3773488"/>
            <a:ext cx="1831141" cy="315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451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7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8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8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9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0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0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1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2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3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4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4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5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 nodeType="clickPar">
                      <p:stCondLst>
                        <p:cond delay="indefinite"/>
                      </p:stCondLst>
                      <p:childTnLst>
                        <p:par>
                          <p:cTn id="1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3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8" presetID="23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6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7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3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875E-6 -7.40741E-7 L -1.875E-6 -0.07222 " pathEditMode="relative" rAng="0" ptsTypes="AA">
                                      <p:cBhvr>
                                        <p:cTn id="17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7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8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1" grpId="0" animBg="1"/>
      <p:bldP spid="42" grpId="0" animBg="1"/>
      <p:bldP spid="42" grpId="1" animBg="1"/>
      <p:bldP spid="45" grpId="0" animBg="1"/>
      <p:bldP spid="50" grpId="0" animBg="1"/>
      <p:bldP spid="57" grpId="0" animBg="1"/>
      <p:bldP spid="5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Group 2"/>
          <p:cNvGrpSpPr>
            <a:grpSpLocks/>
          </p:cNvGrpSpPr>
          <p:nvPr/>
        </p:nvGrpSpPr>
        <p:grpSpPr bwMode="auto">
          <a:xfrm>
            <a:off x="754097" y="-82549"/>
            <a:ext cx="10285378" cy="6958013"/>
            <a:chOff x="0" y="0"/>
            <a:chExt cx="5760" cy="4383"/>
          </a:xfrm>
        </p:grpSpPr>
        <p:sp>
          <p:nvSpPr>
            <p:cNvPr id="26661" name="Rectangle 3"/>
            <p:cNvSpPr>
              <a:spLocks noChangeArrowheads="1"/>
            </p:cNvSpPr>
            <p:nvPr/>
          </p:nvSpPr>
          <p:spPr bwMode="auto">
            <a:xfrm>
              <a:off x="0" y="3884"/>
              <a:ext cx="5760" cy="499"/>
            </a:xfrm>
            <a:prstGeom prst="rect">
              <a:avLst/>
            </a:prstGeom>
            <a:gradFill rotWithShape="1">
              <a:gsLst>
                <a:gs pos="0">
                  <a:srgbClr val="008000"/>
                </a:gs>
                <a:gs pos="100000">
                  <a:srgbClr val="003B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446">
                <a:lnSpc>
                  <a:spcPct val="100000"/>
                </a:lnSpc>
                <a:spcBef>
                  <a:spcPct val="0"/>
                </a:spcBef>
                <a:buNone/>
                <a:defRPr/>
              </a:pPr>
              <a:endParaRPr lang="en-US" altLang="en-US" sz="2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662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5760" cy="527"/>
            </a:xfrm>
            <a:prstGeom prst="rect">
              <a:avLst/>
            </a:prstGeom>
            <a:gradFill rotWithShape="1">
              <a:gsLst>
                <a:gs pos="0">
                  <a:srgbClr val="003B00"/>
                </a:gs>
                <a:gs pos="100000">
                  <a:srgbClr val="0080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446">
                <a:lnSpc>
                  <a:spcPct val="100000"/>
                </a:lnSpc>
                <a:spcBef>
                  <a:spcPct val="0"/>
                </a:spcBef>
                <a:buNone/>
                <a:defRPr/>
              </a:pPr>
              <a:endParaRPr lang="en-US" altLang="en-US" sz="2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663" name="AutoShape 5"/>
            <p:cNvSpPr>
              <a:spLocks noChangeArrowheads="1"/>
            </p:cNvSpPr>
            <p:nvPr/>
          </p:nvSpPr>
          <p:spPr bwMode="auto">
            <a:xfrm>
              <a:off x="45" y="572"/>
              <a:ext cx="5715" cy="3221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446">
                <a:lnSpc>
                  <a:spcPct val="100000"/>
                </a:lnSpc>
                <a:spcBef>
                  <a:spcPct val="0"/>
                </a:spcBef>
                <a:buNone/>
                <a:defRPr/>
              </a:pPr>
              <a:endParaRPr lang="en-US" altLang="en-US" sz="2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31" name="AutoShape 51"/>
          <p:cNvSpPr>
            <a:spLocks noChangeArrowheads="1"/>
          </p:cNvSpPr>
          <p:nvPr/>
        </p:nvSpPr>
        <p:spPr bwMode="auto">
          <a:xfrm>
            <a:off x="2801014" y="823414"/>
            <a:ext cx="7460586" cy="2032196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46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alt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3419476" y="3042171"/>
            <a:ext cx="5843588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defTabSz="914446">
              <a:spcBef>
                <a:spcPct val="0"/>
              </a:spcBef>
              <a:defRPr/>
            </a:pPr>
            <a:r>
              <a:rPr lang="en-US" altLang="en-US" sz="3200" b="1" dirty="0" err="1" smtClean="0">
                <a:solidFill>
                  <a:prstClr val="white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Va</a:t>
            </a:r>
            <a:r>
              <a:rPr lang="en-US" altLang="en-US" sz="3200" b="1" dirty="0" smtClean="0">
                <a:solidFill>
                  <a:prstClr val="white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li</a:t>
            </a:r>
            <a:endParaRPr lang="en-US" altLang="en-US" sz="3200" b="1" dirty="0">
              <a:solidFill>
                <a:prstClr val="white"/>
              </a:solidFill>
              <a:latin typeface="TNKeyUni-Times" panose="02020603050405020304" pitchFamily="18" charset="0"/>
              <a:cs typeface="TNKeyUni-Times" panose="02020603050405020304" pitchFamily="18" charset="0"/>
            </a:endParaRPr>
          </a:p>
        </p:txBody>
      </p:sp>
      <p:pic>
        <p:nvPicPr>
          <p:cNvPr id="39" name="Picture 38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801" y="2981832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Oval 3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95985" y="3044686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46">
              <a:lnSpc>
                <a:spcPct val="100000"/>
              </a:lnSpc>
              <a:spcBef>
                <a:spcPct val="0"/>
              </a:spcBef>
              <a:buNone/>
              <a:defRPr/>
            </a:pPr>
            <a:endParaRPr lang="en-US" altLang="en-US" sz="200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41" name="WordArt 226"/>
          <p:cNvSpPr>
            <a:spLocks noChangeArrowheads="1" noChangeShapeType="1" noTextEdit="1"/>
          </p:cNvSpPr>
          <p:nvPr/>
        </p:nvSpPr>
        <p:spPr bwMode="auto">
          <a:xfrm>
            <a:off x="2323324" y="3130998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defTabSz="914446">
              <a:defRPr/>
            </a:pPr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3384948" y="4863586"/>
            <a:ext cx="5967413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46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en-US" sz="3200" b="1" dirty="0" err="1" smtClean="0">
                <a:solidFill>
                  <a:prstClr val="white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Cặp</a:t>
            </a:r>
            <a:r>
              <a:rPr lang="en-US" altLang="en-US" sz="3200" b="1" dirty="0" smtClean="0">
                <a:solidFill>
                  <a:prstClr val="white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prstClr val="white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sách</a:t>
            </a:r>
            <a:endParaRPr lang="en-US" altLang="en-US" sz="3200" b="1" dirty="0">
              <a:solidFill>
                <a:prstClr val="white"/>
              </a:solidFill>
              <a:latin typeface="TNKeyUni-Times" panose="02020603050405020304" pitchFamily="18" charset="0"/>
              <a:cs typeface="TNKeyUni-Times" panose="02020603050405020304" pitchFamily="18" charset="0"/>
            </a:endParaRPr>
          </a:p>
        </p:txBody>
      </p:sp>
      <p:pic>
        <p:nvPicPr>
          <p:cNvPr id="44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801" y="4845602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236625" y="4953000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46">
              <a:lnSpc>
                <a:spcPct val="100000"/>
              </a:lnSpc>
              <a:spcBef>
                <a:spcPct val="0"/>
              </a:spcBef>
              <a:buNone/>
              <a:defRPr/>
            </a:pPr>
            <a:endParaRPr lang="en-US" altLang="en-US" sz="200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46" name="WordArt 226"/>
          <p:cNvSpPr>
            <a:spLocks noChangeArrowheads="1" noChangeShapeType="1" noTextEdit="1"/>
          </p:cNvSpPr>
          <p:nvPr/>
        </p:nvSpPr>
        <p:spPr bwMode="auto">
          <a:xfrm>
            <a:off x="2375570" y="5025508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defTabSz="914446">
              <a:defRPr/>
            </a:pPr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3430502" y="3943887"/>
            <a:ext cx="5943600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</p:spPr>
        <p:txBody>
          <a:bodyPr wrap="none" anchor="ctr"/>
          <a:lstStyle/>
          <a:p>
            <a:pPr lvl="0" algn="ctr">
              <a:spcBef>
                <a:spcPct val="0"/>
              </a:spcBef>
              <a:defRPr/>
            </a:pPr>
            <a:r>
              <a:rPr lang="en-US" altLang="en-US" sz="3200" b="1" dirty="0" err="1" smtClean="0">
                <a:solidFill>
                  <a:prstClr val="white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Ví</a:t>
            </a:r>
            <a:endParaRPr lang="en-US" altLang="en-US" sz="3200" b="1" dirty="0">
              <a:solidFill>
                <a:prstClr val="white"/>
              </a:solidFill>
              <a:latin typeface="TNKeyUni-Times" panose="02020603050405020304" pitchFamily="18" charset="0"/>
              <a:cs typeface="TNKeyUni-Times" panose="02020603050405020304" pitchFamily="18" charset="0"/>
            </a:endParaRPr>
          </a:p>
        </p:txBody>
      </p:sp>
      <p:pic>
        <p:nvPicPr>
          <p:cNvPr id="49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765" y="3917693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219597" y="3944961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46">
              <a:lnSpc>
                <a:spcPct val="100000"/>
              </a:lnSpc>
              <a:spcBef>
                <a:spcPct val="0"/>
              </a:spcBef>
              <a:buNone/>
              <a:defRPr/>
            </a:pPr>
            <a:endParaRPr lang="en-US" altLang="en-US" sz="200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51" name="WordArt 226"/>
          <p:cNvSpPr>
            <a:spLocks noChangeArrowheads="1" noChangeShapeType="1" noTextEdit="1"/>
          </p:cNvSpPr>
          <p:nvPr/>
        </p:nvSpPr>
        <p:spPr bwMode="auto">
          <a:xfrm>
            <a:off x="2375014" y="4019089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defTabSz="914446">
              <a:defRPr/>
            </a:pPr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sp>
        <p:nvSpPr>
          <p:cNvPr id="57" name="AutoShape 27"/>
          <p:cNvSpPr>
            <a:spLocks noChangeArrowheads="1"/>
          </p:cNvSpPr>
          <p:nvPr/>
        </p:nvSpPr>
        <p:spPr bwMode="auto">
          <a:xfrm>
            <a:off x="1257964" y="1114932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46">
              <a:lnSpc>
                <a:spcPct val="100000"/>
              </a:lnSpc>
              <a:spcBef>
                <a:spcPct val="0"/>
              </a:spcBef>
              <a:buNone/>
              <a:defRPr/>
            </a:pPr>
            <a:endParaRPr lang="en-US" altLang="en-US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8" name="WordArt 28"/>
          <p:cNvSpPr>
            <a:spLocks noChangeArrowheads="1" noChangeShapeType="1" noTextEdit="1"/>
          </p:cNvSpPr>
          <p:nvPr/>
        </p:nvSpPr>
        <p:spPr bwMode="auto">
          <a:xfrm>
            <a:off x="1824666" y="1473037"/>
            <a:ext cx="490344" cy="5716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14446">
              <a:defRPr/>
            </a:pPr>
            <a:r>
              <a:rPr lang="en-US" sz="3600" b="1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/>
                <a:cs typeface="Times New Roman" panose="02020603050405020304" pitchFamily="18" charset="0"/>
              </a:rPr>
              <a:t>3</a:t>
            </a:r>
            <a:endParaRPr lang="en-US" sz="3600" b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Calibri" panose="020F0502020204030204"/>
              <a:cs typeface="Times New Roman" panose="02020603050405020304" pitchFamily="18" charset="0"/>
            </a:endParaRPr>
          </a:p>
        </p:txBody>
      </p:sp>
      <p:sp>
        <p:nvSpPr>
          <p:cNvPr id="63" name="WordArt 33"/>
          <p:cNvSpPr>
            <a:spLocks noChangeArrowheads="1" noChangeShapeType="1" noTextEdit="1"/>
          </p:cNvSpPr>
          <p:nvPr/>
        </p:nvSpPr>
        <p:spPr bwMode="auto">
          <a:xfrm>
            <a:off x="9686926" y="261937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14446"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4" name="WordArt 34"/>
          <p:cNvSpPr>
            <a:spLocks noChangeArrowheads="1" noChangeShapeType="1" noTextEdit="1"/>
          </p:cNvSpPr>
          <p:nvPr/>
        </p:nvSpPr>
        <p:spPr bwMode="auto">
          <a:xfrm>
            <a:off x="9686926" y="261937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14446"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5" name="WordArt 35"/>
          <p:cNvSpPr>
            <a:spLocks noChangeArrowheads="1" noChangeShapeType="1" noTextEdit="1"/>
          </p:cNvSpPr>
          <p:nvPr/>
        </p:nvSpPr>
        <p:spPr bwMode="auto">
          <a:xfrm>
            <a:off x="9691688" y="25908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14446"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6" name="WordArt 36"/>
          <p:cNvSpPr>
            <a:spLocks noChangeArrowheads="1" noChangeShapeType="1" noTextEdit="1"/>
          </p:cNvSpPr>
          <p:nvPr/>
        </p:nvSpPr>
        <p:spPr bwMode="auto">
          <a:xfrm>
            <a:off x="9686926" y="261937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14446"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7" name="WordArt 37"/>
          <p:cNvSpPr>
            <a:spLocks noChangeArrowheads="1" noChangeShapeType="1" noTextEdit="1"/>
          </p:cNvSpPr>
          <p:nvPr/>
        </p:nvSpPr>
        <p:spPr bwMode="auto">
          <a:xfrm>
            <a:off x="9734550" y="261937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14446"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8" name="WordArt 38"/>
          <p:cNvSpPr>
            <a:spLocks noChangeArrowheads="1" noChangeShapeType="1" noTextEdit="1"/>
          </p:cNvSpPr>
          <p:nvPr/>
        </p:nvSpPr>
        <p:spPr bwMode="auto">
          <a:xfrm>
            <a:off x="9701214" y="261937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14446"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9" name="WordArt 39"/>
          <p:cNvSpPr>
            <a:spLocks noChangeArrowheads="1" noChangeShapeType="1" noTextEdit="1"/>
          </p:cNvSpPr>
          <p:nvPr/>
        </p:nvSpPr>
        <p:spPr bwMode="auto">
          <a:xfrm>
            <a:off x="9686926" y="261937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14446"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70" name="WordArt 40"/>
          <p:cNvSpPr>
            <a:spLocks noChangeArrowheads="1" noChangeShapeType="1" noTextEdit="1"/>
          </p:cNvSpPr>
          <p:nvPr/>
        </p:nvSpPr>
        <p:spPr bwMode="auto">
          <a:xfrm>
            <a:off x="9686926" y="261937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14446"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71" name="WordArt 41"/>
          <p:cNvSpPr>
            <a:spLocks noChangeArrowheads="1" noChangeShapeType="1" noTextEdit="1"/>
          </p:cNvSpPr>
          <p:nvPr/>
        </p:nvSpPr>
        <p:spPr bwMode="auto">
          <a:xfrm>
            <a:off x="9691688" y="260508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14446"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72" name="WordArt 42"/>
          <p:cNvSpPr>
            <a:spLocks noChangeArrowheads="1" noChangeShapeType="1" noTextEdit="1"/>
          </p:cNvSpPr>
          <p:nvPr/>
        </p:nvSpPr>
        <p:spPr bwMode="auto">
          <a:xfrm>
            <a:off x="9686926" y="261937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14446"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73" name="WordArt 43"/>
          <p:cNvSpPr>
            <a:spLocks noChangeArrowheads="1" noChangeShapeType="1" noTextEdit="1"/>
          </p:cNvSpPr>
          <p:nvPr/>
        </p:nvSpPr>
        <p:spPr bwMode="auto">
          <a:xfrm>
            <a:off x="9672639" y="261937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14446">
              <a:defRPr/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9296400" y="3773488"/>
            <a:ext cx="1447800" cy="1179512"/>
            <a:chOff x="4320" y="2928"/>
            <a:chExt cx="1104" cy="1104"/>
          </a:xfrm>
        </p:grpSpPr>
        <p:sp>
          <p:nvSpPr>
            <p:cNvPr id="26659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446">
                <a:lnSpc>
                  <a:spcPct val="100000"/>
                </a:lnSpc>
                <a:spcBef>
                  <a:spcPct val="0"/>
                </a:spcBef>
                <a:buNone/>
                <a:defRPr/>
              </a:pPr>
              <a:endParaRPr lang="en-US" altLang="en-US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26660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320" y="3142"/>
              <a:ext cx="1009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defTabSz="914446">
                <a:defRPr/>
              </a:pP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Calibri" panose="020F0502020204030204"/>
                  <a:cs typeface="Times New Roman" panose="02020603050405020304" pitchFamily="18" charset="0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Calibri" panose="020F0502020204030204"/>
                  <a:cs typeface="Times New Roman" panose="02020603050405020304" pitchFamily="18" charset="0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Calibri" panose="020F0502020204030204"/>
                  <a:cs typeface="Times New Roman" panose="02020603050405020304" pitchFamily="18" charset="0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Calibri" panose="020F0502020204030204"/>
                <a:cs typeface="Times New Roman" panose="02020603050405020304" pitchFamily="18" charset="0"/>
              </a:endParaRPr>
            </a:p>
          </p:txBody>
        </p:sp>
      </p:grpSp>
      <p:pic>
        <p:nvPicPr>
          <p:cNvPr id="26655" name="Picture 4" descr="WhitecornerFlowe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4775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56" name="Picture 4" descr="WhitecornerFlower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8663" y="12700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57" name="Picture 3" descr="WhitecornerFlower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" y="5656263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58" name="Picture 4" descr="WhitecornerFlowe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400" y="5561013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WordArt 8"/>
          <p:cNvSpPr>
            <a:spLocks noChangeArrowheads="1" noChangeShapeType="1" noTextEdit="1"/>
          </p:cNvSpPr>
          <p:nvPr/>
        </p:nvSpPr>
        <p:spPr bwMode="auto">
          <a:xfrm>
            <a:off x="3463410" y="169894"/>
            <a:ext cx="5484254" cy="504825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defTabSz="914446">
              <a:defRPr/>
            </a:pPr>
            <a:r>
              <a:rPr lang="en-US" sz="3600" kern="10" dirty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" panose="020B0604020202020204" pitchFamily="34" charset="0"/>
              </a:rPr>
              <a:t>Rung </a:t>
            </a:r>
            <a:r>
              <a:rPr lang="en-US" sz="3600" kern="10" dirty="0" err="1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" panose="020B0604020202020204" pitchFamily="34" charset="0"/>
              </a:rPr>
              <a:t>chuông</a:t>
            </a:r>
            <a:r>
              <a:rPr lang="en-US" sz="3600" kern="10" dirty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3600" kern="10" dirty="0" err="1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" panose="020B0604020202020204" pitchFamily="34" charset="0"/>
              </a:rPr>
              <a:t>vàng</a:t>
            </a:r>
            <a:r>
              <a:rPr lang="en-US" sz="3600" kern="10" dirty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4472C4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" panose="020B0604020202020204" pitchFamily="34" charset="0"/>
              </a:rPr>
              <a:t>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900" y="888238"/>
            <a:ext cx="4341812" cy="1862089"/>
          </a:xfrm>
          <a:prstGeom prst="rect">
            <a:avLst/>
          </a:prstGeom>
        </p:spPr>
      </p:pic>
      <p:pic>
        <p:nvPicPr>
          <p:cNvPr id="5" name="11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" y="3773488"/>
            <a:ext cx="1874592" cy="313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218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1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2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3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3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4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4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5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5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6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 nodeType="clickPar">
                      <p:stCondLst>
                        <p:cond delay="indefinite"/>
                      </p:stCondLst>
                      <p:childTnLst>
                        <p:par>
                          <p:cTn id="1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0" presetID="23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5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8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00000">
                <p:cTn id="19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1" grpId="0" animBg="1"/>
      <p:bldP spid="40" grpId="0" animBg="1"/>
      <p:bldP spid="42" grpId="0" animBg="1"/>
      <p:bldP spid="42" grpId="1" animBg="1"/>
      <p:bldP spid="45" grpId="0" animBg="1"/>
      <p:bldP spid="50" grpId="0" animBg="1"/>
      <p:bldP spid="57" grpId="0" animBg="1"/>
      <p:bldP spid="5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Group 2"/>
          <p:cNvGrpSpPr>
            <a:grpSpLocks/>
          </p:cNvGrpSpPr>
          <p:nvPr/>
        </p:nvGrpSpPr>
        <p:grpSpPr bwMode="auto">
          <a:xfrm>
            <a:off x="923927" y="-82550"/>
            <a:ext cx="10414000" cy="6958013"/>
            <a:chOff x="0" y="0"/>
            <a:chExt cx="5760" cy="4383"/>
          </a:xfrm>
        </p:grpSpPr>
        <p:sp>
          <p:nvSpPr>
            <p:cNvPr id="26661" name="Rectangle 3"/>
            <p:cNvSpPr>
              <a:spLocks noChangeArrowheads="1"/>
            </p:cNvSpPr>
            <p:nvPr/>
          </p:nvSpPr>
          <p:spPr bwMode="auto">
            <a:xfrm>
              <a:off x="0" y="3884"/>
              <a:ext cx="5760" cy="499"/>
            </a:xfrm>
            <a:prstGeom prst="rect">
              <a:avLst/>
            </a:prstGeom>
            <a:gradFill rotWithShape="1">
              <a:gsLst>
                <a:gs pos="0">
                  <a:srgbClr val="008000"/>
                </a:gs>
                <a:gs pos="100000">
                  <a:srgbClr val="003B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446">
                <a:lnSpc>
                  <a:spcPct val="100000"/>
                </a:lnSpc>
                <a:spcBef>
                  <a:spcPct val="0"/>
                </a:spcBef>
                <a:buNone/>
                <a:defRPr/>
              </a:pPr>
              <a:endParaRPr lang="en-US" altLang="en-US" sz="2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662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5760" cy="527"/>
            </a:xfrm>
            <a:prstGeom prst="rect">
              <a:avLst/>
            </a:prstGeom>
            <a:gradFill rotWithShape="1">
              <a:gsLst>
                <a:gs pos="0">
                  <a:srgbClr val="003B00"/>
                </a:gs>
                <a:gs pos="100000">
                  <a:srgbClr val="0080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446">
                <a:lnSpc>
                  <a:spcPct val="100000"/>
                </a:lnSpc>
                <a:spcBef>
                  <a:spcPct val="0"/>
                </a:spcBef>
                <a:buNone/>
                <a:defRPr/>
              </a:pPr>
              <a:endParaRPr lang="en-US" altLang="en-US" sz="2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663" name="AutoShape 5"/>
            <p:cNvSpPr>
              <a:spLocks noChangeArrowheads="1"/>
            </p:cNvSpPr>
            <p:nvPr/>
          </p:nvSpPr>
          <p:spPr bwMode="auto">
            <a:xfrm>
              <a:off x="45" y="572"/>
              <a:ext cx="5647" cy="3221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446">
                <a:lnSpc>
                  <a:spcPct val="100000"/>
                </a:lnSpc>
                <a:spcBef>
                  <a:spcPct val="0"/>
                </a:spcBef>
                <a:buNone/>
                <a:defRPr/>
              </a:pPr>
              <a:endParaRPr lang="en-US" altLang="en-US" sz="2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31" name="AutoShape 51"/>
          <p:cNvSpPr>
            <a:spLocks noChangeArrowheads="1"/>
          </p:cNvSpPr>
          <p:nvPr/>
        </p:nvSpPr>
        <p:spPr bwMode="auto">
          <a:xfrm>
            <a:off x="2088555" y="916099"/>
            <a:ext cx="8522536" cy="1574689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en-US" sz="3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altLang="en-US" sz="3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sz="3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3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altLang="en-US" sz="3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en-US" sz="3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en-US" sz="3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3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3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3165364" y="3052762"/>
            <a:ext cx="5967413" cy="720726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46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en-US" sz="2600" b="1" dirty="0" err="1" smtClean="0">
                <a:solidFill>
                  <a:prstClr val="white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Khác</a:t>
            </a:r>
            <a:r>
              <a:rPr lang="en-US" altLang="en-US" sz="2600" b="1" dirty="0" smtClean="0">
                <a:solidFill>
                  <a:prstClr val="white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prstClr val="white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nhau</a:t>
            </a:r>
            <a:endParaRPr lang="en-US" altLang="en-US" sz="2600" b="1" dirty="0">
              <a:solidFill>
                <a:prstClr val="white"/>
              </a:solidFill>
              <a:latin typeface="TNKeyUni-Times" panose="02020603050405020304" pitchFamily="18" charset="0"/>
              <a:cs typeface="TNKeyUni-Times" panose="02020603050405020304" pitchFamily="18" charset="0"/>
            </a:endParaRPr>
          </a:p>
        </p:txBody>
      </p:sp>
      <p:pic>
        <p:nvPicPr>
          <p:cNvPr id="44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976" y="2970211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239542" y="3059112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46">
              <a:lnSpc>
                <a:spcPct val="100000"/>
              </a:lnSpc>
              <a:spcBef>
                <a:spcPct val="0"/>
              </a:spcBef>
              <a:buNone/>
              <a:defRPr/>
            </a:pPr>
            <a:endParaRPr lang="en-US" altLang="en-US" sz="200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46" name="WordArt 226"/>
          <p:cNvSpPr>
            <a:spLocks noChangeArrowheads="1" noChangeShapeType="1" noTextEdit="1"/>
          </p:cNvSpPr>
          <p:nvPr/>
        </p:nvSpPr>
        <p:spPr bwMode="auto">
          <a:xfrm>
            <a:off x="2427914" y="3139781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defTabSz="914446">
              <a:defRPr/>
            </a:pPr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3244851" y="4076699"/>
            <a:ext cx="5943600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</p:spPr>
        <p:txBody>
          <a:bodyPr wrap="none" anchor="ctr"/>
          <a:lstStyle/>
          <a:p>
            <a:pPr algn="ctr">
              <a:defRPr/>
            </a:pPr>
            <a:r>
              <a:rPr lang="en-US" sz="2600" b="1" dirty="0" err="1" smtClean="0">
                <a:solidFill>
                  <a:prstClr val="white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Giống</a:t>
            </a:r>
            <a:r>
              <a:rPr lang="en-US" sz="2600" b="1" dirty="0" smtClean="0">
                <a:solidFill>
                  <a:prstClr val="white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prstClr val="white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nhau</a:t>
            </a:r>
            <a:endParaRPr lang="en-US" sz="3200" b="1" baseline="30000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NKeyUni-Times" panose="02020603050405020304" pitchFamily="18" charset="0"/>
              <a:cs typeface="TNKeyUni-Times" panose="02020603050405020304" pitchFamily="18" charset="0"/>
            </a:endParaRPr>
          </a:p>
        </p:txBody>
      </p:sp>
      <p:pic>
        <p:nvPicPr>
          <p:cNvPr id="49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802" y="4050505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210596" y="4151312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46">
              <a:lnSpc>
                <a:spcPct val="100000"/>
              </a:lnSpc>
              <a:spcBef>
                <a:spcPct val="0"/>
              </a:spcBef>
              <a:buNone/>
              <a:defRPr/>
            </a:pPr>
            <a:endParaRPr lang="en-US" altLang="en-US" sz="200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51" name="WordArt 226"/>
          <p:cNvSpPr>
            <a:spLocks noChangeArrowheads="1" noChangeShapeType="1" noTextEdit="1"/>
          </p:cNvSpPr>
          <p:nvPr/>
        </p:nvSpPr>
        <p:spPr bwMode="auto">
          <a:xfrm>
            <a:off x="2432051" y="4250134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defTabSz="914446">
              <a:defRPr/>
            </a:pPr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sp>
        <p:nvSpPr>
          <p:cNvPr id="57" name="AutoShape 27"/>
          <p:cNvSpPr>
            <a:spLocks noChangeArrowheads="1"/>
          </p:cNvSpPr>
          <p:nvPr/>
        </p:nvSpPr>
        <p:spPr bwMode="auto">
          <a:xfrm>
            <a:off x="367722" y="972511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46">
              <a:lnSpc>
                <a:spcPct val="100000"/>
              </a:lnSpc>
              <a:spcBef>
                <a:spcPct val="0"/>
              </a:spcBef>
              <a:buNone/>
              <a:defRPr/>
            </a:pPr>
            <a:endParaRPr lang="en-US" altLang="en-US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8" name="WordArt 28"/>
          <p:cNvSpPr>
            <a:spLocks noChangeArrowheads="1" noChangeShapeType="1" noTextEdit="1"/>
          </p:cNvSpPr>
          <p:nvPr/>
        </p:nvSpPr>
        <p:spPr bwMode="auto">
          <a:xfrm>
            <a:off x="809625" y="1371600"/>
            <a:ext cx="685800" cy="58766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14446">
              <a:defRPr/>
            </a:pPr>
            <a:r>
              <a:rPr lang="en-US" sz="3600" b="1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/>
                <a:cs typeface="Times New Roman" panose="02020603050405020304" pitchFamily="18" charset="0"/>
              </a:rPr>
              <a:t>4</a:t>
            </a:r>
            <a:endParaRPr lang="en-US" sz="3600" b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Calibri" panose="020F0502020204030204"/>
              <a:cs typeface="Times New Roman" panose="02020603050405020304" pitchFamily="18" charset="0"/>
            </a:endParaRPr>
          </a:p>
        </p:txBody>
      </p:sp>
      <p:sp>
        <p:nvSpPr>
          <p:cNvPr id="63" name="WordArt 33"/>
          <p:cNvSpPr>
            <a:spLocks noChangeArrowheads="1" noChangeShapeType="1" noTextEdit="1"/>
          </p:cNvSpPr>
          <p:nvPr/>
        </p:nvSpPr>
        <p:spPr bwMode="auto">
          <a:xfrm>
            <a:off x="9686926" y="261937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14446"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4" name="WordArt 34"/>
          <p:cNvSpPr>
            <a:spLocks noChangeArrowheads="1" noChangeShapeType="1" noTextEdit="1"/>
          </p:cNvSpPr>
          <p:nvPr/>
        </p:nvSpPr>
        <p:spPr bwMode="auto">
          <a:xfrm>
            <a:off x="9686926" y="261937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14446"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5" name="WordArt 35"/>
          <p:cNvSpPr>
            <a:spLocks noChangeArrowheads="1" noChangeShapeType="1" noTextEdit="1"/>
          </p:cNvSpPr>
          <p:nvPr/>
        </p:nvSpPr>
        <p:spPr bwMode="auto">
          <a:xfrm>
            <a:off x="9691688" y="25908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14446"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6" name="WordArt 36"/>
          <p:cNvSpPr>
            <a:spLocks noChangeArrowheads="1" noChangeShapeType="1" noTextEdit="1"/>
          </p:cNvSpPr>
          <p:nvPr/>
        </p:nvSpPr>
        <p:spPr bwMode="auto">
          <a:xfrm>
            <a:off x="9686926" y="261937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14446"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7" name="WordArt 37"/>
          <p:cNvSpPr>
            <a:spLocks noChangeArrowheads="1" noChangeShapeType="1" noTextEdit="1"/>
          </p:cNvSpPr>
          <p:nvPr/>
        </p:nvSpPr>
        <p:spPr bwMode="auto">
          <a:xfrm>
            <a:off x="9734550" y="261937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14446"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8" name="WordArt 38"/>
          <p:cNvSpPr>
            <a:spLocks noChangeArrowheads="1" noChangeShapeType="1" noTextEdit="1"/>
          </p:cNvSpPr>
          <p:nvPr/>
        </p:nvSpPr>
        <p:spPr bwMode="auto">
          <a:xfrm>
            <a:off x="9701214" y="261937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14446"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9" name="WordArt 39"/>
          <p:cNvSpPr>
            <a:spLocks noChangeArrowheads="1" noChangeShapeType="1" noTextEdit="1"/>
          </p:cNvSpPr>
          <p:nvPr/>
        </p:nvSpPr>
        <p:spPr bwMode="auto">
          <a:xfrm>
            <a:off x="9686926" y="261937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14446"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70" name="WordArt 40"/>
          <p:cNvSpPr>
            <a:spLocks noChangeArrowheads="1" noChangeShapeType="1" noTextEdit="1"/>
          </p:cNvSpPr>
          <p:nvPr/>
        </p:nvSpPr>
        <p:spPr bwMode="auto">
          <a:xfrm>
            <a:off x="9686926" y="261937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14446"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71" name="WordArt 41"/>
          <p:cNvSpPr>
            <a:spLocks noChangeArrowheads="1" noChangeShapeType="1" noTextEdit="1"/>
          </p:cNvSpPr>
          <p:nvPr/>
        </p:nvSpPr>
        <p:spPr bwMode="auto">
          <a:xfrm>
            <a:off x="9691688" y="260508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14446"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72" name="WordArt 42"/>
          <p:cNvSpPr>
            <a:spLocks noChangeArrowheads="1" noChangeShapeType="1" noTextEdit="1"/>
          </p:cNvSpPr>
          <p:nvPr/>
        </p:nvSpPr>
        <p:spPr bwMode="auto">
          <a:xfrm>
            <a:off x="9686926" y="261937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14446"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73" name="WordArt 43"/>
          <p:cNvSpPr>
            <a:spLocks noChangeArrowheads="1" noChangeShapeType="1" noTextEdit="1"/>
          </p:cNvSpPr>
          <p:nvPr/>
        </p:nvSpPr>
        <p:spPr bwMode="auto">
          <a:xfrm>
            <a:off x="9686926" y="261937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14446"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9296400" y="3773488"/>
            <a:ext cx="1447800" cy="1179512"/>
            <a:chOff x="4320" y="2928"/>
            <a:chExt cx="1104" cy="1104"/>
          </a:xfrm>
        </p:grpSpPr>
        <p:sp>
          <p:nvSpPr>
            <p:cNvPr id="26659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446">
                <a:lnSpc>
                  <a:spcPct val="100000"/>
                </a:lnSpc>
                <a:spcBef>
                  <a:spcPct val="0"/>
                </a:spcBef>
                <a:buNone/>
                <a:defRPr/>
              </a:pPr>
              <a:endParaRPr lang="en-US" altLang="en-US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26660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320" y="3142"/>
              <a:ext cx="1009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defTabSz="914446">
                <a:defRPr/>
              </a:pP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Calibri" panose="020F0502020204030204"/>
                  <a:cs typeface="Times New Roman" panose="02020603050405020304" pitchFamily="18" charset="0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Calibri" panose="020F0502020204030204"/>
                  <a:cs typeface="Times New Roman" panose="02020603050405020304" pitchFamily="18" charset="0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Calibri" panose="020F0502020204030204"/>
                  <a:cs typeface="Times New Roman" panose="02020603050405020304" pitchFamily="18" charset="0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Calibri" panose="020F0502020204030204"/>
                <a:cs typeface="Times New Roman" panose="02020603050405020304" pitchFamily="18" charset="0"/>
              </a:endParaRPr>
            </a:p>
          </p:txBody>
        </p:sp>
      </p:grpSp>
      <p:pic>
        <p:nvPicPr>
          <p:cNvPr id="26655" name="Picture 4" descr="WhitecornerFlowe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4775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56" name="Picture 4" descr="WhitecornerFlower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8663" y="12700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57" name="Picture 3" descr="WhitecornerFlower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" y="5656263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58" name="Picture 4" descr="WhitecornerFlowe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400" y="5561013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WordArt 8"/>
          <p:cNvSpPr>
            <a:spLocks noChangeArrowheads="1" noChangeShapeType="1" noTextEdit="1"/>
          </p:cNvSpPr>
          <p:nvPr/>
        </p:nvSpPr>
        <p:spPr bwMode="auto">
          <a:xfrm>
            <a:off x="3368008" y="80963"/>
            <a:ext cx="5484254" cy="504825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defTabSz="914446">
              <a:defRPr/>
            </a:pPr>
            <a:r>
              <a:rPr lang="en-US" sz="3600" kern="10" dirty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" panose="020B0604020202020204" pitchFamily="34" charset="0"/>
              </a:rPr>
              <a:t>Rung </a:t>
            </a:r>
            <a:r>
              <a:rPr lang="en-US" sz="3600" kern="10" dirty="0" err="1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" panose="020B0604020202020204" pitchFamily="34" charset="0"/>
              </a:rPr>
              <a:t>chuông</a:t>
            </a:r>
            <a:r>
              <a:rPr lang="en-US" sz="3600" kern="10" dirty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3600" kern="10" dirty="0" err="1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" panose="020B0604020202020204" pitchFamily="34" charset="0"/>
              </a:rPr>
              <a:t>vàng</a:t>
            </a:r>
            <a:r>
              <a:rPr lang="en-US" sz="3600" kern="10" dirty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4472C4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" panose="020B0604020202020204" pitchFamily="34" charset="0"/>
              </a:rPr>
              <a:t>!</a:t>
            </a:r>
          </a:p>
        </p:txBody>
      </p:sp>
      <p:pic>
        <p:nvPicPr>
          <p:cNvPr id="2" name="11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3173" y="4002125"/>
            <a:ext cx="1742985" cy="293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20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7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8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8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9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0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0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1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2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3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4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4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5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 nodeType="clickPar">
                      <p:stCondLst>
                        <p:cond delay="indefinite"/>
                      </p:stCondLst>
                      <p:childTnLst>
                        <p:par>
                          <p:cTn id="1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3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8" presetID="23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6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7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3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875E-6 -7.40741E-7 L -1.875E-6 -0.07222 " pathEditMode="relative" rAng="0" ptsTypes="AA">
                                      <p:cBhvr>
                                        <p:cTn id="17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7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8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1" grpId="0" animBg="1"/>
      <p:bldP spid="42" grpId="0" animBg="1"/>
      <p:bldP spid="42" grpId="1" animBg="1"/>
      <p:bldP spid="45" grpId="0" animBg="1"/>
      <p:bldP spid="50" grpId="0" animBg="1"/>
      <p:bldP spid="57" grpId="0" animBg="1"/>
      <p:bldP spid="5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Group 2"/>
          <p:cNvGrpSpPr>
            <a:grpSpLocks/>
          </p:cNvGrpSpPr>
          <p:nvPr/>
        </p:nvGrpSpPr>
        <p:grpSpPr bwMode="auto">
          <a:xfrm>
            <a:off x="809625" y="0"/>
            <a:ext cx="10414000" cy="6958013"/>
            <a:chOff x="0" y="0"/>
            <a:chExt cx="5760" cy="4383"/>
          </a:xfrm>
        </p:grpSpPr>
        <p:sp>
          <p:nvSpPr>
            <p:cNvPr id="26661" name="Rectangle 3"/>
            <p:cNvSpPr>
              <a:spLocks noChangeArrowheads="1"/>
            </p:cNvSpPr>
            <p:nvPr/>
          </p:nvSpPr>
          <p:spPr bwMode="auto">
            <a:xfrm>
              <a:off x="0" y="3884"/>
              <a:ext cx="5760" cy="499"/>
            </a:xfrm>
            <a:prstGeom prst="rect">
              <a:avLst/>
            </a:prstGeom>
            <a:gradFill rotWithShape="1">
              <a:gsLst>
                <a:gs pos="0">
                  <a:srgbClr val="008000"/>
                </a:gs>
                <a:gs pos="100000">
                  <a:srgbClr val="003B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446">
                <a:lnSpc>
                  <a:spcPct val="100000"/>
                </a:lnSpc>
                <a:spcBef>
                  <a:spcPct val="0"/>
                </a:spcBef>
                <a:buNone/>
                <a:defRPr/>
              </a:pPr>
              <a:endParaRPr lang="en-US" altLang="en-US" sz="2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662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5760" cy="527"/>
            </a:xfrm>
            <a:prstGeom prst="rect">
              <a:avLst/>
            </a:prstGeom>
            <a:gradFill rotWithShape="1">
              <a:gsLst>
                <a:gs pos="0">
                  <a:srgbClr val="003B00"/>
                </a:gs>
                <a:gs pos="100000">
                  <a:srgbClr val="0080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446">
                <a:lnSpc>
                  <a:spcPct val="100000"/>
                </a:lnSpc>
                <a:spcBef>
                  <a:spcPct val="0"/>
                </a:spcBef>
                <a:buNone/>
                <a:defRPr/>
              </a:pPr>
              <a:endParaRPr lang="en-US" altLang="en-US" sz="2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663" name="AutoShape 5"/>
            <p:cNvSpPr>
              <a:spLocks noChangeArrowheads="1"/>
            </p:cNvSpPr>
            <p:nvPr/>
          </p:nvSpPr>
          <p:spPr bwMode="auto">
            <a:xfrm>
              <a:off x="45" y="572"/>
              <a:ext cx="5647" cy="3221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446">
                <a:lnSpc>
                  <a:spcPct val="100000"/>
                </a:lnSpc>
                <a:spcBef>
                  <a:spcPct val="0"/>
                </a:spcBef>
                <a:buNone/>
                <a:defRPr/>
              </a:pPr>
              <a:endParaRPr lang="en-US" altLang="en-US" sz="2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31" name="AutoShape 51"/>
          <p:cNvSpPr>
            <a:spLocks noChangeArrowheads="1"/>
          </p:cNvSpPr>
          <p:nvPr/>
        </p:nvSpPr>
        <p:spPr bwMode="auto">
          <a:xfrm>
            <a:off x="1831139" y="863602"/>
            <a:ext cx="8522536" cy="1573211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en-US" sz="4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4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4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altLang="en-US" sz="4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sz="4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altLang="en-US" sz="4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4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sz="4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4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3359150" y="4868863"/>
            <a:ext cx="5843588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defTabSz="914446">
              <a:spcBef>
                <a:spcPct val="0"/>
              </a:spcBef>
              <a:defRPr/>
            </a:pPr>
            <a:r>
              <a:rPr lang="en-US" altLang="en-US" sz="2600" b="1" dirty="0" smtClean="0">
                <a:solidFill>
                  <a:prstClr val="white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prstClr val="white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Bì</a:t>
            </a:r>
            <a:r>
              <a:rPr lang="en-US" altLang="en-US" sz="2600" b="1" dirty="0" smtClean="0">
                <a:solidFill>
                  <a:prstClr val="white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prstClr val="white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bóng</a:t>
            </a:r>
            <a:endParaRPr lang="en-US" altLang="en-US" sz="2600" b="1" dirty="0">
              <a:solidFill>
                <a:prstClr val="white"/>
              </a:solidFill>
              <a:latin typeface="TNKeyUni-Times" panose="02020603050405020304" pitchFamily="18" charset="0"/>
              <a:cs typeface="TNKeyUni-Times" panose="02020603050405020304" pitchFamily="18" charset="0"/>
            </a:endParaRPr>
          </a:p>
        </p:txBody>
      </p:sp>
      <p:pic>
        <p:nvPicPr>
          <p:cNvPr id="39" name="Picture 38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914" y="486886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Oval 3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230438" y="5013326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46">
              <a:lnSpc>
                <a:spcPct val="100000"/>
              </a:lnSpc>
              <a:spcBef>
                <a:spcPct val="0"/>
              </a:spcBef>
              <a:buNone/>
              <a:defRPr/>
            </a:pPr>
            <a:endParaRPr lang="en-US" altLang="en-US" sz="200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41" name="WordArt 226"/>
          <p:cNvSpPr>
            <a:spLocks noChangeArrowheads="1" noChangeShapeType="1" noTextEdit="1"/>
          </p:cNvSpPr>
          <p:nvPr/>
        </p:nvSpPr>
        <p:spPr bwMode="auto">
          <a:xfrm>
            <a:off x="2436814" y="5084764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defTabSz="914446">
              <a:defRPr/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3203210" y="2619376"/>
            <a:ext cx="5967413" cy="720726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46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en-US" sz="2600" b="1" dirty="0">
                <a:solidFill>
                  <a:prstClr val="white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 </a:t>
            </a:r>
            <a:r>
              <a:rPr lang="en-US" altLang="en-US" sz="2600" b="1" dirty="0" err="1" smtClean="0">
                <a:solidFill>
                  <a:prstClr val="white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Cặp</a:t>
            </a:r>
            <a:r>
              <a:rPr lang="en-US" altLang="en-US" sz="2600" b="1" dirty="0" smtClean="0">
                <a:solidFill>
                  <a:prstClr val="white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prstClr val="white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sách</a:t>
            </a:r>
            <a:endParaRPr lang="en-US" altLang="en-US" sz="2600" b="1" dirty="0">
              <a:solidFill>
                <a:prstClr val="white"/>
              </a:solidFill>
              <a:latin typeface="TNKeyUni-Times" panose="02020603050405020304" pitchFamily="18" charset="0"/>
              <a:cs typeface="TNKeyUni-Times" panose="02020603050405020304" pitchFamily="18" charset="0"/>
            </a:endParaRPr>
          </a:p>
        </p:txBody>
      </p:sp>
      <p:pic>
        <p:nvPicPr>
          <p:cNvPr id="44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914" y="2671450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86470" y="2727327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46">
              <a:lnSpc>
                <a:spcPct val="100000"/>
              </a:lnSpc>
              <a:spcBef>
                <a:spcPct val="0"/>
              </a:spcBef>
              <a:buNone/>
              <a:defRPr/>
            </a:pPr>
            <a:endParaRPr lang="en-US" altLang="en-US" sz="200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46" name="WordArt 226"/>
          <p:cNvSpPr>
            <a:spLocks noChangeArrowheads="1" noChangeShapeType="1" noTextEdit="1"/>
          </p:cNvSpPr>
          <p:nvPr/>
        </p:nvSpPr>
        <p:spPr bwMode="auto">
          <a:xfrm>
            <a:off x="2409031" y="2817188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defTabSz="914446">
              <a:defRPr/>
            </a:pPr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3305969" y="3679825"/>
            <a:ext cx="5943600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</p:spPr>
        <p:txBody>
          <a:bodyPr wrap="none" anchor="ctr"/>
          <a:lstStyle/>
          <a:p>
            <a:pPr algn="ctr">
              <a:defRPr/>
            </a:pPr>
            <a:r>
              <a:rPr lang="en-US" sz="2600" b="1" dirty="0" err="1" smtClean="0">
                <a:solidFill>
                  <a:prstClr val="white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Bao</a:t>
            </a:r>
            <a:endParaRPr lang="en-US" sz="3200" b="1" baseline="30000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NKeyUni-Times" panose="02020603050405020304" pitchFamily="18" charset="0"/>
              <a:cs typeface="TNKeyUni-Times" panose="02020603050405020304" pitchFamily="18" charset="0"/>
            </a:endParaRPr>
          </a:p>
        </p:txBody>
      </p:sp>
      <p:pic>
        <p:nvPicPr>
          <p:cNvPr id="49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514" y="3716339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44714" y="3860801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46">
              <a:lnSpc>
                <a:spcPct val="100000"/>
              </a:lnSpc>
              <a:spcBef>
                <a:spcPct val="0"/>
              </a:spcBef>
              <a:buNone/>
              <a:defRPr/>
            </a:pPr>
            <a:endParaRPr lang="en-US" altLang="en-US" sz="200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51" name="WordArt 226"/>
          <p:cNvSpPr>
            <a:spLocks noChangeArrowheads="1" noChangeShapeType="1" noTextEdit="1"/>
          </p:cNvSpPr>
          <p:nvPr/>
        </p:nvSpPr>
        <p:spPr bwMode="auto">
          <a:xfrm>
            <a:off x="2351089" y="38608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defTabSz="914446">
              <a:defRPr/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sp>
        <p:nvSpPr>
          <p:cNvPr id="57" name="AutoShape 27"/>
          <p:cNvSpPr>
            <a:spLocks noChangeArrowheads="1"/>
          </p:cNvSpPr>
          <p:nvPr/>
        </p:nvSpPr>
        <p:spPr bwMode="auto">
          <a:xfrm>
            <a:off x="367722" y="972511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46">
              <a:lnSpc>
                <a:spcPct val="100000"/>
              </a:lnSpc>
              <a:spcBef>
                <a:spcPct val="0"/>
              </a:spcBef>
              <a:buNone/>
              <a:defRPr/>
            </a:pPr>
            <a:endParaRPr lang="en-US" altLang="en-US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8" name="WordArt 28"/>
          <p:cNvSpPr>
            <a:spLocks noChangeArrowheads="1" noChangeShapeType="1" noTextEdit="1"/>
          </p:cNvSpPr>
          <p:nvPr/>
        </p:nvSpPr>
        <p:spPr bwMode="auto">
          <a:xfrm>
            <a:off x="809625" y="1292224"/>
            <a:ext cx="685800" cy="58766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14446">
              <a:defRPr/>
            </a:pPr>
            <a:r>
              <a:rPr lang="en-US" sz="3600" b="1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/>
                <a:cs typeface="Times New Roman" panose="02020603050405020304" pitchFamily="18" charset="0"/>
              </a:rPr>
              <a:t>5</a:t>
            </a:r>
            <a:endParaRPr lang="en-US" sz="3600" b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Calibri" panose="020F0502020204030204"/>
              <a:cs typeface="Times New Roman" panose="02020603050405020304" pitchFamily="18" charset="0"/>
            </a:endParaRPr>
          </a:p>
        </p:txBody>
      </p:sp>
      <p:sp>
        <p:nvSpPr>
          <p:cNvPr id="63" name="WordArt 33"/>
          <p:cNvSpPr>
            <a:spLocks noChangeArrowheads="1" noChangeShapeType="1" noTextEdit="1"/>
          </p:cNvSpPr>
          <p:nvPr/>
        </p:nvSpPr>
        <p:spPr bwMode="auto">
          <a:xfrm>
            <a:off x="9686926" y="261937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14446"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4" name="WordArt 34"/>
          <p:cNvSpPr>
            <a:spLocks noChangeArrowheads="1" noChangeShapeType="1" noTextEdit="1"/>
          </p:cNvSpPr>
          <p:nvPr/>
        </p:nvSpPr>
        <p:spPr bwMode="auto">
          <a:xfrm>
            <a:off x="9686926" y="261937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14446"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5" name="WordArt 35"/>
          <p:cNvSpPr>
            <a:spLocks noChangeArrowheads="1" noChangeShapeType="1" noTextEdit="1"/>
          </p:cNvSpPr>
          <p:nvPr/>
        </p:nvSpPr>
        <p:spPr bwMode="auto">
          <a:xfrm>
            <a:off x="9691688" y="25908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14446"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6" name="WordArt 36"/>
          <p:cNvSpPr>
            <a:spLocks noChangeArrowheads="1" noChangeShapeType="1" noTextEdit="1"/>
          </p:cNvSpPr>
          <p:nvPr/>
        </p:nvSpPr>
        <p:spPr bwMode="auto">
          <a:xfrm>
            <a:off x="9686926" y="261937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14446"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7" name="WordArt 37"/>
          <p:cNvSpPr>
            <a:spLocks noChangeArrowheads="1" noChangeShapeType="1" noTextEdit="1"/>
          </p:cNvSpPr>
          <p:nvPr/>
        </p:nvSpPr>
        <p:spPr bwMode="auto">
          <a:xfrm>
            <a:off x="9734550" y="261937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14446"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8" name="WordArt 38"/>
          <p:cNvSpPr>
            <a:spLocks noChangeArrowheads="1" noChangeShapeType="1" noTextEdit="1"/>
          </p:cNvSpPr>
          <p:nvPr/>
        </p:nvSpPr>
        <p:spPr bwMode="auto">
          <a:xfrm>
            <a:off x="9701214" y="261937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14446"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9" name="WordArt 39"/>
          <p:cNvSpPr>
            <a:spLocks noChangeArrowheads="1" noChangeShapeType="1" noTextEdit="1"/>
          </p:cNvSpPr>
          <p:nvPr/>
        </p:nvSpPr>
        <p:spPr bwMode="auto">
          <a:xfrm>
            <a:off x="9686926" y="261937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14446"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70" name="WordArt 40"/>
          <p:cNvSpPr>
            <a:spLocks noChangeArrowheads="1" noChangeShapeType="1" noTextEdit="1"/>
          </p:cNvSpPr>
          <p:nvPr/>
        </p:nvSpPr>
        <p:spPr bwMode="auto">
          <a:xfrm>
            <a:off x="9686926" y="261937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14446"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71" name="WordArt 41"/>
          <p:cNvSpPr>
            <a:spLocks noChangeArrowheads="1" noChangeShapeType="1" noTextEdit="1"/>
          </p:cNvSpPr>
          <p:nvPr/>
        </p:nvSpPr>
        <p:spPr bwMode="auto">
          <a:xfrm>
            <a:off x="9691688" y="260508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14446"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72" name="WordArt 42"/>
          <p:cNvSpPr>
            <a:spLocks noChangeArrowheads="1" noChangeShapeType="1" noTextEdit="1"/>
          </p:cNvSpPr>
          <p:nvPr/>
        </p:nvSpPr>
        <p:spPr bwMode="auto">
          <a:xfrm>
            <a:off x="9686926" y="261937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14446"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73" name="WordArt 43"/>
          <p:cNvSpPr>
            <a:spLocks noChangeArrowheads="1" noChangeShapeType="1" noTextEdit="1"/>
          </p:cNvSpPr>
          <p:nvPr/>
        </p:nvSpPr>
        <p:spPr bwMode="auto">
          <a:xfrm>
            <a:off x="9686926" y="261937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14446">
              <a:defRPr/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9296400" y="3773488"/>
            <a:ext cx="1447800" cy="1179512"/>
            <a:chOff x="4320" y="2928"/>
            <a:chExt cx="1104" cy="1104"/>
          </a:xfrm>
        </p:grpSpPr>
        <p:sp>
          <p:nvSpPr>
            <p:cNvPr id="26659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446">
                <a:lnSpc>
                  <a:spcPct val="100000"/>
                </a:lnSpc>
                <a:spcBef>
                  <a:spcPct val="0"/>
                </a:spcBef>
                <a:buNone/>
                <a:defRPr/>
              </a:pPr>
              <a:endParaRPr lang="en-US" altLang="en-US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26660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320" y="3142"/>
              <a:ext cx="1009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defTabSz="914446">
                <a:defRPr/>
              </a:pP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Calibri" panose="020F0502020204030204"/>
                  <a:cs typeface="Times New Roman" panose="02020603050405020304" pitchFamily="18" charset="0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Calibri" panose="020F0502020204030204"/>
                  <a:cs typeface="Times New Roman" panose="02020603050405020304" pitchFamily="18" charset="0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Calibri" panose="020F0502020204030204"/>
                  <a:cs typeface="Times New Roman" panose="02020603050405020304" pitchFamily="18" charset="0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Calibri" panose="020F0502020204030204"/>
                <a:cs typeface="Times New Roman" panose="02020603050405020304" pitchFamily="18" charset="0"/>
              </a:endParaRPr>
            </a:p>
          </p:txBody>
        </p:sp>
      </p:grpSp>
      <p:pic>
        <p:nvPicPr>
          <p:cNvPr id="26655" name="Picture 4" descr="WhitecornerFlowe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4775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56" name="Picture 4" descr="WhitecornerFlower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8663" y="12700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57" name="Picture 3" descr="WhitecornerFlower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" y="5656263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58" name="Picture 4" descr="WhitecornerFlowe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400" y="5561013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WordArt 8"/>
          <p:cNvSpPr>
            <a:spLocks noChangeArrowheads="1" noChangeShapeType="1" noTextEdit="1"/>
          </p:cNvSpPr>
          <p:nvPr/>
        </p:nvSpPr>
        <p:spPr bwMode="auto">
          <a:xfrm>
            <a:off x="3568701" y="200976"/>
            <a:ext cx="5484254" cy="504825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defTabSz="914446">
              <a:defRPr/>
            </a:pPr>
            <a:r>
              <a:rPr lang="en-US" sz="3600" kern="10" dirty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" panose="020B0604020202020204" pitchFamily="34" charset="0"/>
              </a:rPr>
              <a:t>Rung </a:t>
            </a:r>
            <a:r>
              <a:rPr lang="en-US" sz="3600" kern="10" dirty="0" err="1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" panose="020B0604020202020204" pitchFamily="34" charset="0"/>
              </a:rPr>
              <a:t>chuông</a:t>
            </a:r>
            <a:r>
              <a:rPr lang="en-US" sz="3600" kern="10" dirty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3600" kern="10" dirty="0" err="1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" panose="020B0604020202020204" pitchFamily="34" charset="0"/>
              </a:rPr>
              <a:t>vàng</a:t>
            </a:r>
            <a:r>
              <a:rPr lang="en-US" sz="3600" kern="10" dirty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4472C4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" panose="020B0604020202020204" pitchFamily="34" charset="0"/>
              </a:rPr>
              <a:t>!</a:t>
            </a:r>
          </a:p>
        </p:txBody>
      </p:sp>
      <p:pic>
        <p:nvPicPr>
          <p:cNvPr id="2" name="11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8386" y="4002125"/>
            <a:ext cx="1775749" cy="2975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45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1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2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3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3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4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4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5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5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6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 nodeType="clickPar">
                      <p:stCondLst>
                        <p:cond delay="indefinite"/>
                      </p:stCondLst>
                      <p:childTnLst>
                        <p:par>
                          <p:cTn id="1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0" presetID="23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5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875E-6 -7.40741E-7 L -1.875E-6 -0.07222 " pathEditMode="relative" rAng="0" ptsTypes="AA">
                                      <p:cBhvr>
                                        <p:cTn id="18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8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95455">
                <p:cTn id="19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1" grpId="0" animBg="1"/>
      <p:bldP spid="40" grpId="0" animBg="1"/>
      <p:bldP spid="42" grpId="0" animBg="1"/>
      <p:bldP spid="42" grpId="1" animBg="1"/>
      <p:bldP spid="45" grpId="0" animBg="1"/>
      <p:bldP spid="50" grpId="0" animBg="1"/>
      <p:bldP spid="57" grpId="0" animBg="1"/>
      <p:bldP spid="57" grpId="1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3629</TotalTime>
  <Words>696</Words>
  <Application>Microsoft Office PowerPoint</Application>
  <PresentationFormat>Widescreen</PresentationFormat>
  <Paragraphs>172</Paragraphs>
  <Slides>23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42" baseType="lpstr">
      <vt:lpstr>.VnArial</vt:lpstr>
      <vt:lpstr>.VnCooperH</vt:lpstr>
      <vt:lpstr>.VnHelvetInsH</vt:lpstr>
      <vt:lpstr>.VnTime</vt:lpstr>
      <vt:lpstr>.VnTimeH</vt:lpstr>
      <vt:lpstr>Arial</vt:lpstr>
      <vt:lpstr>Calibri</vt:lpstr>
      <vt:lpstr>Cooper Black</vt:lpstr>
      <vt:lpstr>Impact</vt:lpstr>
      <vt:lpstr>Tahoma</vt:lpstr>
      <vt:lpstr>Times New Roman</vt:lpstr>
      <vt:lpstr>Times New Roman Bold</vt:lpstr>
      <vt:lpstr>TNKeyUni-Times</vt:lpstr>
      <vt:lpstr>Tw Cen MT</vt:lpstr>
      <vt:lpstr>Tw Cen MT Condensed</vt:lpstr>
      <vt:lpstr>Wingdings 3</vt:lpstr>
      <vt:lpstr>เอฟซี เดซี่</vt:lpstr>
      <vt:lpstr>迷你简卡通</vt:lpstr>
      <vt:lpstr>Integral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 AN PC</dc:creator>
  <cp:lastModifiedBy>Admin</cp:lastModifiedBy>
  <cp:revision>271</cp:revision>
  <dcterms:created xsi:type="dcterms:W3CDTF">2021-04-04T08:12:19Z</dcterms:created>
  <dcterms:modified xsi:type="dcterms:W3CDTF">2025-11-06T03:14:03Z</dcterms:modified>
</cp:coreProperties>
</file>