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0" r:id="rId5"/>
    <p:sldId id="258" r:id="rId6"/>
    <p:sldId id="259" r:id="rId7"/>
    <p:sldId id="262" r:id="rId8"/>
    <p:sldId id="263" r:id="rId9"/>
    <p:sldId id="264" r:id="rId10"/>
    <p:sldId id="261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0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9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300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6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6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9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7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02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CE19-A022-4B56-B680-A96AEF31BE6C}" type="datetimeFigureOut">
              <a:rPr lang="en-US" smtClean="0"/>
              <a:t>17/5/2026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9BE5-D33C-4E0B-A7BD-DC6370F87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88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91"/>
            <a:ext cx="9143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2030790"/>
            <a:ext cx="91439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MỪNG CÁC EM ĐẾN VỚI TIẾT MĨ THUẬT LỚP 2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226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LOẠI HÌNH NGHỆ THUẬT MÚA RỐI NƯỚC Ở VIỆT NAM</a:t>
            </a:r>
            <a:endParaRPr lang="en-US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8933"/>
            <a:ext cx="8208912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50" y="4990408"/>
            <a:ext cx="50193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-35559" y="6133494"/>
            <a:ext cx="7336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Nam? 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5528926"/>
            <a:ext cx="9507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484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Rectangle 4"/>
          <p:cNvSpPr/>
          <p:nvPr/>
        </p:nvSpPr>
        <p:spPr>
          <a:xfrm>
            <a:off x="1187624" y="3212976"/>
            <a:ext cx="727280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BÀI HỌC ĐẾN ĐÂY LÀ KẾT THÚC</a:t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</a:p>
          <a:p>
            <a:r>
              <a:rPr lang="en-US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       </a:t>
            </a:r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THANKS!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1367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ĐỒ DÙNG HỌC TẬP</a:t>
            </a:r>
            <a:b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144000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074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89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755576" y="1916832"/>
            <a:ext cx="748883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MĨ THUẬT </a:t>
            </a:r>
          </a:p>
          <a:p>
            <a:pPr algn="ctr"/>
            <a:r>
              <a:rPr lang="en-US" sz="4800" b="1" cap="none" spc="0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CHỦ ĐỀ 5: ĐỒ CHƠI THÚ VỊ</a:t>
            </a:r>
          </a:p>
          <a:p>
            <a:pPr algn="ctr"/>
            <a:r>
              <a:rPr lang="en-US" sz="4400" b="1" dirty="0" smtClean="0">
                <a:ln w="11430"/>
                <a:solidFill>
                  <a:schemeClr val="accent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CON RỐI ĐÁNG YÊU</a:t>
            </a:r>
            <a:endParaRPr lang="en-US" sz="4400" b="1" cap="none" spc="0" dirty="0">
              <a:ln w="11430"/>
              <a:solidFill>
                <a:schemeClr val="accent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773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 HÌNH CON RỐI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461" y="836712"/>
            <a:ext cx="4603539" cy="602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178" y="1196752"/>
            <a:ext cx="41044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3178" y="2971419"/>
            <a:ext cx="4357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96" y="4221868"/>
            <a:ext cx="44791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08" y="33187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TẠO HÌNH CON RỐI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23" y="852140"/>
            <a:ext cx="266960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490" y="980728"/>
            <a:ext cx="263134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08" y="3244334"/>
            <a:ext cx="23241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566" y="3244334"/>
            <a:ext cx="2562225" cy="250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436131"/>
            <a:ext cx="2549606" cy="2317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52861" y="1188895"/>
            <a:ext cx="2304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258452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39524" y="581636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B5: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khuôn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549726" y="5984208"/>
            <a:ext cx="2956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719088" y="2643085"/>
            <a:ext cx="3078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113144" y="2616970"/>
            <a:ext cx="3102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B2: Trang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7504" y="5984208"/>
            <a:ext cx="2791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B3:Gấp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54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295738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227" y="1321478"/>
            <a:ext cx="227989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1478"/>
            <a:ext cx="223224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00" y="4357391"/>
            <a:ext cx="4536504" cy="233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383323"/>
            <a:ext cx="3528392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28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THAM KHẢO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175048"/>
            <a:ext cx="3347864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91426"/>
            <a:ext cx="280831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861048"/>
            <a:ext cx="2880320" cy="2755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230143"/>
            <a:ext cx="276737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30143"/>
            <a:ext cx="2808312" cy="215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48272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99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7784" y="476672"/>
            <a:ext cx="36904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4588" y="1844824"/>
            <a:ext cx="79838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RỐI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53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467544" y="836712"/>
            <a:ext cx="9001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TRƯNG BÀY SẢN PHẨM VÀ CHIA SẺ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022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235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KIỂM TRA ĐỒ DÙNG HỌC TẬP </vt:lpstr>
      <vt:lpstr>PowerPoint Presentation</vt:lpstr>
      <vt:lpstr>KHÁM PHÁ HÌNH CON RỐI </vt:lpstr>
      <vt:lpstr>CÁCH TẠO HÌNH CON RỐI</vt:lpstr>
      <vt:lpstr>BÀI THAM KHẢO</vt:lpstr>
      <vt:lpstr>BÀI THAM KHẢO</vt:lpstr>
      <vt:lpstr>PowerPoint Presentation</vt:lpstr>
      <vt:lpstr>PowerPoint Presentation</vt:lpstr>
      <vt:lpstr>TÌM HIỂU LOẠI HÌNH NGHỆ THUẬT MÚA RỐI NƯỚC Ở VIỆT NAM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Admin</cp:lastModifiedBy>
  <cp:revision>19</cp:revision>
  <dcterms:created xsi:type="dcterms:W3CDTF">2021-07-23T14:33:12Z</dcterms:created>
  <dcterms:modified xsi:type="dcterms:W3CDTF">2026-05-17T05:20:07Z</dcterms:modified>
</cp:coreProperties>
</file>