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90" r:id="rId2"/>
    <p:sldId id="344" r:id="rId3"/>
    <p:sldId id="306" r:id="rId4"/>
    <p:sldId id="305" r:id="rId5"/>
    <p:sldId id="308" r:id="rId6"/>
    <p:sldId id="309" r:id="rId7"/>
    <p:sldId id="310" r:id="rId8"/>
    <p:sldId id="311" r:id="rId9"/>
    <p:sldId id="289" r:id="rId10"/>
    <p:sldId id="336" r:id="rId11"/>
    <p:sldId id="258" r:id="rId12"/>
    <p:sldId id="312" r:id="rId13"/>
    <p:sldId id="332" r:id="rId14"/>
    <p:sldId id="307" r:id="rId15"/>
    <p:sldId id="338" r:id="rId16"/>
    <p:sldId id="339" r:id="rId17"/>
    <p:sldId id="340" r:id="rId18"/>
    <p:sldId id="341" r:id="rId19"/>
    <p:sldId id="313" r:id="rId20"/>
    <p:sldId id="342" r:id="rId21"/>
    <p:sldId id="334" r:id="rId22"/>
    <p:sldId id="335" r:id="rId23"/>
    <p:sldId id="291" r:id="rId24"/>
    <p:sldId id="293" r:id="rId25"/>
    <p:sldId id="294" r:id="rId26"/>
    <p:sldId id="343" r:id="rId27"/>
    <p:sldId id="314" r:id="rId28"/>
    <p:sldId id="303" r:id="rId29"/>
    <p:sldId id="275" r:id="rId30"/>
    <p:sldId id="274" r:id="rId31"/>
    <p:sldId id="262" r:id="rId32"/>
    <p:sldId id="323" r:id="rId33"/>
    <p:sldId id="32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171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A71D6-4E5F-47E4-B450-F75024EFD0E8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462BA-DA64-4AAE-BC40-1BFDCF96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4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11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5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29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72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44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1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55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4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KHI HS TRẢ LỜI XONG, GV NHẤP CHUỘT VÀO DẤU MŨI TÊN ĐỂ QUAY VỀ SLIDE MẢNH GHÉP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6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8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60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0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964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105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54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92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602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416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423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98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475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13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51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jpeg"/><Relationship Id="rId7" Type="http://schemas.microsoft.com/office/2007/relationships/hdphoto" Target="../media/hdphoto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Relationship Id="rId9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sv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svg"/><Relationship Id="rId5" Type="http://schemas.openxmlformats.org/officeDocument/2006/relationships/image" Target="../media/image41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7.pn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6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45.sv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svg"/><Relationship Id="rId4" Type="http://schemas.openxmlformats.org/officeDocument/2006/relationships/audio" Target="../media/media5.mp3"/><Relationship Id="rId9" Type="http://schemas.openxmlformats.org/officeDocument/2006/relationships/image" Target="../media/image43.svg"/><Relationship Id="rId1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7.pn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51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50.sv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.svg"/><Relationship Id="rId4" Type="http://schemas.openxmlformats.org/officeDocument/2006/relationships/audio" Target="../media/media5.mp3"/><Relationship Id="rId9" Type="http://schemas.openxmlformats.org/officeDocument/2006/relationships/image" Target="../media/image48.svg"/><Relationship Id="rId14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5.sv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microsoft.com/office/2007/relationships/hdphoto" Target="../media/hdphoto9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svg"/><Relationship Id="rId4" Type="http://schemas.openxmlformats.org/officeDocument/2006/relationships/audio" Target="../media/media5.mp3"/><Relationship Id="rId9" Type="http://schemas.openxmlformats.org/officeDocument/2006/relationships/image" Target="../media/image43.svg"/><Relationship Id="rId14" Type="http://schemas.openxmlformats.org/officeDocument/2006/relationships/image" Target="../media/image4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11.png"/><Relationship Id="rId2" Type="http://schemas.openxmlformats.org/officeDocument/2006/relationships/audio" Target="../media/media3.m4a"/><Relationship Id="rId16" Type="http://schemas.openxmlformats.org/officeDocument/2006/relationships/image" Target="../media/image13.png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image" Target="../media/image8.jpg"/><Relationship Id="rId15" Type="http://schemas.openxmlformats.org/officeDocument/2006/relationships/slide" Target="slide9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slide" Target="slide6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568" y="2595047"/>
            <a:ext cx="4149538" cy="31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D0F0DF-1B96-31AE-185C-FF63602B8073}"/>
              </a:ext>
            </a:extLst>
          </p:cNvPr>
          <p:cNvSpPr txBox="1"/>
          <p:nvPr/>
        </p:nvSpPr>
        <p:spPr>
          <a:xfrm>
            <a:off x="5645122" y="2939681"/>
            <a:ext cx="2965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Tiết</a:t>
            </a:r>
            <a:r>
              <a:rPr kumimoji="0" lang="en-US" sz="6000" b="1" i="0" u="none" strike="noStrike" kern="1200" cap="none" spc="0" normalizeH="0" noProof="0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 1</a:t>
            </a:r>
            <a:endParaRPr kumimoji="0" lang="vi-VN" sz="6000" b="1" i="0" u="none" strike="noStrike" kern="1200" cap="none" spc="0" normalizeH="0" baseline="0" noProof="0" dirty="0">
              <a:ln w="19050">
                <a:solidFill>
                  <a:srgbClr val="1F4E79"/>
                </a:solidFill>
                <a:prstDash val="solid"/>
              </a:ln>
              <a:solidFill>
                <a:srgbClr val="00FFFF"/>
              </a:solidFill>
              <a:effectLst>
                <a:outerShdw dist="38100" dir="2700000" algn="tl" rotWithShape="0">
                  <a:srgbClr val="CCFFFF"/>
                </a:outerShdw>
              </a:effectLst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0DFA0-9E90-D2A0-FC6E-82BC8BE05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310" y="4110565"/>
            <a:ext cx="72365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93DC403-B85B-7CB8-531A-658A5F65A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C625CD-B79E-EDF8-93AA-A74C544C64BA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1121B5-8342-9071-7D0D-DB05FC9F4E5F}"/>
              </a:ext>
            </a:extLst>
          </p:cNvPr>
          <p:cNvGrpSpPr/>
          <p:nvPr/>
        </p:nvGrpSpPr>
        <p:grpSpPr>
          <a:xfrm>
            <a:off x="1264697" y="1568558"/>
            <a:ext cx="9557831" cy="4013713"/>
            <a:chOff x="1537524" y="2492483"/>
            <a:chExt cx="9557831" cy="401371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88A6E7-04F5-19AD-A058-89525AB8B20B}"/>
                </a:ext>
              </a:extLst>
            </p:cNvPr>
            <p:cNvGrpSpPr/>
            <p:nvPr/>
          </p:nvGrpSpPr>
          <p:grpSpPr>
            <a:xfrm>
              <a:off x="2293026" y="2492483"/>
              <a:ext cx="8802329" cy="4013713"/>
              <a:chOff x="1538424" y="2182575"/>
              <a:chExt cx="8802329" cy="401371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C18BFB-F032-343E-0966-B4015E4161C3}"/>
                  </a:ext>
                </a:extLst>
              </p:cNvPr>
              <p:cNvSpPr txBox="1"/>
              <p:nvPr/>
            </p:nvSpPr>
            <p:spPr>
              <a:xfrm>
                <a:off x="1586459" y="2182575"/>
                <a:ext cx="85921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vị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tích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dm², m², mm² 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F7067A-A03D-5397-1B97-1477026B7F0B}"/>
                  </a:ext>
                </a:extLst>
              </p:cNvPr>
              <p:cNvSpPr txBox="1"/>
              <p:nvPr/>
            </p:nvSpPr>
            <p:spPr>
              <a:xfrm>
                <a:off x="1605509" y="2869778"/>
                <a:ext cx="873524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Thực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chuyển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đổi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và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tính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toán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với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mm², cm², dm²,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m²)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AB0976-0508-A99E-7373-3E176A505FFA}"/>
                  </a:ext>
                </a:extLst>
              </p:cNvPr>
              <p:cNvSpPr txBox="1"/>
              <p:nvPr/>
            </p:nvSpPr>
            <p:spPr>
              <a:xfrm>
                <a:off x="1605099" y="395702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ước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lượng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kết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quả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trong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hợp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giản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95B454-A7B8-562B-E34F-AA8794B31B66}"/>
                  </a:ext>
                </a:extLst>
              </p:cNvPr>
              <p:cNvSpPr txBox="1"/>
              <p:nvPr/>
            </p:nvSpPr>
            <p:spPr>
              <a:xfrm>
                <a:off x="1538424" y="511907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vấn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đề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thực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tế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liên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quan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đến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3F3B9CBB-E075-3EF0-19C9-D0FA38625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824" y="2529263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5FDEC3E6-25A1-A78B-64AB-9E98E4663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299" y="3425672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B053187-817E-F3F0-B870-C150DD956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199" y="450494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17BF76C-F967-E949-EA7C-0CB4E02FF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524" y="566699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81927F9-F5D5-5A74-B14F-FCD78E6D7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126" y="499836"/>
            <a:ext cx="579779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6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F802DB-EBDC-3772-BD3F-64BAE056D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361" y="2534252"/>
            <a:ext cx="434072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AEDFBE-E90E-91E0-5AE1-19B6C1D250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A7AC7-39C3-A98E-E4D3-19BF9E8E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1114425"/>
            <a:ext cx="828675" cy="495300"/>
          </a:xfrm>
          <a:prstGeom prst="rect">
            <a:avLst/>
          </a:prstGeom>
        </p:spPr>
      </p:pic>
      <p:pic>
        <p:nvPicPr>
          <p:cNvPr id="18" name="Picture 17" descr="A picture containing cartoon, clipart, animated cartoon, animation&#10;&#10;Description automatically generated">
            <a:extLst>
              <a:ext uri="{FF2B5EF4-FFF2-40B4-BE49-F238E27FC236}">
                <a16:creationId xmlns:a16="http://schemas.microsoft.com/office/drawing/2014/main" id="{B38732A9-C859-7AFF-1995-76771187E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62" y="1766887"/>
            <a:ext cx="6276975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AAE5FF3-AD5F-9DD7-0741-F907F9860375}"/>
              </a:ext>
            </a:extLst>
          </p:cNvPr>
          <p:cNvSpPr/>
          <p:nvPr/>
        </p:nvSpPr>
        <p:spPr>
          <a:xfrm>
            <a:off x="752475" y="619125"/>
            <a:ext cx="3381376" cy="1143000"/>
          </a:xfrm>
          <a:prstGeom prst="wedgeRoundRectCallout">
            <a:avLst>
              <a:gd name="adj1" fmla="val 37270"/>
              <a:gd name="adj2" fmla="val 625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lát</a:t>
            </a:r>
            <a:r>
              <a:rPr lang="en-US" sz="2400" dirty="0"/>
              <a:t> </a:t>
            </a:r>
            <a:r>
              <a:rPr lang="en-US" sz="2400" dirty="0" err="1"/>
              <a:t>nền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100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1 cm.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0171FE5-31D4-1904-A0D7-AD12B70DFEBC}"/>
              </a:ext>
            </a:extLst>
          </p:cNvPr>
          <p:cNvSpPr/>
          <p:nvPr/>
        </p:nvSpPr>
        <p:spPr>
          <a:xfrm>
            <a:off x="7239000" y="1257300"/>
            <a:ext cx="3695700" cy="1343025"/>
          </a:xfrm>
          <a:prstGeom prst="wedgeRoundRectCallout">
            <a:avLst>
              <a:gd name="adj1" fmla="val -34561"/>
              <a:gd name="adj2" fmla="val 750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100 </a:t>
            </a:r>
            <a:r>
              <a:rPr lang="en-US" sz="2400" dirty="0" err="1"/>
              <a:t>xăng-ti-mét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hay 1 </a:t>
            </a:r>
            <a:r>
              <a:rPr lang="en-US" sz="2400" dirty="0" err="1"/>
              <a:t>đề</a:t>
            </a:r>
            <a:r>
              <a:rPr lang="en-US" sz="2400" dirty="0"/>
              <a:t>-xi-</a:t>
            </a:r>
            <a:r>
              <a:rPr lang="en-US" sz="2400" dirty="0" err="1"/>
              <a:t>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197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một đơn vị đo diện tích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0ADE7-F5EB-01C2-D0D3-F08911F32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638" y="1938507"/>
            <a:ext cx="3047889" cy="3047889"/>
          </a:xfrm>
          <a:prstGeom prst="rect">
            <a:avLst/>
          </a:prstGeom>
        </p:spPr>
      </p:pic>
      <p:sp>
        <p:nvSpPr>
          <p:cNvPr id="8" name="AutoShape 96">
            <a:extLst>
              <a:ext uri="{FF2B5EF4-FFF2-40B4-BE49-F238E27FC236}">
                <a16:creationId xmlns:a16="http://schemas.microsoft.com/office/drawing/2014/main" id="{4C9C8CD0-6DAA-29DB-B542-69ED3DAC7C37}"/>
              </a:ext>
            </a:extLst>
          </p:cNvPr>
          <p:cNvSpPr>
            <a:spLocks/>
          </p:cNvSpPr>
          <p:nvPr/>
        </p:nvSpPr>
        <p:spPr bwMode="auto">
          <a:xfrm>
            <a:off x="4829612" y="1938508"/>
            <a:ext cx="152844" cy="3047889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id="{F8D371CE-D361-B1C4-74D5-4070576011F8}"/>
              </a:ext>
            </a:extLst>
          </p:cNvPr>
          <p:cNvSpPr txBox="1"/>
          <p:nvPr/>
        </p:nvSpPr>
        <p:spPr>
          <a:xfrm>
            <a:off x="3739192" y="2947017"/>
            <a:ext cx="1082348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7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/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blipFill>
                <a:blip r:embed="rId6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A750D257-8451-B422-519B-AC09E3B9458A}"/>
              </a:ext>
            </a:extLst>
          </p:cNvPr>
          <p:cNvSpPr/>
          <p:nvPr/>
        </p:nvSpPr>
        <p:spPr>
          <a:xfrm>
            <a:off x="1704975" y="5252136"/>
            <a:ext cx="9534525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lang="en-US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altLang="vi-VN" sz="3600" b="1" noProof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8FE03F-7B3C-94AE-5816-D305191A0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1327" y="2277638"/>
            <a:ext cx="2628690" cy="2628690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E3F18A6D-E305-7B60-A95B-CECFC387346F}"/>
              </a:ext>
            </a:extLst>
          </p:cNvPr>
          <p:cNvSpPr/>
          <p:nvPr/>
        </p:nvSpPr>
        <p:spPr>
          <a:xfrm>
            <a:off x="4937121" y="2320541"/>
            <a:ext cx="267882" cy="25857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6D0893-DDA5-A02A-6199-FEA8B7F3B46E}"/>
              </a:ext>
            </a:extLst>
          </p:cNvPr>
          <p:cNvSpPr txBox="1"/>
          <p:nvPr/>
        </p:nvSpPr>
        <p:spPr>
          <a:xfrm>
            <a:off x="3973592" y="333037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/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blipFill>
                <a:blip r:embed="rId7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0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18347-9B4B-A58B-3CD6-6E15BACBA594}"/>
              </a:ext>
            </a:extLst>
          </p:cNvPr>
          <p:cNvSpPr/>
          <p:nvPr/>
        </p:nvSpPr>
        <p:spPr>
          <a:xfrm>
            <a:off x="6655806" y="3997206"/>
            <a:ext cx="3883449" cy="1168216"/>
          </a:xfrm>
          <a:prstGeom prst="rect">
            <a:avLst/>
          </a:prstGeom>
          <a:solidFill>
            <a:srgbClr val="FFFF00"/>
          </a:solidFill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/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>
                  <a:defRPr/>
                </a:pPr>
                <a:r>
                  <a:rPr lang="vi-VN" sz="4000" b="1" u="sng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Nhận xét:</a:t>
                </a:r>
                <a:r>
                  <a:rPr lang="vi-VN" sz="4000" b="1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Ta thấy hình vuông</a:t>
                </a:r>
                <a:r>
                  <a:rPr lang="vi-VN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cạnh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dm được xếp đầy bởi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100 hình vuông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nhỏ (diện tích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).</m:t>
                    </m:r>
                  </m:oMath>
                </a14:m>
                <a:endParaRPr lang="en-GB" sz="40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blipFill>
                <a:blip r:embed="rId3"/>
                <a:stretch>
                  <a:fillRect l="-3629" t="-4286" r="-3427" b="-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0608DA8-F382-4ECD-C8DF-F329EAE6A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619" y="856499"/>
            <a:ext cx="4010768" cy="3705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6D1C9C-70E5-220E-7464-819718C779B1}"/>
              </a:ext>
            </a:extLst>
          </p:cNvPr>
          <p:cNvSpPr/>
          <p:nvPr/>
        </p:nvSpPr>
        <p:spPr>
          <a:xfrm>
            <a:off x="1293619" y="4191453"/>
            <a:ext cx="391304" cy="37081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/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blipFill>
                <a:blip r:embed="rId5"/>
                <a:stretch>
                  <a:fillRect l="-5041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/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blipFill>
                <a:blip r:embed="rId6"/>
                <a:stretch>
                  <a:fillRect t="-12605" b="-35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96">
            <a:extLst>
              <a:ext uri="{FF2B5EF4-FFF2-40B4-BE49-F238E27FC236}">
                <a16:creationId xmlns:a16="http://schemas.microsoft.com/office/drawing/2014/main" id="{5D303E11-B538-8A86-70E4-84511647C772}"/>
              </a:ext>
            </a:extLst>
          </p:cNvPr>
          <p:cNvSpPr>
            <a:spLocks/>
          </p:cNvSpPr>
          <p:nvPr/>
        </p:nvSpPr>
        <p:spPr bwMode="auto">
          <a:xfrm>
            <a:off x="1054512" y="867689"/>
            <a:ext cx="170989" cy="3694577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3FDB8-B218-CFD2-1911-E4B58DBDA059}"/>
              </a:ext>
            </a:extLst>
          </p:cNvPr>
          <p:cNvSpPr txBox="1"/>
          <p:nvPr/>
        </p:nvSpPr>
        <p:spPr>
          <a:xfrm>
            <a:off x="407422" y="2369369"/>
            <a:ext cx="20938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E3E48E-B995-0CDF-5360-BE13D860F007}"/>
              </a:ext>
            </a:extLst>
          </p:cNvPr>
          <p:cNvCxnSpPr>
            <a:stCxn id="11" idx="2"/>
          </p:cNvCxnSpPr>
          <p:nvPr/>
        </p:nvCxnSpPr>
        <p:spPr>
          <a:xfrm>
            <a:off x="1489271" y="4562264"/>
            <a:ext cx="0" cy="2385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/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36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 animBg="1"/>
      <p:bldP spid="12" grpId="0"/>
      <p:bldP spid="16" grpId="0" animBg="1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1204756"/>
            <a:ext cx="6200233" cy="1937550"/>
            <a:chOff x="3838823" y="1277720"/>
            <a:chExt cx="5882983" cy="22784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277720"/>
              <a:ext cx="5882983" cy="2278460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26DC229-65F2-41C6-EFDA-D689B49B7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1" t="6356" r="25862" b="57274"/>
          <a:stretch/>
        </p:blipFill>
        <p:spPr>
          <a:xfrm>
            <a:off x="5305425" y="4263511"/>
            <a:ext cx="2313437" cy="2318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E1F17-BE5C-E9F5-09D7-9EE66106B8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7667625" y="4228159"/>
            <a:ext cx="2095442" cy="210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1ECA0-E010-B82A-4B78-9357CCC6EA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58774" r="28649" b="3731"/>
          <a:stretch/>
        </p:blipFill>
        <p:spPr>
          <a:xfrm>
            <a:off x="9756103" y="4086224"/>
            <a:ext cx="2241646" cy="2405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2B6BF1-D8A2-911F-F575-9943449872B0}"/>
              </a:ext>
            </a:extLst>
          </p:cNvPr>
          <p:cNvSpPr txBox="1"/>
          <p:nvPr/>
        </p:nvSpPr>
        <p:spPr>
          <a:xfrm>
            <a:off x="2568539" y="164857"/>
            <a:ext cx="6814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8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5966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5B672925-2671-652D-A722-91EC1D36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847298"/>
              </p:ext>
            </p:extLst>
          </p:nvPr>
        </p:nvGraphicFramePr>
        <p:xfrm>
          <a:off x="1428750" y="1352550"/>
          <a:ext cx="9458326" cy="50973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91325">
                  <a:extLst>
                    <a:ext uri="{9D8B030D-6E8A-4147-A177-3AD203B41FA5}">
                      <a16:colId xmlns:a16="http://schemas.microsoft.com/office/drawing/2014/main" val="3131734410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val="1273081220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endParaRPr lang="en-US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6871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Hai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tư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24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8537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Ba </a:t>
                      </a:r>
                      <a:r>
                        <a:rPr lang="en-US" sz="3600" dirty="0" err="1"/>
                        <a:t>trăm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bốn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340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95208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Một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nghìn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không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trăm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linh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đề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-xi-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mét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vuông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1 005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15321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 err="1"/>
                        <a:t>Năm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nghìn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5 000 dm²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04710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6F33A83B-50A9-E92D-1545-E86D4E7A9F3B}"/>
              </a:ext>
            </a:extLst>
          </p:cNvPr>
          <p:cNvGrpSpPr/>
          <p:nvPr/>
        </p:nvGrpSpPr>
        <p:grpSpPr>
          <a:xfrm>
            <a:off x="8667750" y="2606455"/>
            <a:ext cx="1905000" cy="1670320"/>
            <a:chOff x="219075" y="2911255"/>
            <a:chExt cx="1666876" cy="16703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0D62EA-21BB-CB82-CFA6-2EC458298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71" t="6356" r="25862" b="57274"/>
            <a:stretch/>
          </p:blipFill>
          <p:spPr>
            <a:xfrm>
              <a:off x="219075" y="2911255"/>
              <a:ext cx="1666876" cy="167032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FA330A-7DE8-223C-3560-DAB8315BD3D9}"/>
                </a:ext>
              </a:extLst>
            </p:cNvPr>
            <p:cNvSpPr/>
            <p:nvPr/>
          </p:nvSpPr>
          <p:spPr>
            <a:xfrm>
              <a:off x="733425" y="3371850"/>
              <a:ext cx="695325" cy="6667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412689D-6867-1287-75C7-8EF9E6054535}"/>
              </a:ext>
            </a:extLst>
          </p:cNvPr>
          <p:cNvSpPr/>
          <p:nvPr/>
        </p:nvSpPr>
        <p:spPr>
          <a:xfrm>
            <a:off x="1685925" y="4333875"/>
            <a:ext cx="6372225" cy="990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C18673-028B-FD36-3894-415D85CB26CA}"/>
              </a:ext>
            </a:extLst>
          </p:cNvPr>
          <p:cNvGrpSpPr/>
          <p:nvPr/>
        </p:nvGrpSpPr>
        <p:grpSpPr>
          <a:xfrm>
            <a:off x="3962400" y="3867150"/>
            <a:ext cx="1809692" cy="1737112"/>
            <a:chOff x="3324225" y="3570934"/>
            <a:chExt cx="2095442" cy="210000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B8407E-0366-5594-0132-E4998A98A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3" t="55774" r="48066" b="3732"/>
            <a:stretch/>
          </p:blipFill>
          <p:spPr>
            <a:xfrm>
              <a:off x="3324225" y="3570934"/>
              <a:ext cx="2095442" cy="210000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E765087-35E4-86B1-234D-3A95F715EE01}"/>
                </a:ext>
              </a:extLst>
            </p:cNvPr>
            <p:cNvSpPr/>
            <p:nvPr/>
          </p:nvSpPr>
          <p:spPr>
            <a:xfrm>
              <a:off x="3969203" y="4229100"/>
              <a:ext cx="840922" cy="7905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CA3A3B-5341-8C37-B05C-1CCD260A7CDC}"/>
              </a:ext>
            </a:extLst>
          </p:cNvPr>
          <p:cNvGrpSpPr/>
          <p:nvPr/>
        </p:nvGrpSpPr>
        <p:grpSpPr>
          <a:xfrm>
            <a:off x="8362950" y="4933950"/>
            <a:ext cx="2381250" cy="1786075"/>
            <a:chOff x="9756103" y="4086224"/>
            <a:chExt cx="2241646" cy="24052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D0B0508-E30D-56E9-0825-06081128D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4" t="58774" r="28649" b="3731"/>
            <a:stretch/>
          </p:blipFill>
          <p:spPr>
            <a:xfrm>
              <a:off x="9756103" y="4086224"/>
              <a:ext cx="2241646" cy="240520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B7F8FDB-030E-4BDD-ACE6-A89AAD08CE40}"/>
                </a:ext>
              </a:extLst>
            </p:cNvPr>
            <p:cNvSpPr/>
            <p:nvPr/>
          </p:nvSpPr>
          <p:spPr>
            <a:xfrm>
              <a:off x="10389053" y="4752975"/>
              <a:ext cx="831397" cy="9048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727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 animBg="1"/>
      <p:bldP spid="2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3511-62FB-C5E2-BDB4-7EF18368AB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4381500" y="4171009"/>
            <a:ext cx="2095442" cy="21000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F0E6C8-2ED3-43B6-9D0D-5B6D0C6684BA}"/>
              </a:ext>
            </a:extLst>
          </p:cNvPr>
          <p:cNvGrpSpPr/>
          <p:nvPr/>
        </p:nvGrpSpPr>
        <p:grpSpPr>
          <a:xfrm>
            <a:off x="5295081" y="1000125"/>
            <a:ext cx="6200233" cy="2142181"/>
            <a:chOff x="3838823" y="1037084"/>
            <a:chExt cx="5882983" cy="251909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45BF161-6564-F34B-F42D-5A7CD604F541}"/>
                </a:ext>
              </a:extLst>
            </p:cNvPr>
            <p:cNvSpPr/>
            <p:nvPr/>
          </p:nvSpPr>
          <p:spPr>
            <a:xfrm>
              <a:off x="3838823" y="1037084"/>
              <a:ext cx="5882983" cy="2519096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lựa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rất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nhiều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Giờ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thì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BT2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chọn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đồ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17D251-FF29-677F-FDF3-EB3FC001A78F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8FDD8A2-FB08-E8D3-BC82-20E860115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060" y="588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276225"/>
            <a:ext cx="6200233" cy="2866081"/>
            <a:chOff x="3838823" y="185815"/>
            <a:chExt cx="5882983" cy="337036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85815"/>
              <a:ext cx="5882983" cy="3370365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nay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sẽ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du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lịch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đến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mật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Các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thách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khám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phá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xem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3D6BBD9-F2D1-7C69-9048-6704E57F5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726260" cy="1024896"/>
            <a:chOff x="759165" y="645780"/>
            <a:chExt cx="587224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8F0395-B969-240F-BF80-B98141A91EA4}"/>
              </a:ext>
            </a:extLst>
          </p:cNvPr>
          <p:cNvGrpSpPr/>
          <p:nvPr/>
        </p:nvGrpSpPr>
        <p:grpSpPr>
          <a:xfrm>
            <a:off x="695324" y="1543050"/>
            <a:ext cx="6429375" cy="847725"/>
            <a:chOff x="695324" y="1543050"/>
            <a:chExt cx="6429375" cy="8477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0067E0-E2C4-D5C9-D636-C27FD529611F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3 dm² =           cm²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08CB39-50A8-0AEC-96B2-118B16DB65B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6B776C-2365-F32E-9824-B6E3C8D4808D}"/>
              </a:ext>
            </a:extLst>
          </p:cNvPr>
          <p:cNvGrpSpPr/>
          <p:nvPr/>
        </p:nvGrpSpPr>
        <p:grpSpPr>
          <a:xfrm>
            <a:off x="6505574" y="1504950"/>
            <a:ext cx="6429375" cy="830997"/>
            <a:chOff x="695324" y="1543050"/>
            <a:chExt cx="6429375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3E1DAA-B88C-38DD-8809-BE01D2CF50A3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300 cm² =           dm²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34B38B5-FB2C-9966-1E30-3DD084C9344F}"/>
                </a:ext>
              </a:extLst>
            </p:cNvPr>
            <p:cNvSpPr/>
            <p:nvPr/>
          </p:nvSpPr>
          <p:spPr>
            <a:xfrm>
              <a:off x="3390900" y="1552575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536B44-5DBA-3116-12F9-E97F4D9851D0}"/>
              </a:ext>
            </a:extLst>
          </p:cNvPr>
          <p:cNvGrpSpPr/>
          <p:nvPr/>
        </p:nvGrpSpPr>
        <p:grpSpPr>
          <a:xfrm>
            <a:off x="704849" y="2914650"/>
            <a:ext cx="6429375" cy="847725"/>
            <a:chOff x="695324" y="1543050"/>
            <a:chExt cx="6429375" cy="8477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BA169B-0E5B-400E-82B5-1BA8078BCDC4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6 dm² =           cm²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2B7DFCA-7596-519F-9B2F-64522BAFC80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056FC0-D732-2E79-8BF2-9102F3030467}"/>
              </a:ext>
            </a:extLst>
          </p:cNvPr>
          <p:cNvGrpSpPr/>
          <p:nvPr/>
        </p:nvGrpSpPr>
        <p:grpSpPr>
          <a:xfrm>
            <a:off x="6457949" y="2867025"/>
            <a:ext cx="6429375" cy="847725"/>
            <a:chOff x="695324" y="1543050"/>
            <a:chExt cx="6429375" cy="8477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E73E6A-233A-E5D7-E9CD-901071D05D4A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600 cm² =           dm²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1C268D7-A493-C277-9242-B656337B10BB}"/>
                </a:ext>
              </a:extLst>
            </p:cNvPr>
            <p:cNvSpPr/>
            <p:nvPr/>
          </p:nvSpPr>
          <p:spPr>
            <a:xfrm>
              <a:off x="3381375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11FACF-A00A-0F1C-3D05-C9A503285826}"/>
              </a:ext>
            </a:extLst>
          </p:cNvPr>
          <p:cNvGrpSpPr/>
          <p:nvPr/>
        </p:nvGrpSpPr>
        <p:grpSpPr>
          <a:xfrm>
            <a:off x="2571751" y="4333875"/>
            <a:ext cx="7743824" cy="850047"/>
            <a:chOff x="695324" y="1524000"/>
            <a:chExt cx="6429375" cy="8500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ED2E5A-3650-41ED-0AC9-706072CBAD6B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dm² 50 cm² =            cm²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6415F0-ABB3-AD52-D92C-91DCE8DE4639}"/>
                </a:ext>
              </a:extLst>
            </p:cNvPr>
            <p:cNvSpPr/>
            <p:nvPr/>
          </p:nvSpPr>
          <p:spPr>
            <a:xfrm>
              <a:off x="4016774" y="152400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/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solidFill>
                <a:srgbClr val="FFFF00"/>
              </a:solidFill>
              <a:ln w="3810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chuyển đổi: </a:t>
                </a:r>
                <a:r>
                  <a:rPr lang="en-GB" sz="3600" b="1" i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3600" b="1" i="1" dirty="0">
                        <a:solidFill>
                          <a:srgbClr val="FF0000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3600" b="1" i="1" dirty="0" smtClean="0">
                        <a:solidFill>
                          <a:srgbClr val="FF0000"/>
                        </a:solidFill>
                      </a:rPr>
                      <m:t>00</m:t>
                    </m:r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vi-VN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blipFill>
                <a:blip r:embed="rId4"/>
                <a:stretch>
                  <a:fillRect t="-3906" b="-22656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43">
            <a:extLst>
              <a:ext uri="{FF2B5EF4-FFF2-40B4-BE49-F238E27FC236}">
                <a16:creationId xmlns:a16="http://schemas.microsoft.com/office/drawing/2014/main" id="{E9CC0A22-C596-E84F-B884-B3EEE702B3BA}"/>
              </a:ext>
            </a:extLst>
          </p:cNvPr>
          <p:cNvSpPr/>
          <p:nvPr/>
        </p:nvSpPr>
        <p:spPr>
          <a:xfrm>
            <a:off x="3073320" y="5421914"/>
            <a:ext cx="7442729" cy="1078993"/>
          </a:xfrm>
          <a:custGeom>
            <a:avLst/>
            <a:gdLst>
              <a:gd name="csX0" fmla="*/ 0 w 7442729"/>
              <a:gd name="csY0" fmla="*/ 179836 h 1078993"/>
              <a:gd name="csX1" fmla="*/ 179836 w 7442729"/>
              <a:gd name="csY1" fmla="*/ 0 h 1078993"/>
              <a:gd name="csX2" fmla="*/ 911752 w 7442729"/>
              <a:gd name="csY2" fmla="*/ 0 h 1078993"/>
              <a:gd name="csX3" fmla="*/ 1643668 w 7442729"/>
              <a:gd name="csY3" fmla="*/ 0 h 1078993"/>
              <a:gd name="csX4" fmla="*/ 2304753 w 7442729"/>
              <a:gd name="csY4" fmla="*/ 0 h 1078993"/>
              <a:gd name="csX5" fmla="*/ 2682516 w 7442729"/>
              <a:gd name="csY5" fmla="*/ 0 h 1078993"/>
              <a:gd name="csX6" fmla="*/ 3201940 w 7442729"/>
              <a:gd name="csY6" fmla="*/ 0 h 1078993"/>
              <a:gd name="csX7" fmla="*/ 3863026 w 7442729"/>
              <a:gd name="csY7" fmla="*/ 0 h 1078993"/>
              <a:gd name="csX8" fmla="*/ 4524111 w 7442729"/>
              <a:gd name="csY8" fmla="*/ 0 h 1078993"/>
              <a:gd name="csX9" fmla="*/ 4901874 w 7442729"/>
              <a:gd name="csY9" fmla="*/ 0 h 1078993"/>
              <a:gd name="csX10" fmla="*/ 5279637 w 7442729"/>
              <a:gd name="csY10" fmla="*/ 0 h 1078993"/>
              <a:gd name="csX11" fmla="*/ 5657400 w 7442729"/>
              <a:gd name="csY11" fmla="*/ 0 h 1078993"/>
              <a:gd name="csX12" fmla="*/ 6105994 w 7442729"/>
              <a:gd name="csY12" fmla="*/ 0 h 1078993"/>
              <a:gd name="csX13" fmla="*/ 7262893 w 7442729"/>
              <a:gd name="csY13" fmla="*/ 0 h 1078993"/>
              <a:gd name="csX14" fmla="*/ 7442729 w 7442729"/>
              <a:gd name="csY14" fmla="*/ 179836 h 1078993"/>
              <a:gd name="csX15" fmla="*/ 7442729 w 7442729"/>
              <a:gd name="csY15" fmla="*/ 517917 h 1078993"/>
              <a:gd name="csX16" fmla="*/ 7442729 w 7442729"/>
              <a:gd name="csY16" fmla="*/ 899157 h 1078993"/>
              <a:gd name="csX17" fmla="*/ 7262893 w 7442729"/>
              <a:gd name="csY17" fmla="*/ 1078993 h 1078993"/>
              <a:gd name="csX18" fmla="*/ 6530977 w 7442729"/>
              <a:gd name="csY18" fmla="*/ 1078993 h 1078993"/>
              <a:gd name="csX19" fmla="*/ 6011553 w 7442729"/>
              <a:gd name="csY19" fmla="*/ 1078993 h 1078993"/>
              <a:gd name="csX20" fmla="*/ 5421298 w 7442729"/>
              <a:gd name="csY20" fmla="*/ 1078993 h 1078993"/>
              <a:gd name="csX21" fmla="*/ 4831043 w 7442729"/>
              <a:gd name="csY21" fmla="*/ 1078993 h 1078993"/>
              <a:gd name="csX22" fmla="*/ 4099128 w 7442729"/>
              <a:gd name="csY22" fmla="*/ 1078993 h 1078993"/>
              <a:gd name="csX23" fmla="*/ 3438042 w 7442729"/>
              <a:gd name="csY23" fmla="*/ 1078993 h 1078993"/>
              <a:gd name="csX24" fmla="*/ 3060279 w 7442729"/>
              <a:gd name="csY24" fmla="*/ 1078993 h 1078993"/>
              <a:gd name="csX25" fmla="*/ 2328363 w 7442729"/>
              <a:gd name="csY25" fmla="*/ 1078993 h 1078993"/>
              <a:gd name="csX26" fmla="*/ 1596447 w 7442729"/>
              <a:gd name="csY26" fmla="*/ 1078993 h 1078993"/>
              <a:gd name="csX27" fmla="*/ 1147854 w 7442729"/>
              <a:gd name="csY27" fmla="*/ 1078993 h 1078993"/>
              <a:gd name="csX28" fmla="*/ 179836 w 7442729"/>
              <a:gd name="csY28" fmla="*/ 1078993 h 1078993"/>
              <a:gd name="csX29" fmla="*/ 0 w 7442729"/>
              <a:gd name="csY29" fmla="*/ 899157 h 1078993"/>
              <a:gd name="csX30" fmla="*/ 0 w 7442729"/>
              <a:gd name="csY30" fmla="*/ 532303 h 1078993"/>
              <a:gd name="csX31" fmla="*/ 0 w 7442729"/>
              <a:gd name="csY31" fmla="*/ 179836 h 10789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7442729" h="1078993" fill="none" extrusionOk="0">
                <a:moveTo>
                  <a:pt x="0" y="179836"/>
                </a:moveTo>
                <a:cubicBezTo>
                  <a:pt x="-7848" y="84260"/>
                  <a:pt x="79153" y="-11203"/>
                  <a:pt x="179836" y="0"/>
                </a:cubicBezTo>
                <a:cubicBezTo>
                  <a:pt x="542783" y="-23375"/>
                  <a:pt x="673355" y="17703"/>
                  <a:pt x="911752" y="0"/>
                </a:cubicBezTo>
                <a:cubicBezTo>
                  <a:pt x="1150149" y="-17703"/>
                  <a:pt x="1314795" y="43465"/>
                  <a:pt x="1643668" y="0"/>
                </a:cubicBezTo>
                <a:cubicBezTo>
                  <a:pt x="1972541" y="-43465"/>
                  <a:pt x="2116693" y="11965"/>
                  <a:pt x="2304753" y="0"/>
                </a:cubicBezTo>
                <a:cubicBezTo>
                  <a:pt x="2492814" y="-11965"/>
                  <a:pt x="2563522" y="2292"/>
                  <a:pt x="2682516" y="0"/>
                </a:cubicBezTo>
                <a:cubicBezTo>
                  <a:pt x="2801510" y="-2292"/>
                  <a:pt x="3096992" y="14476"/>
                  <a:pt x="3201940" y="0"/>
                </a:cubicBezTo>
                <a:cubicBezTo>
                  <a:pt x="3306888" y="-14476"/>
                  <a:pt x="3655134" y="1443"/>
                  <a:pt x="3863026" y="0"/>
                </a:cubicBezTo>
                <a:cubicBezTo>
                  <a:pt x="4070918" y="-1443"/>
                  <a:pt x="4270972" y="10648"/>
                  <a:pt x="4524111" y="0"/>
                </a:cubicBezTo>
                <a:cubicBezTo>
                  <a:pt x="4777251" y="-10648"/>
                  <a:pt x="4781793" y="35658"/>
                  <a:pt x="4901874" y="0"/>
                </a:cubicBezTo>
                <a:cubicBezTo>
                  <a:pt x="5021955" y="-35658"/>
                  <a:pt x="5146075" y="14318"/>
                  <a:pt x="5279637" y="0"/>
                </a:cubicBezTo>
                <a:cubicBezTo>
                  <a:pt x="5413199" y="-14318"/>
                  <a:pt x="5558726" y="40299"/>
                  <a:pt x="5657400" y="0"/>
                </a:cubicBezTo>
                <a:cubicBezTo>
                  <a:pt x="5756074" y="-40299"/>
                  <a:pt x="5954269" y="14870"/>
                  <a:pt x="6105994" y="0"/>
                </a:cubicBezTo>
                <a:cubicBezTo>
                  <a:pt x="6257719" y="-14870"/>
                  <a:pt x="6778656" y="51123"/>
                  <a:pt x="7262893" y="0"/>
                </a:cubicBezTo>
                <a:cubicBezTo>
                  <a:pt x="7369663" y="-8980"/>
                  <a:pt x="7423039" y="72771"/>
                  <a:pt x="7442729" y="179836"/>
                </a:cubicBezTo>
                <a:cubicBezTo>
                  <a:pt x="7465733" y="306590"/>
                  <a:pt x="7421901" y="435471"/>
                  <a:pt x="7442729" y="517917"/>
                </a:cubicBezTo>
                <a:cubicBezTo>
                  <a:pt x="7463557" y="600363"/>
                  <a:pt x="7399708" y="797483"/>
                  <a:pt x="7442729" y="899157"/>
                </a:cubicBezTo>
                <a:cubicBezTo>
                  <a:pt x="7434084" y="976515"/>
                  <a:pt x="7376474" y="1081313"/>
                  <a:pt x="7262893" y="1078993"/>
                </a:cubicBezTo>
                <a:cubicBezTo>
                  <a:pt x="6995221" y="1149753"/>
                  <a:pt x="6842754" y="1012284"/>
                  <a:pt x="6530977" y="1078993"/>
                </a:cubicBezTo>
                <a:cubicBezTo>
                  <a:pt x="6219200" y="1145702"/>
                  <a:pt x="6136677" y="1075205"/>
                  <a:pt x="6011553" y="1078993"/>
                </a:cubicBezTo>
                <a:cubicBezTo>
                  <a:pt x="5886429" y="1082781"/>
                  <a:pt x="5656242" y="1070893"/>
                  <a:pt x="5421298" y="1078993"/>
                </a:cubicBezTo>
                <a:cubicBezTo>
                  <a:pt x="5186354" y="1087093"/>
                  <a:pt x="5057501" y="1023803"/>
                  <a:pt x="4831043" y="1078993"/>
                </a:cubicBezTo>
                <a:cubicBezTo>
                  <a:pt x="4604585" y="1134183"/>
                  <a:pt x="4275998" y="1051272"/>
                  <a:pt x="4099128" y="1078993"/>
                </a:cubicBezTo>
                <a:cubicBezTo>
                  <a:pt x="3922259" y="1106714"/>
                  <a:pt x="3710344" y="1051101"/>
                  <a:pt x="3438042" y="1078993"/>
                </a:cubicBezTo>
                <a:cubicBezTo>
                  <a:pt x="3165740" y="1106885"/>
                  <a:pt x="3238162" y="1071836"/>
                  <a:pt x="3060279" y="1078993"/>
                </a:cubicBezTo>
                <a:cubicBezTo>
                  <a:pt x="2882396" y="1086150"/>
                  <a:pt x="2617004" y="1038350"/>
                  <a:pt x="2328363" y="1078993"/>
                </a:cubicBezTo>
                <a:cubicBezTo>
                  <a:pt x="2039722" y="1119636"/>
                  <a:pt x="1851514" y="1046241"/>
                  <a:pt x="1596447" y="1078993"/>
                </a:cubicBezTo>
                <a:cubicBezTo>
                  <a:pt x="1341380" y="1111745"/>
                  <a:pt x="1358849" y="1064413"/>
                  <a:pt x="1147854" y="1078993"/>
                </a:cubicBezTo>
                <a:cubicBezTo>
                  <a:pt x="936859" y="1093573"/>
                  <a:pt x="621005" y="1048469"/>
                  <a:pt x="179836" y="1078993"/>
                </a:cubicBezTo>
                <a:cubicBezTo>
                  <a:pt x="82201" y="1082689"/>
                  <a:pt x="-2569" y="1000182"/>
                  <a:pt x="0" y="899157"/>
                </a:cubicBezTo>
                <a:cubicBezTo>
                  <a:pt x="-28273" y="808594"/>
                  <a:pt x="8123" y="649734"/>
                  <a:pt x="0" y="532303"/>
                </a:cubicBezTo>
                <a:cubicBezTo>
                  <a:pt x="-8123" y="414872"/>
                  <a:pt x="5412" y="355271"/>
                  <a:pt x="0" y="179836"/>
                </a:cubicBezTo>
                <a:close/>
              </a:path>
              <a:path w="7442729" h="1078993" stroke="0" extrusionOk="0">
                <a:moveTo>
                  <a:pt x="0" y="179836"/>
                </a:moveTo>
                <a:cubicBezTo>
                  <a:pt x="-19898" y="74637"/>
                  <a:pt x="94438" y="10599"/>
                  <a:pt x="179836" y="0"/>
                </a:cubicBezTo>
                <a:cubicBezTo>
                  <a:pt x="383758" y="-33299"/>
                  <a:pt x="701694" y="29209"/>
                  <a:pt x="840921" y="0"/>
                </a:cubicBezTo>
                <a:cubicBezTo>
                  <a:pt x="980148" y="-29209"/>
                  <a:pt x="1192091" y="65149"/>
                  <a:pt x="1502007" y="0"/>
                </a:cubicBezTo>
                <a:cubicBezTo>
                  <a:pt x="1811923" y="-65149"/>
                  <a:pt x="1948977" y="24439"/>
                  <a:pt x="2163092" y="0"/>
                </a:cubicBezTo>
                <a:cubicBezTo>
                  <a:pt x="2377208" y="-24439"/>
                  <a:pt x="2572602" y="15803"/>
                  <a:pt x="2895008" y="0"/>
                </a:cubicBezTo>
                <a:cubicBezTo>
                  <a:pt x="3217414" y="-15803"/>
                  <a:pt x="3243762" y="442"/>
                  <a:pt x="3343601" y="0"/>
                </a:cubicBezTo>
                <a:cubicBezTo>
                  <a:pt x="3443440" y="-442"/>
                  <a:pt x="3702272" y="68254"/>
                  <a:pt x="3933856" y="0"/>
                </a:cubicBezTo>
                <a:cubicBezTo>
                  <a:pt x="4165440" y="-68254"/>
                  <a:pt x="4270500" y="55564"/>
                  <a:pt x="4453280" y="0"/>
                </a:cubicBezTo>
                <a:cubicBezTo>
                  <a:pt x="4636060" y="-55564"/>
                  <a:pt x="4760398" y="6978"/>
                  <a:pt x="4901874" y="0"/>
                </a:cubicBezTo>
                <a:cubicBezTo>
                  <a:pt x="5043350" y="-6978"/>
                  <a:pt x="5362394" y="5710"/>
                  <a:pt x="5562959" y="0"/>
                </a:cubicBezTo>
                <a:cubicBezTo>
                  <a:pt x="5763525" y="-5710"/>
                  <a:pt x="5759026" y="41583"/>
                  <a:pt x="5940722" y="0"/>
                </a:cubicBezTo>
                <a:cubicBezTo>
                  <a:pt x="6122418" y="-41583"/>
                  <a:pt x="6240274" y="43552"/>
                  <a:pt x="6318485" y="0"/>
                </a:cubicBezTo>
                <a:cubicBezTo>
                  <a:pt x="6396696" y="-43552"/>
                  <a:pt x="6852625" y="92369"/>
                  <a:pt x="7262893" y="0"/>
                </a:cubicBezTo>
                <a:cubicBezTo>
                  <a:pt x="7377890" y="-18274"/>
                  <a:pt x="7453967" y="82820"/>
                  <a:pt x="7442729" y="179836"/>
                </a:cubicBezTo>
                <a:cubicBezTo>
                  <a:pt x="7473288" y="312463"/>
                  <a:pt x="7439824" y="354647"/>
                  <a:pt x="7442729" y="525110"/>
                </a:cubicBezTo>
                <a:cubicBezTo>
                  <a:pt x="7445634" y="695573"/>
                  <a:pt x="7442382" y="823538"/>
                  <a:pt x="7442729" y="899157"/>
                </a:cubicBezTo>
                <a:cubicBezTo>
                  <a:pt x="7450800" y="1015057"/>
                  <a:pt x="7360470" y="1077789"/>
                  <a:pt x="7262893" y="1078993"/>
                </a:cubicBezTo>
                <a:cubicBezTo>
                  <a:pt x="7100233" y="1091312"/>
                  <a:pt x="6867411" y="1029387"/>
                  <a:pt x="6743469" y="1078993"/>
                </a:cubicBezTo>
                <a:cubicBezTo>
                  <a:pt x="6619527" y="1128599"/>
                  <a:pt x="6284211" y="1078071"/>
                  <a:pt x="6082384" y="1078993"/>
                </a:cubicBezTo>
                <a:cubicBezTo>
                  <a:pt x="5880558" y="1079915"/>
                  <a:pt x="5780016" y="1032877"/>
                  <a:pt x="5633790" y="1078993"/>
                </a:cubicBezTo>
                <a:cubicBezTo>
                  <a:pt x="5487564" y="1125109"/>
                  <a:pt x="5352710" y="1068098"/>
                  <a:pt x="5185196" y="1078993"/>
                </a:cubicBezTo>
                <a:cubicBezTo>
                  <a:pt x="5017682" y="1089888"/>
                  <a:pt x="4758760" y="1029449"/>
                  <a:pt x="4594942" y="1078993"/>
                </a:cubicBezTo>
                <a:cubicBezTo>
                  <a:pt x="4431124" y="1128537"/>
                  <a:pt x="4256755" y="1024084"/>
                  <a:pt x="4004687" y="1078993"/>
                </a:cubicBezTo>
                <a:cubicBezTo>
                  <a:pt x="3752620" y="1133902"/>
                  <a:pt x="3771130" y="1040926"/>
                  <a:pt x="3626924" y="1078993"/>
                </a:cubicBezTo>
                <a:cubicBezTo>
                  <a:pt x="3482718" y="1117060"/>
                  <a:pt x="3285342" y="1036308"/>
                  <a:pt x="3178330" y="1078993"/>
                </a:cubicBezTo>
                <a:cubicBezTo>
                  <a:pt x="3071318" y="1121678"/>
                  <a:pt x="2988593" y="1046470"/>
                  <a:pt x="2800567" y="1078993"/>
                </a:cubicBezTo>
                <a:cubicBezTo>
                  <a:pt x="2612541" y="1111516"/>
                  <a:pt x="2518770" y="1031805"/>
                  <a:pt x="2351973" y="1078993"/>
                </a:cubicBezTo>
                <a:cubicBezTo>
                  <a:pt x="2185176" y="1126181"/>
                  <a:pt x="1935780" y="1002752"/>
                  <a:pt x="1690888" y="1078993"/>
                </a:cubicBezTo>
                <a:cubicBezTo>
                  <a:pt x="1445996" y="1155234"/>
                  <a:pt x="1374399" y="1047295"/>
                  <a:pt x="1242295" y="1078993"/>
                </a:cubicBezTo>
                <a:cubicBezTo>
                  <a:pt x="1110191" y="1110691"/>
                  <a:pt x="597653" y="1017923"/>
                  <a:pt x="179836" y="1078993"/>
                </a:cubicBezTo>
                <a:cubicBezTo>
                  <a:pt x="58355" y="1072687"/>
                  <a:pt x="2683" y="995068"/>
                  <a:pt x="0" y="899157"/>
                </a:cubicBezTo>
                <a:cubicBezTo>
                  <a:pt x="-30406" y="774342"/>
                  <a:pt x="32780" y="645276"/>
                  <a:pt x="0" y="525110"/>
                </a:cubicBezTo>
                <a:cubicBezTo>
                  <a:pt x="-32780" y="404944"/>
                  <a:pt x="7313" y="257445"/>
                  <a:pt x="0" y="17983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hoàn thành trong 5 phút nhé!</a:t>
            </a:r>
          </a:p>
        </p:txBody>
      </p:sp>
      <p:sp>
        <p:nvSpPr>
          <p:cNvPr id="36" name="Rectangle: Rounded Corners 43">
            <a:extLst>
              <a:ext uri="{FF2B5EF4-FFF2-40B4-BE49-F238E27FC236}">
                <a16:creationId xmlns:a16="http://schemas.microsoft.com/office/drawing/2014/main" id="{619E1FAC-DB93-A10D-2ED1-BF7E3E64FD80}"/>
              </a:ext>
            </a:extLst>
          </p:cNvPr>
          <p:cNvSpPr/>
          <p:nvPr/>
        </p:nvSpPr>
        <p:spPr>
          <a:xfrm>
            <a:off x="3073320" y="5450585"/>
            <a:ext cx="7442729" cy="1055839"/>
          </a:xfrm>
          <a:custGeom>
            <a:avLst/>
            <a:gdLst>
              <a:gd name="csX0" fmla="*/ 0 w 7442729"/>
              <a:gd name="csY0" fmla="*/ 175977 h 1055839"/>
              <a:gd name="csX1" fmla="*/ 175977 w 7442729"/>
              <a:gd name="csY1" fmla="*/ 0 h 1055839"/>
              <a:gd name="csX2" fmla="*/ 908690 w 7442729"/>
              <a:gd name="csY2" fmla="*/ 0 h 1055839"/>
              <a:gd name="csX3" fmla="*/ 1641404 w 7442729"/>
              <a:gd name="csY3" fmla="*/ 0 h 1055839"/>
              <a:gd name="csX4" fmla="*/ 2303210 w 7442729"/>
              <a:gd name="csY4" fmla="*/ 0 h 1055839"/>
              <a:gd name="csX5" fmla="*/ 2681384 w 7442729"/>
              <a:gd name="csY5" fmla="*/ 0 h 1055839"/>
              <a:gd name="csX6" fmla="*/ 3201374 w 7442729"/>
              <a:gd name="csY6" fmla="*/ 0 h 1055839"/>
              <a:gd name="csX7" fmla="*/ 3863180 w 7442729"/>
              <a:gd name="csY7" fmla="*/ 0 h 1055839"/>
              <a:gd name="csX8" fmla="*/ 4524986 w 7442729"/>
              <a:gd name="csY8" fmla="*/ 0 h 1055839"/>
              <a:gd name="csX9" fmla="*/ 4903160 w 7442729"/>
              <a:gd name="csY9" fmla="*/ 0 h 1055839"/>
              <a:gd name="csX10" fmla="*/ 5281335 w 7442729"/>
              <a:gd name="csY10" fmla="*/ 0 h 1055839"/>
              <a:gd name="csX11" fmla="*/ 5659510 w 7442729"/>
              <a:gd name="csY11" fmla="*/ 0 h 1055839"/>
              <a:gd name="csX12" fmla="*/ 6108592 w 7442729"/>
              <a:gd name="csY12" fmla="*/ 0 h 1055839"/>
              <a:gd name="csX13" fmla="*/ 7266752 w 7442729"/>
              <a:gd name="csY13" fmla="*/ 0 h 1055839"/>
              <a:gd name="csX14" fmla="*/ 7442729 w 7442729"/>
              <a:gd name="csY14" fmla="*/ 175977 h 1055839"/>
              <a:gd name="csX15" fmla="*/ 7442729 w 7442729"/>
              <a:gd name="csY15" fmla="*/ 506803 h 1055839"/>
              <a:gd name="csX16" fmla="*/ 7442729 w 7442729"/>
              <a:gd name="csY16" fmla="*/ 879862 h 1055839"/>
              <a:gd name="csX17" fmla="*/ 7266752 w 7442729"/>
              <a:gd name="csY17" fmla="*/ 1055839 h 1055839"/>
              <a:gd name="csX18" fmla="*/ 6534039 w 7442729"/>
              <a:gd name="csY18" fmla="*/ 1055839 h 1055839"/>
              <a:gd name="csX19" fmla="*/ 6014048 w 7442729"/>
              <a:gd name="csY19" fmla="*/ 1055839 h 1055839"/>
              <a:gd name="csX20" fmla="*/ 5423150 w 7442729"/>
              <a:gd name="csY20" fmla="*/ 1055839 h 1055839"/>
              <a:gd name="csX21" fmla="*/ 4832253 w 7442729"/>
              <a:gd name="csY21" fmla="*/ 1055839 h 1055839"/>
              <a:gd name="csX22" fmla="*/ 4099539 w 7442729"/>
              <a:gd name="csY22" fmla="*/ 1055839 h 1055839"/>
              <a:gd name="csX23" fmla="*/ 3437734 w 7442729"/>
              <a:gd name="csY23" fmla="*/ 1055839 h 1055839"/>
              <a:gd name="csX24" fmla="*/ 3059559 w 7442729"/>
              <a:gd name="csY24" fmla="*/ 1055839 h 1055839"/>
              <a:gd name="csX25" fmla="*/ 2326845 w 7442729"/>
              <a:gd name="csY25" fmla="*/ 1055839 h 1055839"/>
              <a:gd name="csX26" fmla="*/ 1594132 w 7442729"/>
              <a:gd name="csY26" fmla="*/ 1055839 h 1055839"/>
              <a:gd name="csX27" fmla="*/ 1145050 w 7442729"/>
              <a:gd name="csY27" fmla="*/ 1055839 h 1055839"/>
              <a:gd name="csX28" fmla="*/ 175977 w 7442729"/>
              <a:gd name="csY28" fmla="*/ 1055839 h 1055839"/>
              <a:gd name="csX29" fmla="*/ 0 w 7442729"/>
              <a:gd name="csY29" fmla="*/ 879862 h 1055839"/>
              <a:gd name="csX30" fmla="*/ 0 w 7442729"/>
              <a:gd name="csY30" fmla="*/ 520881 h 1055839"/>
              <a:gd name="csX31" fmla="*/ 0 w 7442729"/>
              <a:gd name="csY31" fmla="*/ 175977 h 10558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7442729" h="1055839" fill="none" extrusionOk="0">
                <a:moveTo>
                  <a:pt x="0" y="175977"/>
                </a:moveTo>
                <a:cubicBezTo>
                  <a:pt x="-7315" y="82278"/>
                  <a:pt x="76642" y="-17648"/>
                  <a:pt x="175977" y="0"/>
                </a:cubicBezTo>
                <a:cubicBezTo>
                  <a:pt x="334052" y="-12503"/>
                  <a:pt x="567826" y="7700"/>
                  <a:pt x="908690" y="0"/>
                </a:cubicBezTo>
                <a:cubicBezTo>
                  <a:pt x="1249554" y="-7700"/>
                  <a:pt x="1371301" y="84542"/>
                  <a:pt x="1641404" y="0"/>
                </a:cubicBezTo>
                <a:cubicBezTo>
                  <a:pt x="1911507" y="-84542"/>
                  <a:pt x="1997534" y="54136"/>
                  <a:pt x="2303210" y="0"/>
                </a:cubicBezTo>
                <a:cubicBezTo>
                  <a:pt x="2608886" y="-54136"/>
                  <a:pt x="2537931" y="44227"/>
                  <a:pt x="2681384" y="0"/>
                </a:cubicBezTo>
                <a:cubicBezTo>
                  <a:pt x="2824837" y="-44227"/>
                  <a:pt x="2973435" y="62032"/>
                  <a:pt x="3201374" y="0"/>
                </a:cubicBezTo>
                <a:cubicBezTo>
                  <a:pt x="3429313" y="-62032"/>
                  <a:pt x="3616575" y="68505"/>
                  <a:pt x="3863180" y="0"/>
                </a:cubicBezTo>
                <a:cubicBezTo>
                  <a:pt x="4109785" y="-68505"/>
                  <a:pt x="4355802" y="5630"/>
                  <a:pt x="4524986" y="0"/>
                </a:cubicBezTo>
                <a:cubicBezTo>
                  <a:pt x="4694170" y="-5630"/>
                  <a:pt x="4811020" y="29614"/>
                  <a:pt x="4903160" y="0"/>
                </a:cubicBezTo>
                <a:cubicBezTo>
                  <a:pt x="4995300" y="-29614"/>
                  <a:pt x="5181556" y="15452"/>
                  <a:pt x="5281335" y="0"/>
                </a:cubicBezTo>
                <a:cubicBezTo>
                  <a:pt x="5381114" y="-15452"/>
                  <a:pt x="5569135" y="36944"/>
                  <a:pt x="5659510" y="0"/>
                </a:cubicBezTo>
                <a:cubicBezTo>
                  <a:pt x="5749885" y="-36944"/>
                  <a:pt x="5995196" y="44048"/>
                  <a:pt x="6108592" y="0"/>
                </a:cubicBezTo>
                <a:cubicBezTo>
                  <a:pt x="6221988" y="-44048"/>
                  <a:pt x="6723509" y="70581"/>
                  <a:pt x="7266752" y="0"/>
                </a:cubicBezTo>
                <a:cubicBezTo>
                  <a:pt x="7370121" y="-7450"/>
                  <a:pt x="7420758" y="70147"/>
                  <a:pt x="7442729" y="175977"/>
                </a:cubicBezTo>
                <a:cubicBezTo>
                  <a:pt x="7480744" y="301928"/>
                  <a:pt x="7405471" y="368623"/>
                  <a:pt x="7442729" y="506803"/>
                </a:cubicBezTo>
                <a:cubicBezTo>
                  <a:pt x="7479987" y="644983"/>
                  <a:pt x="7425320" y="719978"/>
                  <a:pt x="7442729" y="879862"/>
                </a:cubicBezTo>
                <a:cubicBezTo>
                  <a:pt x="7432817" y="951870"/>
                  <a:pt x="7386655" y="1059535"/>
                  <a:pt x="7266752" y="1055839"/>
                </a:cubicBezTo>
                <a:cubicBezTo>
                  <a:pt x="7018916" y="1112149"/>
                  <a:pt x="6710931" y="1028884"/>
                  <a:pt x="6534039" y="1055839"/>
                </a:cubicBezTo>
                <a:cubicBezTo>
                  <a:pt x="6357147" y="1082794"/>
                  <a:pt x="6272802" y="1014762"/>
                  <a:pt x="6014048" y="1055839"/>
                </a:cubicBezTo>
                <a:cubicBezTo>
                  <a:pt x="5755294" y="1096916"/>
                  <a:pt x="5685690" y="1046779"/>
                  <a:pt x="5423150" y="1055839"/>
                </a:cubicBezTo>
                <a:cubicBezTo>
                  <a:pt x="5160610" y="1064899"/>
                  <a:pt x="5024301" y="1019293"/>
                  <a:pt x="4832253" y="1055839"/>
                </a:cubicBezTo>
                <a:cubicBezTo>
                  <a:pt x="4640205" y="1092385"/>
                  <a:pt x="4263470" y="987855"/>
                  <a:pt x="4099539" y="1055839"/>
                </a:cubicBezTo>
                <a:cubicBezTo>
                  <a:pt x="3935608" y="1123823"/>
                  <a:pt x="3703033" y="1010072"/>
                  <a:pt x="3437734" y="1055839"/>
                </a:cubicBezTo>
                <a:cubicBezTo>
                  <a:pt x="3172435" y="1101606"/>
                  <a:pt x="3233143" y="1029321"/>
                  <a:pt x="3059559" y="1055839"/>
                </a:cubicBezTo>
                <a:cubicBezTo>
                  <a:pt x="2885975" y="1082357"/>
                  <a:pt x="2656234" y="1053480"/>
                  <a:pt x="2326845" y="1055839"/>
                </a:cubicBezTo>
                <a:cubicBezTo>
                  <a:pt x="1997456" y="1058198"/>
                  <a:pt x="1843182" y="988451"/>
                  <a:pt x="1594132" y="1055839"/>
                </a:cubicBezTo>
                <a:cubicBezTo>
                  <a:pt x="1345082" y="1123227"/>
                  <a:pt x="1326968" y="1035605"/>
                  <a:pt x="1145050" y="1055839"/>
                </a:cubicBezTo>
                <a:cubicBezTo>
                  <a:pt x="963132" y="1076073"/>
                  <a:pt x="529721" y="1023083"/>
                  <a:pt x="175977" y="1055839"/>
                </a:cubicBezTo>
                <a:cubicBezTo>
                  <a:pt x="86507" y="1072763"/>
                  <a:pt x="-6577" y="981413"/>
                  <a:pt x="0" y="879862"/>
                </a:cubicBezTo>
                <a:cubicBezTo>
                  <a:pt x="-20608" y="707212"/>
                  <a:pt x="35171" y="636552"/>
                  <a:pt x="0" y="520881"/>
                </a:cubicBezTo>
                <a:cubicBezTo>
                  <a:pt x="-35171" y="405210"/>
                  <a:pt x="29878" y="276443"/>
                  <a:pt x="0" y="175977"/>
                </a:cubicBezTo>
                <a:close/>
              </a:path>
              <a:path w="7442729" h="1055839" stroke="0" extrusionOk="0">
                <a:moveTo>
                  <a:pt x="0" y="175977"/>
                </a:moveTo>
                <a:cubicBezTo>
                  <a:pt x="-22882" y="72028"/>
                  <a:pt x="97187" y="14007"/>
                  <a:pt x="175977" y="0"/>
                </a:cubicBezTo>
                <a:cubicBezTo>
                  <a:pt x="489377" y="-1338"/>
                  <a:pt x="557446" y="7857"/>
                  <a:pt x="837783" y="0"/>
                </a:cubicBezTo>
                <a:cubicBezTo>
                  <a:pt x="1118120" y="-7857"/>
                  <a:pt x="1241493" y="40549"/>
                  <a:pt x="1499588" y="0"/>
                </a:cubicBezTo>
                <a:cubicBezTo>
                  <a:pt x="1757683" y="-40549"/>
                  <a:pt x="2024292" y="74699"/>
                  <a:pt x="2161394" y="0"/>
                </a:cubicBezTo>
                <a:cubicBezTo>
                  <a:pt x="2298496" y="-74699"/>
                  <a:pt x="2612865" y="228"/>
                  <a:pt x="2894107" y="0"/>
                </a:cubicBezTo>
                <a:cubicBezTo>
                  <a:pt x="3175349" y="-228"/>
                  <a:pt x="3144105" y="39617"/>
                  <a:pt x="3343190" y="0"/>
                </a:cubicBezTo>
                <a:cubicBezTo>
                  <a:pt x="3542275" y="-39617"/>
                  <a:pt x="3813843" y="746"/>
                  <a:pt x="3934088" y="0"/>
                </a:cubicBezTo>
                <a:cubicBezTo>
                  <a:pt x="4054333" y="-746"/>
                  <a:pt x="4208609" y="59547"/>
                  <a:pt x="4454078" y="0"/>
                </a:cubicBezTo>
                <a:cubicBezTo>
                  <a:pt x="4699547" y="-59547"/>
                  <a:pt x="4680906" y="8003"/>
                  <a:pt x="4903160" y="0"/>
                </a:cubicBezTo>
                <a:cubicBezTo>
                  <a:pt x="5125414" y="-8003"/>
                  <a:pt x="5241903" y="27895"/>
                  <a:pt x="5564966" y="0"/>
                </a:cubicBezTo>
                <a:cubicBezTo>
                  <a:pt x="5888029" y="-27895"/>
                  <a:pt x="5812353" y="37101"/>
                  <a:pt x="5943141" y="0"/>
                </a:cubicBezTo>
                <a:cubicBezTo>
                  <a:pt x="6073929" y="-37101"/>
                  <a:pt x="6171952" y="22882"/>
                  <a:pt x="6321315" y="0"/>
                </a:cubicBezTo>
                <a:cubicBezTo>
                  <a:pt x="6470678" y="-22882"/>
                  <a:pt x="6953694" y="12515"/>
                  <a:pt x="7266752" y="0"/>
                </a:cubicBezTo>
                <a:cubicBezTo>
                  <a:pt x="7382886" y="-22085"/>
                  <a:pt x="7457812" y="81882"/>
                  <a:pt x="7442729" y="175977"/>
                </a:cubicBezTo>
                <a:cubicBezTo>
                  <a:pt x="7477959" y="295828"/>
                  <a:pt x="7419446" y="403012"/>
                  <a:pt x="7442729" y="513842"/>
                </a:cubicBezTo>
                <a:cubicBezTo>
                  <a:pt x="7466012" y="624672"/>
                  <a:pt x="7406820" y="796799"/>
                  <a:pt x="7442729" y="879862"/>
                </a:cubicBezTo>
                <a:cubicBezTo>
                  <a:pt x="7450019" y="992024"/>
                  <a:pt x="7360611" y="1053540"/>
                  <a:pt x="7266752" y="1055839"/>
                </a:cubicBezTo>
                <a:cubicBezTo>
                  <a:pt x="7129371" y="1113417"/>
                  <a:pt x="6990517" y="1055821"/>
                  <a:pt x="6746762" y="1055839"/>
                </a:cubicBezTo>
                <a:cubicBezTo>
                  <a:pt x="6503007" y="1055857"/>
                  <a:pt x="6294209" y="1053627"/>
                  <a:pt x="6084956" y="1055839"/>
                </a:cubicBezTo>
                <a:cubicBezTo>
                  <a:pt x="5875703" y="1058051"/>
                  <a:pt x="5754771" y="1024407"/>
                  <a:pt x="5635874" y="1055839"/>
                </a:cubicBezTo>
                <a:cubicBezTo>
                  <a:pt x="5516977" y="1087271"/>
                  <a:pt x="5377103" y="1009920"/>
                  <a:pt x="5186791" y="1055839"/>
                </a:cubicBezTo>
                <a:cubicBezTo>
                  <a:pt x="4996479" y="1101758"/>
                  <a:pt x="4791188" y="994716"/>
                  <a:pt x="4595893" y="1055839"/>
                </a:cubicBezTo>
                <a:cubicBezTo>
                  <a:pt x="4400598" y="1116962"/>
                  <a:pt x="4296425" y="1022361"/>
                  <a:pt x="4004996" y="1055839"/>
                </a:cubicBezTo>
                <a:cubicBezTo>
                  <a:pt x="3713567" y="1089317"/>
                  <a:pt x="3809910" y="1026844"/>
                  <a:pt x="3626821" y="1055839"/>
                </a:cubicBezTo>
                <a:cubicBezTo>
                  <a:pt x="3443733" y="1084834"/>
                  <a:pt x="3320763" y="1015499"/>
                  <a:pt x="3177738" y="1055839"/>
                </a:cubicBezTo>
                <a:cubicBezTo>
                  <a:pt x="3034713" y="1096179"/>
                  <a:pt x="2876438" y="1022120"/>
                  <a:pt x="2799564" y="1055839"/>
                </a:cubicBezTo>
                <a:cubicBezTo>
                  <a:pt x="2722690" y="1089558"/>
                  <a:pt x="2461794" y="1002158"/>
                  <a:pt x="2350481" y="1055839"/>
                </a:cubicBezTo>
                <a:cubicBezTo>
                  <a:pt x="2239168" y="1109520"/>
                  <a:pt x="1952767" y="1034646"/>
                  <a:pt x="1688676" y="1055839"/>
                </a:cubicBezTo>
                <a:cubicBezTo>
                  <a:pt x="1424585" y="1077032"/>
                  <a:pt x="1376347" y="1004099"/>
                  <a:pt x="1239593" y="1055839"/>
                </a:cubicBezTo>
                <a:cubicBezTo>
                  <a:pt x="1102839" y="1107579"/>
                  <a:pt x="691157" y="1030148"/>
                  <a:pt x="175977" y="1055839"/>
                </a:cubicBezTo>
                <a:cubicBezTo>
                  <a:pt x="53783" y="1048724"/>
                  <a:pt x="13281" y="960172"/>
                  <a:pt x="0" y="879862"/>
                </a:cubicBezTo>
                <a:cubicBezTo>
                  <a:pt x="-16554" y="806524"/>
                  <a:pt x="27499" y="664967"/>
                  <a:pt x="0" y="513842"/>
                </a:cubicBezTo>
                <a:cubicBezTo>
                  <a:pt x="-27499" y="362717"/>
                  <a:pt x="38276" y="309884"/>
                  <a:pt x="0" y="1759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kiểm tra kết quả nhé!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2A14F47-3DF4-D6FF-895C-91CA28FC909B}"/>
              </a:ext>
            </a:extLst>
          </p:cNvPr>
          <p:cNvSpPr/>
          <p:nvPr/>
        </p:nvSpPr>
        <p:spPr>
          <a:xfrm>
            <a:off x="3533775" y="15716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A05DB9A-EA75-C5BF-664A-9EA61889AD96}"/>
              </a:ext>
            </a:extLst>
          </p:cNvPr>
          <p:cNvSpPr/>
          <p:nvPr/>
        </p:nvSpPr>
        <p:spPr>
          <a:xfrm>
            <a:off x="9201150" y="152400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24EC15E-B820-B136-4A08-5B9D736C2860}"/>
              </a:ext>
            </a:extLst>
          </p:cNvPr>
          <p:cNvSpPr/>
          <p:nvPr/>
        </p:nvSpPr>
        <p:spPr>
          <a:xfrm>
            <a:off x="3543300" y="29432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216E5A3-06D8-EA80-7194-4AAA5D8069C7}"/>
              </a:ext>
            </a:extLst>
          </p:cNvPr>
          <p:cNvSpPr/>
          <p:nvPr/>
        </p:nvSpPr>
        <p:spPr>
          <a:xfrm>
            <a:off x="9134475" y="288607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EF9557-0020-3435-DAAF-BEACEAE55EB1}"/>
              </a:ext>
            </a:extLst>
          </p:cNvPr>
          <p:cNvSpPr/>
          <p:nvPr/>
        </p:nvSpPr>
        <p:spPr>
          <a:xfrm>
            <a:off x="6581775" y="4314825"/>
            <a:ext cx="1438275" cy="81915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650</a:t>
            </a:r>
          </a:p>
        </p:txBody>
      </p:sp>
    </p:spTree>
    <p:extLst>
      <p:ext uri="{BB962C8B-B14F-4D97-AF65-F5344CB8AC3E}">
        <p14:creationId xmlns:p14="http://schemas.microsoft.com/office/powerpoint/2010/main" val="389199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247775"/>
            <a:ext cx="6633768" cy="1477354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3902" y="3265980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95360-44E5-9568-A101-52A04DD5C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03" y="3530560"/>
            <a:ext cx="4423877" cy="29856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734816" y="1390650"/>
            <a:ext cx="6733284" cy="1590511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bé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939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14350" y="190500"/>
            <a:ext cx="11229975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95D36C9-3829-6093-3A80-1572D43C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10" y="3205818"/>
            <a:ext cx="1057359" cy="11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5E9BBB7-9968-065A-5198-E66DF59CB90D}"/>
              </a:ext>
            </a:extLst>
          </p:cNvPr>
          <p:cNvSpPr/>
          <p:nvPr/>
        </p:nvSpPr>
        <p:spPr>
          <a:xfrm>
            <a:off x="3483452" y="3304573"/>
            <a:ext cx="6477692" cy="1008831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EC80C84-7A03-0861-8739-77FB6A35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21" y="4951217"/>
            <a:ext cx="1134359" cy="11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6FBAD5C-5022-16C4-44C9-CB99904C4B36}"/>
              </a:ext>
            </a:extLst>
          </p:cNvPr>
          <p:cNvSpPr/>
          <p:nvPr/>
        </p:nvSpPr>
        <p:spPr>
          <a:xfrm>
            <a:off x="1762125" y="4605451"/>
            <a:ext cx="7598980" cy="1747723"/>
          </a:xfrm>
          <a:prstGeom prst="wedgeRoundRectCallout">
            <a:avLst>
              <a:gd name="adj1" fmla="val 54334"/>
              <a:gd name="adj2" fmla="val 24212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Áp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dụng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thức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nhật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dài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rộng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vuông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6B0569-A329-8E9D-E297-5F5E5B936B9E}"/>
              </a:ext>
            </a:extLst>
          </p:cNvPr>
          <p:cNvGrpSpPr/>
          <p:nvPr/>
        </p:nvGrpSpPr>
        <p:grpSpPr>
          <a:xfrm>
            <a:off x="927100" y="364369"/>
            <a:ext cx="587224" cy="646331"/>
            <a:chOff x="759165" y="645780"/>
            <a:chExt cx="587224" cy="64633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161D24-032C-2332-0AEE-5A80671784C9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9B4486-FE93-37CF-194A-E7744FDD3597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9EFC91E-1793-7452-9E17-E7465ABBB86A}"/>
              </a:ext>
            </a:extLst>
          </p:cNvPr>
          <p:cNvSpPr txBox="1"/>
          <p:nvPr/>
        </p:nvSpPr>
        <p:spPr>
          <a:xfrm>
            <a:off x="1562100" y="390525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CC6A7E-01F5-EA34-A53B-84F5740D8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147DA-A96B-007B-1114-DF1629667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3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781235" y="634658"/>
            <a:ext cx="10629530" cy="558868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211824-D3A2-B1AE-3E40-D9190E3A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BA80AF-A778-0702-9F76-8D36F531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6622AA0-EF6F-9B84-E827-4EA27AFB2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852" y="2708890"/>
            <a:ext cx="8942773" cy="3323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Đáp án: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là: 80 x 5 = 400 cm²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vuông là: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2 x 2 = 4 (dm²);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4 dm² = 400 cm².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5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679EE9-6F57-561E-2778-DB6AC6235958}"/>
              </a:ext>
            </a:extLst>
          </p:cNvPr>
          <p:cNvSpPr/>
          <p:nvPr/>
        </p:nvSpPr>
        <p:spPr>
          <a:xfrm>
            <a:off x="990600" y="4629150"/>
            <a:ext cx="638175" cy="638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8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400247"/>
            <a:ext cx="5438994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 đài đẹp quá! Cảm ơn các bạn đã giúp mình xây lâu đài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71674" y="2911416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38645-D6F7-07FA-7AF1-E1CCE72BA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943" y="2932843"/>
            <a:ext cx="438340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dm² = …?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9C558-8B1D-71A8-1735-E6244142A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27" y="3615736"/>
            <a:ext cx="4828450" cy="243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6159B-82B8-464E-0EC0-C51373E1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352" y="2580191"/>
            <a:ext cx="4072481" cy="1201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cm² = …? dm²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8 000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dm² 40 cm² = …?...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404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4 400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7D956B-A8BC-283B-E86E-C0D9D45856F7}"/>
              </a:ext>
            </a:extLst>
          </p:cNvPr>
          <p:cNvSpPr/>
          <p:nvPr/>
        </p:nvSpPr>
        <p:spPr>
          <a:xfrm>
            <a:off x="2470709" y="2874392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9E3539-0FB8-48D2-BECC-968993FE6313}"/>
              </a:ext>
            </a:extLst>
          </p:cNvPr>
          <p:cNvSpPr/>
          <p:nvPr/>
        </p:nvSpPr>
        <p:spPr>
          <a:xfrm>
            <a:off x="2470709" y="1636141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4608D-BE19-6BE9-EC0E-C2782C6A23C3}"/>
              </a:ext>
            </a:extLst>
          </p:cNvPr>
          <p:cNvSpPr/>
          <p:nvPr/>
        </p:nvSpPr>
        <p:spPr>
          <a:xfrm>
            <a:off x="2470709" y="5459294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F269C4-E1C8-F310-88D0-49871B2BF574}"/>
              </a:ext>
            </a:extLst>
          </p:cNvPr>
          <p:cNvSpPr/>
          <p:nvPr/>
        </p:nvSpPr>
        <p:spPr>
          <a:xfrm>
            <a:off x="2470709" y="4112643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96448-51C4-6D87-008A-459096D1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34" y="281495"/>
            <a:ext cx="5474682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9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DB929-9007-128E-3D46-2D91FBC8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36" y="1810778"/>
            <a:ext cx="6011177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543300" y="107428"/>
            <a:ext cx="4894911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481179"/>
              <a:ext cx="34775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 4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2409825" y="107428"/>
            <a:ext cx="7315200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722515" y="1435212"/>
              <a:ext cx="34775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198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0066"/>
                  </a:solidFill>
                  <a:latin typeface="Calibri" panose="020F0502020204030204"/>
                </a:rPr>
                <a:t>166 </a:t>
              </a:r>
              <a:r>
                <a:rPr lang="en-US" sz="5400" b="1" dirty="0" err="1">
                  <a:solidFill>
                    <a:srgbClr val="FF0066"/>
                  </a:solidFill>
                  <a:latin typeface="Calibri" panose="020F0502020204030204"/>
                </a:rPr>
                <a:t>yến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F4046-3BD8-A7DE-9645-061372C29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4" y="107428"/>
            <a:ext cx="59179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540068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 kg = …?..kg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55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D33E71D-73A8-744B-5595-8BE4565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5E842-151D-F253-515C-CE7C32ACE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5" y="107428"/>
            <a:ext cx="4412036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538680" y="1663812"/>
              <a:ext cx="3477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kg = ..?..kg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404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619AE8A-BE0B-DD0C-BD2D-74F11FDB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A9F7C-7097-1EDC-46BA-B942A4AE2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305051" y="1575728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2575228" y="1592081"/>
            <a:ext cx="7473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cs typeface="Arial"/>
                <a:sym typeface="Arial"/>
              </a:rPr>
              <a:t>Thứ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lang="en-US" sz="4000" b="1" kern="0" dirty="0">
                <a:solidFill>
                  <a:srgbClr val="0E2D6C"/>
                </a:solidFill>
                <a:cs typeface="Arial"/>
                <a:sym typeface="Arial"/>
              </a:rPr>
              <a:t>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cs typeface="Arial"/>
                <a:sym typeface="Arial"/>
              </a:rPr>
              <a:t>ngày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lang="en-US" sz="4000" b="1" kern="0" dirty="0">
                <a:solidFill>
                  <a:srgbClr val="0E2D6C"/>
                </a:solidFill>
                <a:cs typeface="Arial"/>
                <a:sym typeface="Arial"/>
              </a:rPr>
              <a:t>03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cs typeface="Arial"/>
                <a:sym typeface="Arial"/>
              </a:rPr>
              <a:t>tháng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cs typeface="Arial"/>
                <a:sym typeface="Arial"/>
              </a:rPr>
              <a:t> 11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cs typeface="Arial"/>
                <a:sym typeface="Arial"/>
              </a:rPr>
              <a:t>năm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cs typeface="Arial"/>
                <a:sym typeface="Arial"/>
              </a:rPr>
              <a:t> 2026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D8F46-41DC-F3A6-DAEE-4A79AFAF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36" y="2449026"/>
            <a:ext cx="6096528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F6B0E-8F75-C570-A2A1-671529968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228" y="3348551"/>
            <a:ext cx="7651143" cy="1322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1123</Words>
  <Application>Microsoft Office PowerPoint</Application>
  <PresentationFormat>Widescreen</PresentationFormat>
  <Paragraphs>147</Paragraphs>
  <Slides>33</Slides>
  <Notes>18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#9Slide03 AmpleSoft Bold</vt:lpstr>
      <vt:lpstr>Arial</vt:lpstr>
      <vt:lpstr>Calibri</vt:lpstr>
      <vt:lpstr>Calibri Light</vt:lpstr>
      <vt:lpstr>Cambria</vt:lpstr>
      <vt:lpstr>Cambria Math</vt:lpstr>
      <vt:lpstr>Pattaya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hniktla210194@outlook.com</cp:lastModifiedBy>
  <cp:revision>49</cp:revision>
  <dcterms:created xsi:type="dcterms:W3CDTF">2023-06-05T13:41:49Z</dcterms:created>
  <dcterms:modified xsi:type="dcterms:W3CDTF">2026-05-17T07:05:10Z</dcterms:modified>
</cp:coreProperties>
</file>