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9" r:id="rId3"/>
    <p:sldMasterId id="2147483736" r:id="rId4"/>
    <p:sldMasterId id="2147483745" r:id="rId5"/>
    <p:sldMasterId id="2147483758" r:id="rId6"/>
    <p:sldMasterId id="2147483766" r:id="rId7"/>
    <p:sldMasterId id="2147483778" r:id="rId8"/>
    <p:sldMasterId id="2147483803" r:id="rId9"/>
    <p:sldMasterId id="2147483818" r:id="rId10"/>
    <p:sldMasterId id="2147483833" r:id="rId11"/>
  </p:sldMasterIdLst>
  <p:notesMasterIdLst>
    <p:notesMasterId r:id="rId47"/>
  </p:notesMasterIdLst>
  <p:handoutMasterIdLst>
    <p:handoutMasterId r:id="rId48"/>
  </p:handoutMasterIdLst>
  <p:sldIdLst>
    <p:sldId id="321" r:id="rId12"/>
    <p:sldId id="257" r:id="rId13"/>
    <p:sldId id="303" r:id="rId14"/>
    <p:sldId id="304" r:id="rId15"/>
    <p:sldId id="305" r:id="rId16"/>
    <p:sldId id="306" r:id="rId17"/>
    <p:sldId id="307" r:id="rId18"/>
    <p:sldId id="262" r:id="rId19"/>
    <p:sldId id="2901" r:id="rId20"/>
    <p:sldId id="308" r:id="rId21"/>
    <p:sldId id="268" r:id="rId22"/>
    <p:sldId id="334" r:id="rId23"/>
    <p:sldId id="2007577141" r:id="rId24"/>
    <p:sldId id="297" r:id="rId25"/>
    <p:sldId id="328" r:id="rId26"/>
    <p:sldId id="2007577152" r:id="rId27"/>
    <p:sldId id="2007577144" r:id="rId28"/>
    <p:sldId id="302" r:id="rId29"/>
    <p:sldId id="2007577145" r:id="rId30"/>
    <p:sldId id="2007577146" r:id="rId31"/>
    <p:sldId id="2007577147" r:id="rId32"/>
    <p:sldId id="2007577148" r:id="rId33"/>
    <p:sldId id="2007577149" r:id="rId34"/>
    <p:sldId id="281" r:id="rId35"/>
    <p:sldId id="282" r:id="rId36"/>
    <p:sldId id="284" r:id="rId37"/>
    <p:sldId id="2007577142" r:id="rId38"/>
    <p:sldId id="256" r:id="rId39"/>
    <p:sldId id="351" r:id="rId40"/>
    <p:sldId id="2007577130" r:id="rId41"/>
    <p:sldId id="2007577139" r:id="rId42"/>
    <p:sldId id="2007577153" r:id="rId43"/>
    <p:sldId id="301" r:id="rId44"/>
    <p:sldId id="2007577154" r:id="rId45"/>
    <p:sldId id="200757714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BẤM CHUỘT VÀO BÔNG HOA ĐỂ ĐƯỢC DẪN ĐẾN CÂU HỎI TƯƠNG ỨNG.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566BB-6644-4148-AA15-898C255FC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3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A1871-9505-BE1E-E484-D153D860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54B1A307-99C0-78B3-3540-001FEE4A00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E2B2C33-C9FA-0505-07F4-9D82187191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1A5D75B-FE02-90D7-F5A2-BAADE3B72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9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9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1316A0-1EA7-40BB-B356-B110497CD7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61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2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68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3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42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9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69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59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7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666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3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2C40D-D246-B233-0C9A-06B128E0F8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483B5-9D08-569F-8CCA-5E53A37FE8C9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0582"/>
      </p:ext>
    </p:extLst>
  </p:cSld>
  <p:clrMapOvr>
    <a:masterClrMapping/>
  </p:clrMapOvr>
  <p:transition spd="slow" advClick="0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693" y="3355031"/>
            <a:ext cx="3158724" cy="35156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829" y="4316614"/>
            <a:ext cx="12192000" cy="2538420"/>
          </a:xfrm>
          <a:prstGeom prst="rect">
            <a:avLst/>
          </a:prstGeom>
        </p:spPr>
      </p:pic>
      <p:grpSp>
        <p:nvGrpSpPr>
          <p:cNvPr id="20" name="组合 19"/>
          <p:cNvGrpSpPr/>
          <p:nvPr userDrawn="1"/>
        </p:nvGrpSpPr>
        <p:grpSpPr>
          <a:xfrm>
            <a:off x="-32520" y="-2966"/>
            <a:ext cx="12238210" cy="6873666"/>
            <a:chOff x="-34298" y="-3128"/>
            <a:chExt cx="12907487" cy="7249172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-34298" y="0"/>
              <a:ext cx="1868891" cy="7232650"/>
              <a:chOff x="-34298" y="0"/>
              <a:chExt cx="1868891" cy="7232650"/>
            </a:xfrm>
          </p:grpSpPr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298" y="2379697"/>
                <a:ext cx="1268232" cy="484982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 userDrawn="1"/>
          </p:nvGrpSpPr>
          <p:grpSpPr>
            <a:xfrm>
              <a:off x="11022313" y="-3128"/>
              <a:ext cx="1850876" cy="7249172"/>
              <a:chOff x="11022313" y="-3128"/>
              <a:chExt cx="1850876" cy="7249172"/>
            </a:xfrm>
          </p:grpSpPr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022313" y="-3128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4918" y="2693615"/>
                <a:ext cx="1438271" cy="4552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472413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2943" y="5771517"/>
            <a:ext cx="12192000" cy="15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68513"/>
      </p:ext>
    </p:extLst>
  </p:cSld>
  <p:clrMapOvr>
    <a:masterClrMapping/>
  </p:clrMapOvr>
  <p:transition spd="slow" advClick="0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784010"/>
      </p:ext>
    </p:extLst>
  </p:cSld>
  <p:clrMapOvr>
    <a:masterClrMapping/>
  </p:clrMapOvr>
  <p:transition spd="slow" advClick="0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836073"/>
      </p:ext>
    </p:extLst>
  </p:cSld>
  <p:clrMapOvr>
    <a:masterClrMapping/>
  </p:clrMapOvr>
  <p:transition spd="slow" advClick="0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9090186" y="6438528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190067"/>
      </p:ext>
    </p:extLst>
  </p:cSld>
  <p:clrMapOvr>
    <a:masterClrMapping/>
  </p:clrMapOvr>
  <p:transition spd="slow" advClick="0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728866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7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8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3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24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54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13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6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50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9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82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9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40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5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1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86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8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95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64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5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0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0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7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4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2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0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7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5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1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7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8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B5799F-34EE-1568-0B9A-646693EFD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F294A5-1643-9BDF-36D5-4D7732A5175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2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B185632A-5B85-1B7F-65C9-0F06BF766D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EBE4EBAE-00DF-426E-FD52-7F796403172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85EC0884-31B3-1A8C-1B6D-52F791BC24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645DF-606B-D6A2-0405-842330F053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5D4DB4-1852-4AA5-BA62-BC17B1D8219E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A05A81-462D-5BBD-D292-13A36ACF64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3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C30622-47AE-F613-D4E2-F906E83C699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2" y="6356746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5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extBox 828"/>
          <p:cNvSpPr txBox="1"/>
          <p:nvPr userDrawn="1"/>
        </p:nvSpPr>
        <p:spPr bwMode="auto">
          <a:xfrm>
            <a:off x="667960" y="186428"/>
            <a:ext cx="1628140" cy="497205"/>
          </a:xfrm>
          <a:prstGeom prst="rect">
            <a:avLst/>
          </a:prstGeom>
          <a:noFill/>
        </p:spPr>
        <p:txBody>
          <a:bodyPr wrap="none" lIns="128583" tIns="64291" rIns="128583" bIns="64291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400" b="0" dirty="0">
                <a:solidFill>
                  <a:schemeClr val="bg1"/>
                </a:solidFill>
                <a:effectLst/>
                <a:latin typeface="Arial" panose="020B0604020202020204" pitchFamily="34" charset="0"/>
                <a:sym typeface="Arial" panose="020B0604020202020204" pitchFamily="34" charset="0"/>
              </a:rPr>
              <a:t>添加标题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transition spd="slow" advClick="0" advTm="3000">
    <p:push dir="u"/>
  </p:transition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ct val="19000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813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90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89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837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1.png"/><Relationship Id="rId3" Type="http://schemas.openxmlformats.org/officeDocument/2006/relationships/image" Target="../media/image22.svg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1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g"/><Relationship Id="rId7" Type="http://schemas.microsoft.com/office/2007/relationships/hdphoto" Target="../media/hdphoto2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jp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21.wdp"/><Relationship Id="rId5" Type="http://schemas.openxmlformats.org/officeDocument/2006/relationships/image" Target="../media/image66.png"/><Relationship Id="rId4" Type="http://schemas.openxmlformats.org/officeDocument/2006/relationships/image" Target="../media/image64.sv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69.png"/><Relationship Id="rId3" Type="http://schemas.openxmlformats.org/officeDocument/2006/relationships/image" Target="../media/image22.svg"/><Relationship Id="rId7" Type="http://schemas.openxmlformats.org/officeDocument/2006/relationships/image" Target="../media/image49.png"/><Relationship Id="rId12" Type="http://schemas.openxmlformats.org/officeDocument/2006/relationships/image" Target="../media/image6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71.png"/><Relationship Id="rId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29.xml"/><Relationship Id="rId11" Type="http://schemas.openxmlformats.org/officeDocument/2006/relationships/image" Target="../media/image83.svg"/><Relationship Id="rId5" Type="http://schemas.microsoft.com/office/2007/relationships/hdphoto" Target="../media/hdphoto22.wdp"/><Relationship Id="rId10" Type="http://schemas.openxmlformats.org/officeDocument/2006/relationships/slide" Target="slide30.xml"/><Relationship Id="rId4" Type="http://schemas.openxmlformats.org/officeDocument/2006/relationships/image" Target="../media/image80.png"/><Relationship Id="rId9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slide" Target="slide28.xml"/><Relationship Id="rId5" Type="http://schemas.openxmlformats.org/officeDocument/2006/relationships/image" Target="../media/image85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openxmlformats.org/officeDocument/2006/relationships/slide" Target="slide9.xml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slide" Target="slide28.xml"/><Relationship Id="rId5" Type="http://schemas.openxmlformats.org/officeDocument/2006/relationships/image" Target="../media/image5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slide" Target="slide28.xml"/><Relationship Id="rId5" Type="http://schemas.openxmlformats.org/officeDocument/2006/relationships/image" Target="../media/image88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2.svg"/><Relationship Id="rId7" Type="http://schemas.openxmlformats.org/officeDocument/2006/relationships/image" Target="../media/image49.png"/><Relationship Id="rId12" Type="http://schemas.openxmlformats.org/officeDocument/2006/relationships/image" Target="../media/image6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91.png"/><Relationship Id="rId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.png"/><Relationship Id="rId5" Type="http://schemas.openxmlformats.org/officeDocument/2006/relationships/image" Target="../media/image94.png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4.png"/><Relationship Id="rId18" Type="http://schemas.microsoft.com/office/2007/relationships/hdphoto" Target="../media/hdphoto10.wdp"/><Relationship Id="rId3" Type="http://schemas.openxmlformats.org/officeDocument/2006/relationships/image" Target="../media/image31.png"/><Relationship Id="rId21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microsoft.com/office/2007/relationships/hdphoto" Target="../media/hdphoto4.wdp"/><Relationship Id="rId15" Type="http://schemas.openxmlformats.org/officeDocument/2006/relationships/image" Target="../media/image35.png"/><Relationship Id="rId23" Type="http://schemas.openxmlformats.org/officeDocument/2006/relationships/image" Target="../media/image39.GIF"/><Relationship Id="rId10" Type="http://schemas.microsoft.com/office/2007/relationships/hdphoto" Target="../media/hdphoto7.wdp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6" y="2391853"/>
            <a:ext cx="2917469" cy="44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21122571-6484-F0DB-3B56-5DFF53FCE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3" y="764249"/>
            <a:ext cx="7986452" cy="209720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3D35634-9642-31C9-9EEC-6E5C2339DEEC}"/>
              </a:ext>
            </a:extLst>
          </p:cNvPr>
          <p:cNvSpPr txBox="1"/>
          <p:nvPr/>
        </p:nvSpPr>
        <p:spPr>
          <a:xfrm>
            <a:off x="2274808" y="100608"/>
            <a:ext cx="76423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03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2987717" y="5407284"/>
            <a:ext cx="7549147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2987717" y="5903846"/>
            <a:ext cx="7549147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>
                <a:latin typeface="+mj-lt"/>
              </a:rPr>
              <a:t>b. 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?</a:t>
            </a:r>
          </a:p>
        </p:txBody>
      </p:sp>
      <p:pic>
        <p:nvPicPr>
          <p:cNvPr id="3" name="Tạo_video_hoạt_hình_bé_mở_cửa">
            <a:hlinkClick r:id="" action="ppaction://media"/>
            <a:extLst>
              <a:ext uri="{FF2B5EF4-FFF2-40B4-BE49-F238E27FC236}">
                <a16:creationId xmlns:a16="http://schemas.microsoft.com/office/drawing/2014/main" id="{32980CCD-DBAC-38D1-C03A-626C8CED4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2389" y="292395"/>
            <a:ext cx="8770681" cy="4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4415735-4A47-5E30-3091-073D40E67DB4}"/>
              </a:ext>
            </a:extLst>
          </p:cNvPr>
          <p:cNvGrpSpPr/>
          <p:nvPr/>
        </p:nvGrpSpPr>
        <p:grpSpPr>
          <a:xfrm>
            <a:off x="264153" y="1103001"/>
            <a:ext cx="3914713" cy="1015665"/>
            <a:chOff x="316289" y="1175540"/>
            <a:chExt cx="3914713" cy="1015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4A5FD-2335-7504-CA2D-003A00C21ACA}"/>
                </a:ext>
              </a:extLst>
            </p:cNvPr>
            <p:cNvSpPr txBox="1"/>
            <p:nvPr/>
          </p:nvSpPr>
          <p:spPr>
            <a:xfrm>
              <a:off x="316289" y="1175542"/>
              <a:ext cx="3906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0BB592-DF32-1733-31A3-3D8A147AC1CC}"/>
                </a:ext>
              </a:extLst>
            </p:cNvPr>
            <p:cNvSpPr txBox="1"/>
            <p:nvPr/>
          </p:nvSpPr>
          <p:spPr>
            <a:xfrm>
              <a:off x="324702" y="1175540"/>
              <a:ext cx="3906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</p:grpSp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thiếu nhi KHI MẸ VẮNG NHÀ - HOẠT HÌNH 3D - Bài đọc sách giáo khoa Tiếng Việt 1 - Tập 2 - YouTube">
            <a:hlinkClick r:id="" action="ppaction://media"/>
            <a:extLst>
              <a:ext uri="{FF2B5EF4-FFF2-40B4-BE49-F238E27FC236}">
                <a16:creationId xmlns:a16="http://schemas.microsoft.com/office/drawing/2014/main" id="{982B1690-6948-DA27-9E65-7325B5BE5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65814" y="990600"/>
            <a:ext cx="11387470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4" name="Cloud 13"/>
          <p:cNvSpPr/>
          <p:nvPr/>
        </p:nvSpPr>
        <p:spPr>
          <a:xfrm>
            <a:off x="9877646" y="89363"/>
            <a:ext cx="2212753" cy="973692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8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517" y="6362156"/>
            <a:ext cx="5224967" cy="50276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câu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2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653592-139B-5B7D-5D09-022E5BBF6D2D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77F5CF-2AA6-82A5-D31E-7BE5A210BC69}"/>
              </a:ext>
            </a:extLst>
          </p:cNvPr>
          <p:cNvSpPr/>
          <p:nvPr/>
        </p:nvSpPr>
        <p:spPr>
          <a:xfrm>
            <a:off x="2991431" y="2046071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BFCA4-3BDF-569A-249C-34634BE4A5D2}"/>
              </a:ext>
            </a:extLst>
          </p:cNvPr>
          <p:cNvSpPr txBox="1"/>
          <p:nvPr/>
        </p:nvSpPr>
        <p:spPr>
          <a:xfrm>
            <a:off x="3127407" y="1943305"/>
            <a:ext cx="351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63E816-0839-F60B-C653-7FB0F0DCBD1C}"/>
              </a:ext>
            </a:extLst>
          </p:cNvPr>
          <p:cNvSpPr/>
          <p:nvPr/>
        </p:nvSpPr>
        <p:spPr>
          <a:xfrm>
            <a:off x="7818473" y="2046246"/>
            <a:ext cx="386670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D23E1-424C-DC79-1181-877C1FFB6B1B}"/>
              </a:ext>
            </a:extLst>
          </p:cNvPr>
          <p:cNvSpPr txBox="1"/>
          <p:nvPr/>
        </p:nvSpPr>
        <p:spPr>
          <a:xfrm>
            <a:off x="8070112" y="1973597"/>
            <a:ext cx="377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8CBE6D7B-6DA1-4F11-C1AB-B510139E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0B729-2170-B6C1-E12F-8D3F1EFCA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50B590-385E-B635-6DBB-448443A22C41}"/>
              </a:ext>
            </a:extLst>
          </p:cNvPr>
          <p:cNvSpPr/>
          <p:nvPr/>
        </p:nvSpPr>
        <p:spPr>
          <a:xfrm>
            <a:off x="2778641" y="3630498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64EF-2576-E1A4-E66F-2880D378A65B}"/>
              </a:ext>
            </a:extLst>
          </p:cNvPr>
          <p:cNvSpPr txBox="1"/>
          <p:nvPr/>
        </p:nvSpPr>
        <p:spPr>
          <a:xfrm>
            <a:off x="2817627" y="3589747"/>
            <a:ext cx="405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C2781D-2581-E001-F808-7DD541DA27C2}"/>
              </a:ext>
            </a:extLst>
          </p:cNvPr>
          <p:cNvSpPr/>
          <p:nvPr/>
        </p:nvSpPr>
        <p:spPr>
          <a:xfrm>
            <a:off x="7598734" y="3538349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353E3-6A93-238B-FBE8-EC9EE2569536}"/>
              </a:ext>
            </a:extLst>
          </p:cNvPr>
          <p:cNvSpPr txBox="1"/>
          <p:nvPr/>
        </p:nvSpPr>
        <p:spPr>
          <a:xfrm>
            <a:off x="7637720" y="3497598"/>
            <a:ext cx="405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9" grpId="0" animBg="1"/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06800" y="142345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9759" y="2641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0017" y="42714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80983" y="545253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1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33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33" y="38608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368554" y="2220286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177181" y="2226735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3987800" y="3934884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176539" y="3888219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H="1">
            <a:off x="6100233" y="3937000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530600" y="364067"/>
            <a:ext cx="5130800" cy="77893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vi-VN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06800" y="142345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9759" y="2641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0017" y="42714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80983" y="545253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8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517" y="6362156"/>
            <a:ext cx="8506883" cy="50276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0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9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85060" y="193453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85060" y="2664787"/>
            <a:ext cx="12192000" cy="7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85060" y="366173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85060" y="4391987"/>
            <a:ext cx="12192000" cy="7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ngừng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AEAC-AE7A-3356-5E9F-9551B2D4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92" y="3125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03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5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10736" y="276630"/>
            <a:ext cx="2896868" cy="1379620"/>
            <a:chOff x="110736" y="276630"/>
            <a:chExt cx="2896868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242108" y="493758"/>
              <a:ext cx="27654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325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235316-07BB-4731-8224-B2A592F52405}"/>
              </a:ext>
            </a:extLst>
          </p:cNvPr>
          <p:cNvSpPr/>
          <p:nvPr/>
        </p:nvSpPr>
        <p:spPr>
          <a:xfrm rot="10800000">
            <a:off x="297472" y="3143776"/>
            <a:ext cx="5638595" cy="3539067"/>
          </a:xfrm>
          <a:custGeom>
            <a:avLst/>
            <a:gdLst>
              <a:gd name="csX0" fmla="*/ 0 w 5638595"/>
              <a:gd name="csY0" fmla="*/ 589856 h 3539067"/>
              <a:gd name="csX1" fmla="*/ 589856 w 5638595"/>
              <a:gd name="csY1" fmla="*/ 0 h 3539067"/>
              <a:gd name="csX2" fmla="*/ 5048739 w 5638595"/>
              <a:gd name="csY2" fmla="*/ 0 h 3539067"/>
              <a:gd name="csX3" fmla="*/ 5638595 w 5638595"/>
              <a:gd name="csY3" fmla="*/ 589856 h 3539067"/>
              <a:gd name="csX4" fmla="*/ 5638595 w 5638595"/>
              <a:gd name="csY4" fmla="*/ 2949211 h 3539067"/>
              <a:gd name="csX5" fmla="*/ 5048739 w 5638595"/>
              <a:gd name="csY5" fmla="*/ 3539067 h 3539067"/>
              <a:gd name="csX6" fmla="*/ 589856 w 5638595"/>
              <a:gd name="csY6" fmla="*/ 3539067 h 3539067"/>
              <a:gd name="csX7" fmla="*/ 0 w 5638595"/>
              <a:gd name="csY7" fmla="*/ 2949211 h 3539067"/>
              <a:gd name="csX8" fmla="*/ 0 w 5638595"/>
              <a:gd name="csY8" fmla="*/ 589856 h 3539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F42BFF-9C80-90F7-405C-DAA3777C9F05}"/>
              </a:ext>
            </a:extLst>
          </p:cNvPr>
          <p:cNvSpPr/>
          <p:nvPr/>
        </p:nvSpPr>
        <p:spPr>
          <a:xfrm>
            <a:off x="443005" y="3498687"/>
            <a:ext cx="5367551" cy="2799408"/>
          </a:xfrm>
          <a:custGeom>
            <a:avLst/>
            <a:gdLst>
              <a:gd name="csX0" fmla="*/ 0 w 5367551"/>
              <a:gd name="csY0" fmla="*/ 466577 h 2799408"/>
              <a:gd name="csX1" fmla="*/ 466577 w 5367551"/>
              <a:gd name="csY1" fmla="*/ 0 h 2799408"/>
              <a:gd name="csX2" fmla="*/ 967030 w 5367551"/>
              <a:gd name="csY2" fmla="*/ 0 h 2799408"/>
              <a:gd name="csX3" fmla="*/ 1600516 w 5367551"/>
              <a:gd name="csY3" fmla="*/ 0 h 2799408"/>
              <a:gd name="csX4" fmla="*/ 2100969 w 5367551"/>
              <a:gd name="csY4" fmla="*/ 0 h 2799408"/>
              <a:gd name="csX5" fmla="*/ 2734454 w 5367551"/>
              <a:gd name="csY5" fmla="*/ 0 h 2799408"/>
              <a:gd name="csX6" fmla="*/ 3456628 w 5367551"/>
              <a:gd name="csY6" fmla="*/ 0 h 2799408"/>
              <a:gd name="csX7" fmla="*/ 4090113 w 5367551"/>
              <a:gd name="csY7" fmla="*/ 0 h 2799408"/>
              <a:gd name="csX8" fmla="*/ 4900974 w 5367551"/>
              <a:gd name="csY8" fmla="*/ 0 h 2799408"/>
              <a:gd name="csX9" fmla="*/ 5367551 w 5367551"/>
              <a:gd name="csY9" fmla="*/ 466577 h 2799408"/>
              <a:gd name="csX10" fmla="*/ 5367551 w 5367551"/>
              <a:gd name="csY10" fmla="*/ 1069999 h 2799408"/>
              <a:gd name="csX11" fmla="*/ 5367551 w 5367551"/>
              <a:gd name="csY11" fmla="*/ 1636096 h 2799408"/>
              <a:gd name="csX12" fmla="*/ 5367551 w 5367551"/>
              <a:gd name="csY12" fmla="*/ 2332831 h 2799408"/>
              <a:gd name="csX13" fmla="*/ 4900974 w 5367551"/>
              <a:gd name="csY13" fmla="*/ 2799408 h 2799408"/>
              <a:gd name="csX14" fmla="*/ 4267489 w 5367551"/>
              <a:gd name="csY14" fmla="*/ 2799408 h 2799408"/>
              <a:gd name="csX15" fmla="*/ 3722691 w 5367551"/>
              <a:gd name="csY15" fmla="*/ 2799408 h 2799408"/>
              <a:gd name="csX16" fmla="*/ 3177894 w 5367551"/>
              <a:gd name="csY16" fmla="*/ 2799408 h 2799408"/>
              <a:gd name="csX17" fmla="*/ 2544409 w 5367551"/>
              <a:gd name="csY17" fmla="*/ 2799408 h 2799408"/>
              <a:gd name="csX18" fmla="*/ 1822236 w 5367551"/>
              <a:gd name="csY18" fmla="*/ 2799408 h 2799408"/>
              <a:gd name="csX19" fmla="*/ 1321782 w 5367551"/>
              <a:gd name="csY19" fmla="*/ 2799408 h 2799408"/>
              <a:gd name="csX20" fmla="*/ 466577 w 5367551"/>
              <a:gd name="csY20" fmla="*/ 2799408 h 2799408"/>
              <a:gd name="csX21" fmla="*/ 0 w 5367551"/>
              <a:gd name="csY21" fmla="*/ 2332831 h 2799408"/>
              <a:gd name="csX22" fmla="*/ 0 w 5367551"/>
              <a:gd name="csY22" fmla="*/ 1729409 h 2799408"/>
              <a:gd name="csX23" fmla="*/ 0 w 5367551"/>
              <a:gd name="csY23" fmla="*/ 1125987 h 2799408"/>
              <a:gd name="csX24" fmla="*/ 0 w 5367551"/>
              <a:gd name="csY24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B6596-C876-061F-724C-82A158A11F47}"/>
              </a:ext>
            </a:extLst>
          </p:cNvPr>
          <p:cNvGrpSpPr/>
          <p:nvPr/>
        </p:nvGrpSpPr>
        <p:grpSpPr>
          <a:xfrm>
            <a:off x="1827541" y="2685313"/>
            <a:ext cx="2346280" cy="857250"/>
            <a:chOff x="133349" y="1332602"/>
            <a:chExt cx="2346280" cy="8572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B6EFE0B-6283-AFF9-D7B1-9B8D1EEABD20}"/>
                </a:ext>
              </a:extLst>
            </p:cNvPr>
            <p:cNvSpPr/>
            <p:nvPr/>
          </p:nvSpPr>
          <p:spPr>
            <a:xfrm>
              <a:off x="133349" y="1332602"/>
              <a:ext cx="2286000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0EA36-15F1-D96A-ADA4-0D331EDBA4B2}"/>
                </a:ext>
              </a:extLst>
            </p:cNvPr>
            <p:cNvSpPr txBox="1"/>
            <p:nvPr/>
          </p:nvSpPr>
          <p:spPr>
            <a:xfrm>
              <a:off x="412704" y="1415848"/>
              <a:ext cx="2066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6E84EF-0DBC-8531-8A2A-F9352A9F1E08}"/>
              </a:ext>
            </a:extLst>
          </p:cNvPr>
          <p:cNvSpPr txBox="1"/>
          <p:nvPr/>
        </p:nvSpPr>
        <p:spPr>
          <a:xfrm>
            <a:off x="960447" y="3499708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 thành viên đều đọc.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 cùng nhau.</a:t>
            </a:r>
          </a:p>
        </p:txBody>
      </p:sp>
      <p:pic>
        <p:nvPicPr>
          <p:cNvPr id="33" name="Graphic 32" descr="Clipboard outline">
            <a:extLst>
              <a:ext uri="{FF2B5EF4-FFF2-40B4-BE49-F238E27FC236}">
                <a16:creationId xmlns:a16="http://schemas.microsoft.com/office/drawing/2014/main" id="{05FD6745-C00F-B840-21F5-F4E84E5F38AE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789" y="3717131"/>
            <a:ext cx="499802" cy="499802"/>
          </a:xfrm>
          <a:prstGeom prst="rect">
            <a:avLst/>
          </a:prstGeom>
        </p:spPr>
      </p:pic>
      <p:pic>
        <p:nvPicPr>
          <p:cNvPr id="34" name="Graphic 33" descr="Clipboard outline">
            <a:extLst>
              <a:ext uri="{FF2B5EF4-FFF2-40B4-BE49-F238E27FC236}">
                <a16:creationId xmlns:a16="http://schemas.microsoft.com/office/drawing/2014/main" id="{A9B05326-139F-3388-BEC5-18FC99A7908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824" y="4437091"/>
            <a:ext cx="499802" cy="499802"/>
          </a:xfrm>
          <a:prstGeom prst="rect">
            <a:avLst/>
          </a:prstGeom>
        </p:spPr>
      </p:pic>
      <p:pic>
        <p:nvPicPr>
          <p:cNvPr id="35" name="Graphic 34" descr="Clipboard outline">
            <a:extLst>
              <a:ext uri="{FF2B5EF4-FFF2-40B4-BE49-F238E27FC236}">
                <a16:creationId xmlns:a16="http://schemas.microsoft.com/office/drawing/2014/main" id="{B1B728D4-5052-9433-0BA4-E0578131788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994" y="5212136"/>
            <a:ext cx="499802" cy="49980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3970EC6-A1D1-65D1-7645-ACD18B4C8284}"/>
              </a:ext>
            </a:extLst>
          </p:cNvPr>
          <p:cNvSpPr/>
          <p:nvPr/>
        </p:nvSpPr>
        <p:spPr>
          <a:xfrm rot="10800000">
            <a:off x="6349022" y="3105949"/>
            <a:ext cx="5638595" cy="3539067"/>
          </a:xfrm>
          <a:custGeom>
            <a:avLst/>
            <a:gdLst>
              <a:gd name="csX0" fmla="*/ 0 w 5638595"/>
              <a:gd name="csY0" fmla="*/ 589856 h 3539067"/>
              <a:gd name="csX1" fmla="*/ 589856 w 5638595"/>
              <a:gd name="csY1" fmla="*/ 0 h 3539067"/>
              <a:gd name="csX2" fmla="*/ 5048739 w 5638595"/>
              <a:gd name="csY2" fmla="*/ 0 h 3539067"/>
              <a:gd name="csX3" fmla="*/ 5638595 w 5638595"/>
              <a:gd name="csY3" fmla="*/ 589856 h 3539067"/>
              <a:gd name="csX4" fmla="*/ 5638595 w 5638595"/>
              <a:gd name="csY4" fmla="*/ 2949211 h 3539067"/>
              <a:gd name="csX5" fmla="*/ 5048739 w 5638595"/>
              <a:gd name="csY5" fmla="*/ 3539067 h 3539067"/>
              <a:gd name="csX6" fmla="*/ 589856 w 5638595"/>
              <a:gd name="csY6" fmla="*/ 3539067 h 3539067"/>
              <a:gd name="csX7" fmla="*/ 0 w 5638595"/>
              <a:gd name="csY7" fmla="*/ 2949211 h 3539067"/>
              <a:gd name="csX8" fmla="*/ 0 w 5638595"/>
              <a:gd name="csY8" fmla="*/ 589856 h 3539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6494555" y="3460860"/>
            <a:ext cx="5367551" cy="2799408"/>
          </a:xfrm>
          <a:custGeom>
            <a:avLst/>
            <a:gdLst>
              <a:gd name="csX0" fmla="*/ 0 w 5367551"/>
              <a:gd name="csY0" fmla="*/ 466577 h 2799408"/>
              <a:gd name="csX1" fmla="*/ 466577 w 5367551"/>
              <a:gd name="csY1" fmla="*/ 0 h 2799408"/>
              <a:gd name="csX2" fmla="*/ 967030 w 5367551"/>
              <a:gd name="csY2" fmla="*/ 0 h 2799408"/>
              <a:gd name="csX3" fmla="*/ 1600516 w 5367551"/>
              <a:gd name="csY3" fmla="*/ 0 h 2799408"/>
              <a:gd name="csX4" fmla="*/ 2100969 w 5367551"/>
              <a:gd name="csY4" fmla="*/ 0 h 2799408"/>
              <a:gd name="csX5" fmla="*/ 2734454 w 5367551"/>
              <a:gd name="csY5" fmla="*/ 0 h 2799408"/>
              <a:gd name="csX6" fmla="*/ 3456628 w 5367551"/>
              <a:gd name="csY6" fmla="*/ 0 h 2799408"/>
              <a:gd name="csX7" fmla="*/ 4090113 w 5367551"/>
              <a:gd name="csY7" fmla="*/ 0 h 2799408"/>
              <a:gd name="csX8" fmla="*/ 4900974 w 5367551"/>
              <a:gd name="csY8" fmla="*/ 0 h 2799408"/>
              <a:gd name="csX9" fmla="*/ 5367551 w 5367551"/>
              <a:gd name="csY9" fmla="*/ 466577 h 2799408"/>
              <a:gd name="csX10" fmla="*/ 5367551 w 5367551"/>
              <a:gd name="csY10" fmla="*/ 1069999 h 2799408"/>
              <a:gd name="csX11" fmla="*/ 5367551 w 5367551"/>
              <a:gd name="csY11" fmla="*/ 1636096 h 2799408"/>
              <a:gd name="csX12" fmla="*/ 5367551 w 5367551"/>
              <a:gd name="csY12" fmla="*/ 2332831 h 2799408"/>
              <a:gd name="csX13" fmla="*/ 4900974 w 5367551"/>
              <a:gd name="csY13" fmla="*/ 2799408 h 2799408"/>
              <a:gd name="csX14" fmla="*/ 4267489 w 5367551"/>
              <a:gd name="csY14" fmla="*/ 2799408 h 2799408"/>
              <a:gd name="csX15" fmla="*/ 3722691 w 5367551"/>
              <a:gd name="csY15" fmla="*/ 2799408 h 2799408"/>
              <a:gd name="csX16" fmla="*/ 3177894 w 5367551"/>
              <a:gd name="csY16" fmla="*/ 2799408 h 2799408"/>
              <a:gd name="csX17" fmla="*/ 2544409 w 5367551"/>
              <a:gd name="csY17" fmla="*/ 2799408 h 2799408"/>
              <a:gd name="csX18" fmla="*/ 1822236 w 5367551"/>
              <a:gd name="csY18" fmla="*/ 2799408 h 2799408"/>
              <a:gd name="csX19" fmla="*/ 1321782 w 5367551"/>
              <a:gd name="csY19" fmla="*/ 2799408 h 2799408"/>
              <a:gd name="csX20" fmla="*/ 466577 w 5367551"/>
              <a:gd name="csY20" fmla="*/ 2799408 h 2799408"/>
              <a:gd name="csX21" fmla="*/ 0 w 5367551"/>
              <a:gd name="csY21" fmla="*/ 2332831 h 2799408"/>
              <a:gd name="csX22" fmla="*/ 0 w 5367551"/>
              <a:gd name="csY22" fmla="*/ 1729409 h 2799408"/>
              <a:gd name="csX23" fmla="*/ 0 w 5367551"/>
              <a:gd name="csY23" fmla="*/ 1125987 h 2799408"/>
              <a:gd name="csX24" fmla="*/ 0 w 5367551"/>
              <a:gd name="csY24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BD5130-D4C9-44CB-E70F-B78268CEFBBB}"/>
              </a:ext>
            </a:extLst>
          </p:cNvPr>
          <p:cNvGrpSpPr/>
          <p:nvPr/>
        </p:nvGrpSpPr>
        <p:grpSpPr>
          <a:xfrm>
            <a:off x="7174932" y="2625005"/>
            <a:ext cx="4162496" cy="857250"/>
            <a:chOff x="7623307" y="2634442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7623307" y="2634442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7947863" y="2686871"/>
              <a:ext cx="3837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 chí đánh giá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6658063" y="3471086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8713558" y="355775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8771854" y="435397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10443313" y="4980681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6A05FB-77F1-2C08-565B-4DF5AA63E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358" y="279909"/>
            <a:ext cx="915698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/>
      <p:bldP spid="36" grpId="0" animBg="1"/>
      <p:bldP spid="37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74905" y="132251"/>
            <a:ext cx="3108121" cy="1379620"/>
            <a:chOff x="110736" y="276630"/>
            <a:chExt cx="3108121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352276" y="504775"/>
              <a:ext cx="2866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325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C5349-EA12-5746-079C-D0FC626968C1}"/>
              </a:ext>
            </a:extLst>
          </p:cNvPr>
          <p:cNvGrpSpPr/>
          <p:nvPr/>
        </p:nvGrpSpPr>
        <p:grpSpPr>
          <a:xfrm>
            <a:off x="4014751" y="2821381"/>
            <a:ext cx="4162496" cy="857250"/>
            <a:chOff x="4014751" y="2821381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4014751" y="2821381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4339307" y="2873810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 chí đánh giá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2983831" y="3789820"/>
            <a:ext cx="6224337" cy="2799408"/>
          </a:xfrm>
          <a:custGeom>
            <a:avLst/>
            <a:gdLst>
              <a:gd name="csX0" fmla="*/ 0 w 6224337"/>
              <a:gd name="csY0" fmla="*/ 466577 h 2799408"/>
              <a:gd name="csX1" fmla="*/ 466577 w 6224337"/>
              <a:gd name="csY1" fmla="*/ 0 h 2799408"/>
              <a:gd name="csX2" fmla="*/ 5757760 w 6224337"/>
              <a:gd name="csY2" fmla="*/ 0 h 2799408"/>
              <a:gd name="csX3" fmla="*/ 6224337 w 6224337"/>
              <a:gd name="csY3" fmla="*/ 466577 h 2799408"/>
              <a:gd name="csX4" fmla="*/ 6224337 w 6224337"/>
              <a:gd name="csY4" fmla="*/ 2332831 h 2799408"/>
              <a:gd name="csX5" fmla="*/ 5757760 w 6224337"/>
              <a:gd name="csY5" fmla="*/ 2799408 h 2799408"/>
              <a:gd name="csX6" fmla="*/ 466577 w 6224337"/>
              <a:gd name="csY6" fmla="*/ 2799408 h 2799408"/>
              <a:gd name="csX7" fmla="*/ 0 w 6224337"/>
              <a:gd name="csY7" fmla="*/ 2332831 h 2799408"/>
              <a:gd name="csX8" fmla="*/ 0 w 6224337"/>
              <a:gd name="csY8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224337" h="2799408" fill="none" extrusionOk="0">
                <a:moveTo>
                  <a:pt x="0" y="466577"/>
                </a:moveTo>
                <a:cubicBezTo>
                  <a:pt x="1050" y="237328"/>
                  <a:pt x="214355" y="9165"/>
                  <a:pt x="466577" y="0"/>
                </a:cubicBezTo>
                <a:cubicBezTo>
                  <a:pt x="2789875" y="72427"/>
                  <a:pt x="4338687" y="61419"/>
                  <a:pt x="5757760" y="0"/>
                </a:cubicBezTo>
                <a:cubicBezTo>
                  <a:pt x="6011373" y="-28016"/>
                  <a:pt x="6180772" y="195717"/>
                  <a:pt x="6224337" y="466577"/>
                </a:cubicBezTo>
                <a:cubicBezTo>
                  <a:pt x="6390037" y="829265"/>
                  <a:pt x="6180633" y="1666578"/>
                  <a:pt x="6224337" y="2332831"/>
                </a:cubicBezTo>
                <a:cubicBezTo>
                  <a:pt x="6233426" y="2544385"/>
                  <a:pt x="5985796" y="2766173"/>
                  <a:pt x="5757760" y="2799408"/>
                </a:cubicBezTo>
                <a:cubicBezTo>
                  <a:pt x="3826902" y="2829235"/>
                  <a:pt x="1717850" y="2720102"/>
                  <a:pt x="466577" y="2799408"/>
                </a:cubicBezTo>
                <a:cubicBezTo>
                  <a:pt x="232077" y="2796787"/>
                  <a:pt x="-9025" y="2592299"/>
                  <a:pt x="0" y="2332831"/>
                </a:cubicBezTo>
                <a:cubicBezTo>
                  <a:pt x="-56312" y="1409405"/>
                  <a:pt x="5451" y="906794"/>
                  <a:pt x="0" y="466577"/>
                </a:cubicBezTo>
                <a:close/>
              </a:path>
              <a:path w="6224337" h="2799408" stroke="0" extrusionOk="0">
                <a:moveTo>
                  <a:pt x="0" y="466577"/>
                </a:moveTo>
                <a:cubicBezTo>
                  <a:pt x="18107" y="213830"/>
                  <a:pt x="219733" y="22583"/>
                  <a:pt x="466577" y="0"/>
                </a:cubicBezTo>
                <a:cubicBezTo>
                  <a:pt x="2863823" y="123000"/>
                  <a:pt x="3482945" y="-96860"/>
                  <a:pt x="5757760" y="0"/>
                </a:cubicBezTo>
                <a:cubicBezTo>
                  <a:pt x="5989589" y="-19704"/>
                  <a:pt x="6241675" y="173939"/>
                  <a:pt x="6224337" y="466577"/>
                </a:cubicBezTo>
                <a:cubicBezTo>
                  <a:pt x="6310519" y="916165"/>
                  <a:pt x="6085385" y="1603341"/>
                  <a:pt x="6224337" y="2332831"/>
                </a:cubicBezTo>
                <a:cubicBezTo>
                  <a:pt x="6193341" y="2601743"/>
                  <a:pt x="5983507" y="2794181"/>
                  <a:pt x="5757760" y="2799408"/>
                </a:cubicBezTo>
                <a:cubicBezTo>
                  <a:pt x="4044916" y="2638701"/>
                  <a:pt x="1522824" y="2839075"/>
                  <a:pt x="466577" y="2799408"/>
                </a:cubicBezTo>
                <a:cubicBezTo>
                  <a:pt x="170338" y="2791621"/>
                  <a:pt x="-16770" y="2582917"/>
                  <a:pt x="0" y="2332831"/>
                </a:cubicBezTo>
                <a:cubicBezTo>
                  <a:pt x="26754" y="2032421"/>
                  <a:pt x="133067" y="1282337"/>
                  <a:pt x="0" y="46657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3335101" y="380004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5643984" y="388671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5614145" y="4704963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7605094" y="5540995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0">
            <a:extLst>
              <a:ext uri="{FF2B5EF4-FFF2-40B4-BE49-F238E27FC236}">
                <a16:creationId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5500" y="2549908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47238" y="2549908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B18A5-FF77-E819-3641-63A144266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045" y="1187475"/>
            <a:ext cx="1068111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A16AC-1AA3-73E7-173D-38A813DD8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19" y="721335"/>
            <a:ext cx="436511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38" cy="685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-2032" r="25012" b="3715"/>
          <a:stretch/>
        </p:blipFill>
        <p:spPr>
          <a:xfrm>
            <a:off x="-508000" y="-431800"/>
            <a:ext cx="7620000" cy="7517026"/>
          </a:xfrm>
          <a:prstGeom prst="rect">
            <a:avLst/>
          </a:prstGeom>
        </p:spPr>
      </p:pic>
      <p:grpSp>
        <p:nvGrpSpPr>
          <p:cNvPr id="13" name="Nhóm 42">
            <a:extLst>
              <a:ext uri="{FF2B5EF4-FFF2-40B4-BE49-F238E27FC236}">
                <a16:creationId xmlns:a16="http://schemas.microsoft.com/office/drawing/2014/main" id="{A4B36B92-4BEC-B13F-DA89-39B528BB039D}"/>
              </a:ext>
            </a:extLst>
          </p:cNvPr>
          <p:cNvGrpSpPr/>
          <p:nvPr/>
        </p:nvGrpSpPr>
        <p:grpSpPr>
          <a:xfrm>
            <a:off x="1369028" y="1337305"/>
            <a:ext cx="8374472" cy="4731455"/>
            <a:chOff x="1659071" y="2552305"/>
            <a:chExt cx="12561708" cy="7097183"/>
          </a:xfrm>
        </p:grpSpPr>
        <p:pic>
          <p:nvPicPr>
            <p:cNvPr id="14" name="Picture 3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47847" y="2552305"/>
              <a:ext cx="1002355" cy="767257"/>
            </a:xfrm>
            <a:prstGeom prst="rect">
              <a:avLst/>
            </a:prstGeom>
          </p:spPr>
        </p:pic>
        <p:pic>
          <p:nvPicPr>
            <p:cNvPr id="15" name="Picture 38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87919" y="3682797"/>
              <a:ext cx="1002355" cy="767257"/>
            </a:xfrm>
            <a:prstGeom prst="rect">
              <a:avLst/>
            </a:prstGeom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659071" y="5013198"/>
              <a:ext cx="757312" cy="579688"/>
            </a:xfrm>
            <a:prstGeom prst="rect">
              <a:avLst/>
            </a:prstGeom>
          </p:spPr>
        </p:pic>
        <p:pic>
          <p:nvPicPr>
            <p:cNvPr id="17" name="Picture 4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3308976" y="8951545"/>
              <a:ext cx="911803" cy="697943"/>
            </a:xfrm>
            <a:prstGeom prst="rect">
              <a:avLst/>
            </a:prstGeom>
          </p:spPr>
        </p:pic>
        <p:pic>
          <p:nvPicPr>
            <p:cNvPr id="18" name="Picture 3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734320" y="4815932"/>
              <a:ext cx="744122" cy="569592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16422E54-FFC2-4F4B-D52A-868F83B53DDA}"/>
              </a:ext>
            </a:extLst>
          </p:cNvPr>
          <p:cNvPicPr>
            <a:picLocks noChangeAspect="1"/>
          </p:cNvPicPr>
          <p:nvPr/>
        </p:nvPicPr>
        <p:blipFill>
          <a:blip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36736">
            <a:off x="6062839" y="3649566"/>
            <a:ext cx="642269" cy="61424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78909">
            <a:off x="101578" y="3538824"/>
            <a:ext cx="642269" cy="61424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1705" y="-45029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EA924-1B74-807C-AEB3-BFF40F260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705" y="1048337"/>
            <a:ext cx="662083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85128-75D7-3593-416C-B379DFBEC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461" y="1602061"/>
            <a:ext cx="2388222" cy="5005713"/>
          </a:xfrm>
          <a:prstGeom prst="rect">
            <a:avLst/>
          </a:prstGeom>
        </p:spPr>
      </p:pic>
      <p:sp>
        <p:nvSpPr>
          <p:cNvPr id="13" name="1">
            <a:hlinkClick r:id="rId6" action="ppaction://hlinksldjump"/>
          </p:cNvPr>
          <p:cNvSpPr/>
          <p:nvPr/>
        </p:nvSpPr>
        <p:spPr>
          <a:xfrm>
            <a:off x="489098" y="3274828"/>
            <a:ext cx="1509824" cy="2993066"/>
          </a:xfrm>
          <a:custGeom>
            <a:avLst/>
            <a:gdLst/>
            <a:ahLst/>
            <a:cxnLst/>
            <a:rect l="l" t="t" r="r" b="b"/>
            <a:pathLst>
              <a:path w="3022379" h="5936816">
                <a:moveTo>
                  <a:pt x="0" y="0"/>
                </a:moveTo>
                <a:lnTo>
                  <a:pt x="3022379" y="0"/>
                </a:lnTo>
                <a:lnTo>
                  <a:pt x="3022379" y="5936816"/>
                </a:lnTo>
                <a:lnTo>
                  <a:pt x="0" y="5936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">
            <a:hlinkClick r:id="rId8" action="ppaction://hlinksldjump"/>
          </p:cNvPr>
          <p:cNvSpPr/>
          <p:nvPr/>
        </p:nvSpPr>
        <p:spPr>
          <a:xfrm>
            <a:off x="4210493" y="3189766"/>
            <a:ext cx="1267125" cy="3238509"/>
          </a:xfrm>
          <a:custGeom>
            <a:avLst/>
            <a:gdLst/>
            <a:ahLst/>
            <a:cxnLst/>
            <a:rect l="l" t="t" r="r" b="b"/>
            <a:pathLst>
              <a:path w="2113783" h="5698926">
                <a:moveTo>
                  <a:pt x="0" y="0"/>
                </a:moveTo>
                <a:lnTo>
                  <a:pt x="2113784" y="0"/>
                </a:lnTo>
                <a:lnTo>
                  <a:pt x="2113784" y="5698925"/>
                </a:lnTo>
                <a:lnTo>
                  <a:pt x="0" y="5698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2">
            <a:hlinkClick r:id="rId10" action="ppaction://hlinksldjump"/>
          </p:cNvPr>
          <p:cNvSpPr/>
          <p:nvPr/>
        </p:nvSpPr>
        <p:spPr>
          <a:xfrm>
            <a:off x="2126512" y="3370521"/>
            <a:ext cx="1798140" cy="3089652"/>
          </a:xfrm>
          <a:custGeom>
            <a:avLst/>
            <a:gdLst/>
            <a:ahLst/>
            <a:cxnLst/>
            <a:rect l="l" t="t" r="r" b="b"/>
            <a:pathLst>
              <a:path w="3326850" h="5478346">
                <a:moveTo>
                  <a:pt x="0" y="0"/>
                </a:moveTo>
                <a:lnTo>
                  <a:pt x="3326850" y="0"/>
                </a:lnTo>
                <a:lnTo>
                  <a:pt x="3326850" y="5478346"/>
                </a:lnTo>
                <a:lnTo>
                  <a:pt x="0" y="54783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C9BD2-DD24-BACA-7DE7-1C681AED3E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155" y="5724046"/>
            <a:ext cx="9321592" cy="1133954"/>
          </a:xfrm>
          <a:prstGeom prst="rect">
            <a:avLst/>
          </a:prstGeom>
        </p:spPr>
      </p:pic>
      <p:sp>
        <p:nvSpPr>
          <p:cNvPr id="19" name="Rectangle: Rounded Corners 18">
            <a:hlinkClick r:id="rId13" action="ppaction://hlinksldjump"/>
            <a:extLst>
              <a:ext uri="{FF2B5EF4-FFF2-40B4-BE49-F238E27FC236}">
                <a16:creationId xmlns:a16="http://schemas.microsoft.com/office/drawing/2014/main" id="{F27A6E1E-FD0F-F1EA-E522-18AA7641B340}"/>
              </a:ext>
            </a:extLst>
          </p:cNvPr>
          <p:cNvSpPr/>
          <p:nvPr/>
        </p:nvSpPr>
        <p:spPr>
          <a:xfrm>
            <a:off x="127591" y="180753"/>
            <a:ext cx="1095153" cy="425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64948 -0.3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70156 -0.2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37539 -0.34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B00991E-6323-724D-E5F8-07915B10A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45302" y="729892"/>
            <a:ext cx="6121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79B8F33-6348-2FD2-74CF-28FB33B94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8803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0008AE83-98D0-3CFA-154C-47F26CB77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0C99-6738-B824-9D2B-D07A2E9D6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">
            <a:extLst>
              <a:ext uri="{FF2B5EF4-FFF2-40B4-BE49-F238E27FC236}">
                <a16:creationId xmlns:a16="http://schemas.microsoft.com/office/drawing/2014/main" id="{F836D0C8-2594-EBD6-9C98-875B6AF0AB0D}"/>
              </a:ext>
            </a:extLst>
          </p:cNvPr>
          <p:cNvGrpSpPr>
            <a:grpSpLocks/>
          </p:cNvGrpSpPr>
          <p:nvPr/>
        </p:nvGrpSpPr>
        <p:grpSpPr bwMode="auto">
          <a:xfrm>
            <a:off x="426780" y="331087"/>
            <a:ext cx="11950700" cy="812800"/>
            <a:chOff x="209550" y="361950"/>
            <a:chExt cx="8963757" cy="6096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D563A7-94B0-D4D8-2E59-D93D54D28015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BE2FC13F-0C66-F71E-B094-CB0D538F4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 vào vở câu trả lời cho câu hỏi </a:t>
              </a:r>
              <a:r>
                <a:rPr lang="vi-VN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b </a:t>
              </a:r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mục </a:t>
              </a:r>
              <a:r>
                <a:rPr lang="en-US" sz="3200" b="1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8D74A2-A70E-7F8A-BEC1-95E5BC70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79" y="1203153"/>
            <a:ext cx="121327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7F12E-DEF6-9104-1BEC-7F51ED03B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64" y="1977853"/>
            <a:ext cx="117623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3AFF230-A4E2-07CA-8988-6069EAA6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4" y="3065819"/>
            <a:ext cx="11660716" cy="2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EF40C756-C9B0-C493-86D6-C5AE75D49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964" y="3700820"/>
            <a:ext cx="111781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Ύ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Ε− ν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Ẃa đi xa,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sĀ gõ cửa và giả</a:t>
            </a:r>
            <a:endParaRPr lang="en-US" sz="4267" b="1" dirty="0">
              <a:solidFill>
                <a:srgbClr val="00206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4C4AA8-CE98-2885-FD65-7538CBC4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247" y="3707171"/>
            <a:ext cx="1248833" cy="74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 eaLnBrk="1" hangingPunct="1">
              <a:buClr>
                <a:srgbClr val="000000"/>
              </a:buClr>
            </a:pPr>
            <a:r>
              <a:rPr lang="vi-VN" sz="42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K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sym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D0F66B-D0E0-4226-0A20-C50900BF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96" y="4568653"/>
            <a:ext cx="106002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giŧ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Ύ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Ε−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684C5A1-4E1E-DF6D-E8F0-9CCB70AC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3241946" y="4869220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3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13A29-AC69-1B09-F889-9D09D812A8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419" y="-190006"/>
            <a:ext cx="12192000" cy="3377352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3BBCF5F0-16E0-9217-A8B4-FE5D5BC782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32962" y="1970327"/>
            <a:ext cx="1848312" cy="47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498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7F88A-85AD-5A4F-A8A5-9E543543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>
            <a:extLst>
              <a:ext uri="{FF2B5EF4-FFF2-40B4-BE49-F238E27FC236}">
                <a16:creationId xmlns:a16="http://schemas.microsoft.com/office/drawing/2014/main" id="{AC59176D-E321-320E-D41E-DC4410125FFE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4B1B56-1C88-EC3B-D198-8E712AEF9F54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5BB0149B-2E2D-BFFB-9E01-8434FCF0C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754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+mn-ea"/>
                  <a:cs typeface="Arial-Rounded" pitchFamily="34" charset="0"/>
                </a:rPr>
                <a:t>Đọc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+mn-ea"/>
                <a:cs typeface="Arial-Rounded" pitchFamily="34" charset="0"/>
              </a:endParaRPr>
            </a:p>
          </p:txBody>
        </p:sp>
      </p:grpSp>
      <p:sp>
        <p:nvSpPr>
          <p:cNvPr id="7172" name="TextBox 3">
            <a:extLst>
              <a:ext uri="{FF2B5EF4-FFF2-40B4-BE49-F238E27FC236}">
                <a16:creationId xmlns:a16="http://schemas.microsoft.com/office/drawing/2014/main" id="{23E659B8-D7D7-8F75-C058-1630653F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>
            <a:extLst>
              <a:ext uri="{FF2B5EF4-FFF2-40B4-BE49-F238E27FC236}">
                <a16:creationId xmlns:a16="http://schemas.microsoft.com/office/drawing/2014/main" id="{61FABB57-B74E-60AB-A759-7FF4FD31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14" y="990600"/>
            <a:ext cx="11387470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+mn-ea"/>
                <a:cs typeface="Arial-Rounded" pitchFamily="34" charset="0"/>
              </a:rPr>
              <a:t>	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r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800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411BBA-576D-78A5-01AE-E1BADBAA5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307FD8A4-B160-44EB-AF83-321AD925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595483"/>
            <a:ext cx="1314450" cy="685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9573E-C82A-4251-97E9-4B50C01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56018" y="1269062"/>
            <a:ext cx="1369707" cy="57606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C57F2F0-C379-4922-8BDE-19F292FA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02" y="3213580"/>
            <a:ext cx="720080" cy="375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C6FF34-C4B1-2D49-613E-5DE896D8F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679" y="1450604"/>
            <a:ext cx="5005250" cy="1926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5C4B93-D57B-533E-783A-4DD70A4E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893" y="2938383"/>
            <a:ext cx="9150889" cy="189602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2071AA-C736-F5DC-7E9B-27EE8AA73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81095"/>
            <a:ext cx="1508593" cy="150859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BA1B976-3143-0A1E-ED4C-F9E4C39DD915}"/>
              </a:ext>
            </a:extLst>
          </p:cNvPr>
          <p:cNvSpPr txBox="1"/>
          <p:nvPr/>
        </p:nvSpPr>
        <p:spPr>
          <a:xfrm>
            <a:off x="2358145" y="319200"/>
            <a:ext cx="76423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03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E751EC9-2566-23F0-30D1-6747E2B30F7B}"/>
              </a:ext>
            </a:extLst>
          </p:cNvPr>
          <p:cNvSpPr txBox="1"/>
          <p:nvPr/>
        </p:nvSpPr>
        <p:spPr>
          <a:xfrm>
            <a:off x="7191882" y="5342885"/>
            <a:ext cx="35629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2079</Words>
  <Application>Microsoft Office PowerPoint</Application>
  <PresentationFormat>Màn hình rộng</PresentationFormat>
  <Paragraphs>220</Paragraphs>
  <Slides>35</Slides>
  <Notes>18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35</vt:i4>
      </vt:variant>
    </vt:vector>
  </HeadingPairs>
  <TitlesOfParts>
    <vt:vector size="59" baseType="lpstr">
      <vt:lpstr>等线</vt:lpstr>
      <vt:lpstr>微软雅黑</vt:lpstr>
      <vt:lpstr>Aptos</vt:lpstr>
      <vt:lpstr>Arial</vt:lpstr>
      <vt:lpstr>Arial Rounded MT Bold</vt:lpstr>
      <vt:lpstr>Arial-Rounded</vt:lpstr>
      <vt:lpstr>Calibri</vt:lpstr>
      <vt:lpstr>Calibri Light</vt:lpstr>
      <vt:lpstr>Coming Soon</vt:lpstr>
      <vt:lpstr>HP001 4 hàng</vt:lpstr>
      <vt:lpstr>LNTH-LuoLuoNotangYuanTi 1</vt:lpstr>
      <vt:lpstr>Times New Roman</vt:lpstr>
      <vt:lpstr>汉仪帅线体简</vt:lpstr>
      <vt:lpstr>1_Office Theme</vt:lpstr>
      <vt:lpstr>1_Office 主题</vt:lpstr>
      <vt:lpstr>2_Office 主题</vt:lpstr>
      <vt:lpstr>3_Office 主题</vt:lpstr>
      <vt:lpstr>2_Office Theme</vt:lpstr>
      <vt:lpstr>第一PPT，www.1ppt.com</vt:lpstr>
      <vt:lpstr>3_Office Theme</vt:lpstr>
      <vt:lpstr>Office Theme</vt:lpstr>
      <vt:lpstr>8_Office 主题</vt:lpstr>
      <vt:lpstr>4_Office 主题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ngannie12ntl@gmail.com</cp:lastModifiedBy>
  <cp:revision>66</cp:revision>
  <dcterms:created xsi:type="dcterms:W3CDTF">2021-10-28T14:14:03Z</dcterms:created>
  <dcterms:modified xsi:type="dcterms:W3CDTF">2026-05-06T01:09:51Z</dcterms:modified>
</cp:coreProperties>
</file>