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00" r:id="rId2"/>
    <p:sldMasterId id="2147483715" r:id="rId3"/>
    <p:sldMasterId id="2147483726" r:id="rId4"/>
    <p:sldMasterId id="2147483730" r:id="rId5"/>
    <p:sldMasterId id="2147483733" r:id="rId6"/>
    <p:sldMasterId id="2147483774" r:id="rId7"/>
    <p:sldMasterId id="2147483787" r:id="rId8"/>
    <p:sldMasterId id="2147483799" r:id="rId9"/>
    <p:sldMasterId id="2147483811" r:id="rId10"/>
  </p:sldMasterIdLst>
  <p:notesMasterIdLst>
    <p:notesMasterId r:id="rId44"/>
  </p:notesMasterIdLst>
  <p:sldIdLst>
    <p:sldId id="262" r:id="rId11"/>
    <p:sldId id="281" r:id="rId12"/>
    <p:sldId id="289" r:id="rId13"/>
    <p:sldId id="297" r:id="rId14"/>
    <p:sldId id="298" r:id="rId15"/>
    <p:sldId id="299" r:id="rId16"/>
    <p:sldId id="296" r:id="rId17"/>
    <p:sldId id="2640" r:id="rId18"/>
    <p:sldId id="2633" r:id="rId19"/>
    <p:sldId id="300" r:id="rId20"/>
    <p:sldId id="256" r:id="rId21"/>
    <p:sldId id="2601" r:id="rId22"/>
    <p:sldId id="260" r:id="rId23"/>
    <p:sldId id="2634" r:id="rId24"/>
    <p:sldId id="2604" r:id="rId25"/>
    <p:sldId id="2627" r:id="rId26"/>
    <p:sldId id="373" r:id="rId27"/>
    <p:sldId id="2624" r:id="rId28"/>
    <p:sldId id="2625" r:id="rId29"/>
    <p:sldId id="2626" r:id="rId30"/>
    <p:sldId id="307" r:id="rId31"/>
    <p:sldId id="2620" r:id="rId32"/>
    <p:sldId id="2621" r:id="rId33"/>
    <p:sldId id="271" r:id="rId34"/>
    <p:sldId id="272" r:id="rId35"/>
    <p:sldId id="2614" r:id="rId36"/>
    <p:sldId id="2636" r:id="rId37"/>
    <p:sldId id="2637" r:id="rId38"/>
    <p:sldId id="2638" r:id="rId39"/>
    <p:sldId id="2641" r:id="rId40"/>
    <p:sldId id="2630" r:id="rId41"/>
    <p:sldId id="2631" r:id="rId42"/>
    <p:sldId id="263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0" Type="http://schemas.openxmlformats.org/officeDocument/2006/relationships/slide" Target="slides/slide10.xml"/><Relationship Id="rId41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57AFC4-2839-4ED4-A5E4-3594C828BED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593D-3210-45E0-B329-32EA31E28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74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325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96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7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60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2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55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4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9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60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13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740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93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665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3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4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6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04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125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55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5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1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2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8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6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2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0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8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6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3" indent="0">
              <a:buNone/>
              <a:defRPr sz="2000" b="1"/>
            </a:lvl2pPr>
            <a:lvl3pPr marL="913606" indent="0">
              <a:buNone/>
              <a:defRPr sz="1900" b="1"/>
            </a:lvl3pPr>
            <a:lvl4pPr marL="1370410" indent="0">
              <a:buNone/>
              <a:defRPr sz="1600" b="1"/>
            </a:lvl4pPr>
            <a:lvl5pPr marL="1827213" indent="0">
              <a:buNone/>
              <a:defRPr sz="1600" b="1"/>
            </a:lvl5pPr>
            <a:lvl6pPr marL="2284038" indent="0">
              <a:buNone/>
              <a:defRPr sz="1600" b="1"/>
            </a:lvl6pPr>
            <a:lvl7pPr marL="274081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3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3" indent="0">
              <a:buNone/>
              <a:defRPr sz="2000" b="1"/>
            </a:lvl2pPr>
            <a:lvl3pPr marL="913606" indent="0">
              <a:buNone/>
              <a:defRPr sz="1900" b="1"/>
            </a:lvl3pPr>
            <a:lvl4pPr marL="1370410" indent="0">
              <a:buNone/>
              <a:defRPr sz="1600" b="1"/>
            </a:lvl4pPr>
            <a:lvl5pPr marL="1827213" indent="0">
              <a:buNone/>
              <a:defRPr sz="1600" b="1"/>
            </a:lvl5pPr>
            <a:lvl6pPr marL="2284038" indent="0">
              <a:buNone/>
              <a:defRPr sz="1600" b="1"/>
            </a:lvl6pPr>
            <a:lvl7pPr marL="2740818" indent="0">
              <a:buNone/>
              <a:defRPr sz="1600" b="1"/>
            </a:lvl7pPr>
            <a:lvl8pPr marL="3197600" indent="0">
              <a:buNone/>
              <a:defRPr sz="1600" b="1"/>
            </a:lvl8pPr>
            <a:lvl9pPr marL="36543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8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83" indent="0">
              <a:buNone/>
              <a:defRPr sz="1200"/>
            </a:lvl2pPr>
            <a:lvl3pPr marL="913606" indent="0">
              <a:buNone/>
              <a:defRPr sz="1100"/>
            </a:lvl3pPr>
            <a:lvl4pPr marL="1370410" indent="0">
              <a:buNone/>
              <a:defRPr sz="900"/>
            </a:lvl4pPr>
            <a:lvl5pPr marL="1827213" indent="0">
              <a:buNone/>
              <a:defRPr sz="900"/>
            </a:lvl5pPr>
            <a:lvl6pPr marL="2284038" indent="0">
              <a:buNone/>
              <a:defRPr sz="900"/>
            </a:lvl6pPr>
            <a:lvl7pPr marL="2740818" indent="0">
              <a:buNone/>
              <a:defRPr sz="900"/>
            </a:lvl7pPr>
            <a:lvl8pPr marL="3197600" indent="0">
              <a:buNone/>
              <a:defRPr sz="900"/>
            </a:lvl8pPr>
            <a:lvl9pPr marL="36543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95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3" indent="0">
              <a:buNone/>
              <a:defRPr sz="2800"/>
            </a:lvl2pPr>
            <a:lvl3pPr marL="913606" indent="0">
              <a:buNone/>
              <a:defRPr sz="2400"/>
            </a:lvl3pPr>
            <a:lvl4pPr marL="1370410" indent="0">
              <a:buNone/>
              <a:defRPr sz="2000"/>
            </a:lvl4pPr>
            <a:lvl5pPr marL="1827213" indent="0">
              <a:buNone/>
              <a:defRPr sz="2000"/>
            </a:lvl5pPr>
            <a:lvl6pPr marL="2284038" indent="0">
              <a:buNone/>
              <a:defRPr sz="2000"/>
            </a:lvl6pPr>
            <a:lvl7pPr marL="2740818" indent="0">
              <a:buNone/>
              <a:defRPr sz="2000"/>
            </a:lvl7pPr>
            <a:lvl8pPr marL="3197600" indent="0">
              <a:buNone/>
              <a:defRPr sz="2000"/>
            </a:lvl8pPr>
            <a:lvl9pPr marL="36543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83" indent="0">
              <a:buNone/>
              <a:defRPr sz="1200"/>
            </a:lvl2pPr>
            <a:lvl3pPr marL="913606" indent="0">
              <a:buNone/>
              <a:defRPr sz="1100"/>
            </a:lvl3pPr>
            <a:lvl4pPr marL="1370410" indent="0">
              <a:buNone/>
              <a:defRPr sz="900"/>
            </a:lvl4pPr>
            <a:lvl5pPr marL="1827213" indent="0">
              <a:buNone/>
              <a:defRPr sz="900"/>
            </a:lvl5pPr>
            <a:lvl6pPr marL="2284038" indent="0">
              <a:buNone/>
              <a:defRPr sz="900"/>
            </a:lvl6pPr>
            <a:lvl7pPr marL="2740818" indent="0">
              <a:buNone/>
              <a:defRPr sz="900"/>
            </a:lvl7pPr>
            <a:lvl8pPr marL="3197600" indent="0">
              <a:buNone/>
              <a:defRPr sz="900"/>
            </a:lvl8pPr>
            <a:lvl9pPr marL="36543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2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6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4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354" tIns="91354" rIns="91354" bIns="9135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354" tIns="91354" rIns="91354" bIns="9135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0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4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4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5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04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8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6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4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7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6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08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1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7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34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5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2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9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7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A45DA-4161-4731-8C7C-758C380CA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18C7B-1158-418E-B92F-FE49DBD3C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497D0-4A08-411F-A115-21535E14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FD717-6E9B-4157-A31A-6F977814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6DF-E595-4521-A876-BBC9C38A2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60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19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4BBB-511D-42CD-803F-D98395A24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FE4F4-3A8D-4B36-A2F9-FAF88D04BF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6A290-166D-471B-B57C-82960FAA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DDBBD-9FB2-4D22-861C-90BB74C0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63F0-DC63-478C-A64D-23D00E6E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7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FEE94-6806-4736-A077-D7A1E300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64F26-A8AE-4E20-B7D9-88C5B2B70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8004B-4EE3-4317-92BD-35B455B5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EFD54-F63B-41AF-9438-DDF5FB51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4B79F-DC97-4DB1-BFA6-023393B0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5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07FCF-ACC3-4381-B42C-66660A64F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89B635-0B4A-4816-BBC3-2E468C1CD0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72422-EDCF-42D3-9060-BD5D9ADEA7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5C5432-BD15-4E8E-A7DA-9ABEA2FAB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012312-8F6A-4B87-975C-5B43CA4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863CC0-4FD5-48A5-9569-87BE66A80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0D54-EE7B-4B9B-9D56-2A536CBBD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1E8A7-32FF-40C2-9BAF-3756EF17F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341810-D1B6-40F0-8E67-746E10DEFB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E81230-F5CD-418B-853D-EBD78DB57F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E34628-DD51-48C5-8A11-684D4967E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55B54C-2BFA-4DD4-940D-F7F9D7F8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5B323-5046-405F-A566-EE72E12F0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7FC52A-7721-4900-A707-A28D30A9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72803-3242-4524-8AF2-42AEDBC31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4ED95-1DEF-4666-B0A0-9A1894069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6CE09A-C6AD-4928-A03C-6558EE93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C291-A3EA-4C41-B0BC-82A65DE3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28479E-7500-4DA1-BEE7-3FA4760D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B876E-D7CE-45D1-AA71-2CBEB333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B2F8-909E-4CDD-8A80-635DC2E5F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4FED9-15AB-465D-8F39-D82602AFF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5E6D-EC48-4CAE-80D3-D4835798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E25B09-537A-472F-80BE-D0579F2E0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289E0-A0AF-4083-ACB3-C4723B45D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548F31-7919-4082-96F4-708E83E7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9A8B8-9975-405F-91A8-E6335B2CF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3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AE69-39E3-497F-A54D-40E2025F2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C29ED8-079E-44D8-89D3-2A03AACB04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5AC55F-3D1B-43D9-B47E-DF01876AF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724B4C-91B9-4F7C-8E41-73885EA1A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426F5-8803-41A8-A312-D5BF340DA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B36E8-D236-422B-A459-C98BAD3E7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9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7F54-360C-49D3-8DC9-88C2A273A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44CC05-2E1B-4239-9E47-EDFF8F9C1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13AEE-F790-4A1A-A42E-D10D6C813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AD433-A726-4F6A-8E99-9AF17315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7EFD-94A3-471C-8058-E57ED1F80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4211A4-BAB6-4FE1-9813-B3985821E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A2145-D75A-46C7-B811-477002A35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6595E-83C0-4D0F-9529-8B164D07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2A4A2E-D50A-4882-906B-433E3B25F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57190-BBB2-4CC7-ADE6-1A830AAC0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0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5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5187067" y="-1512332"/>
            <a:ext cx="181786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</p:spTree>
    <p:extLst>
      <p:ext uri="{BB962C8B-B14F-4D97-AF65-F5344CB8AC3E}">
        <p14:creationId xmlns:p14="http://schemas.microsoft.com/office/powerpoint/2010/main" val="76566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36277F-6A4B-4F62-BA24-1030876AB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B068F-B816-401C-B57A-3B9D0A1A4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9A343-CDD4-4DD7-9523-ECC824987F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147CFE-CDB2-45C5-AF93-E6334CA63C4A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A648-C5D2-4B96-BB97-EE07CCD73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6A1EF-24F1-41A2-8314-6EDCE8422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82DCE-A499-40C3-A8AD-04DDDF02B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101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5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66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F345909D-D63F-B5B0-29A7-C0ECC7F0CF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F2E566-8444-F749-93A2-42FE538AEBD5}"/>
              </a:ext>
            </a:extLst>
          </p:cNvPr>
          <p:cNvSpPr/>
          <p:nvPr userDrawn="1"/>
        </p:nvSpPr>
        <p:spPr>
          <a:xfrm>
            <a:off x="382773" y="378822"/>
            <a:ext cx="11334610" cy="6479178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49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96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2026/5/6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788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70" tIns="45718" rIns="9137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370" tIns="45718" rIns="91370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370" tIns="45718" rIns="9137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70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36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18" indent="-342618" algn="l" defTabSz="9136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7" indent="-285517" algn="l" defTabSz="9136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18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00" indent="-228413" algn="l" defTabSz="9136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3" indent="-228413" algn="l" defTabSz="9136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07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10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13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38" indent="-228413" algn="l" defTabSz="9136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06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1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1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3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18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00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83" algn="l" defTabSz="91360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41F010D-FC36-2EBE-D698-CDC6874189F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281" y="133647"/>
            <a:ext cx="1592283" cy="1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7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895AE7E-FFD1-DB40-4114-1BD5C9EDB3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9281" y="133647"/>
            <a:ext cx="1592283" cy="15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1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5" Type="http://schemas.openxmlformats.org/officeDocument/2006/relationships/image" Target="../media/image26.svg"/><Relationship Id="rId4" Type="http://schemas.openxmlformats.org/officeDocument/2006/relationships/image" Target="../media/image5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jp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media1.mp3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5.xml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42.emf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45.png"/><Relationship Id="rId20" Type="http://schemas.openxmlformats.org/officeDocument/2006/relationships/audio" Target="NULL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41.png"/><Relationship Id="rId5" Type="http://schemas.openxmlformats.org/officeDocument/2006/relationships/audio" Target="../media/audio2.wav"/><Relationship Id="rId15" Type="http://schemas.openxmlformats.org/officeDocument/2006/relationships/image" Target="../media/image36.png"/><Relationship Id="rId23" Type="http://schemas.openxmlformats.org/officeDocument/2006/relationships/audio" Target="NULL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audio" Target="../media/audio1.wav"/><Relationship Id="rId9" Type="http://schemas.openxmlformats.org/officeDocument/2006/relationships/image" Target="../media/image39.emf"/><Relationship Id="rId14" Type="http://schemas.openxmlformats.org/officeDocument/2006/relationships/image" Target="../media/image44.png"/><Relationship Id="rId22" Type="http://schemas.openxmlformats.org/officeDocument/2006/relationships/audio" Target="NUL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55076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120856" y="2107427"/>
            <a:ext cx="2845341" cy="4064773"/>
          </a:xfrm>
          <a:custGeom>
            <a:avLst/>
            <a:gdLst/>
            <a:ahLst/>
            <a:cxnLst/>
            <a:rect l="l" t="t" r="r" b="b"/>
            <a:pathLst>
              <a:path w="4268012" h="6097160">
                <a:moveTo>
                  <a:pt x="0" y="0"/>
                </a:moveTo>
                <a:lnTo>
                  <a:pt x="4268011" y="0"/>
                </a:lnTo>
                <a:lnTo>
                  <a:pt x="4268011" y="6097160"/>
                </a:lnTo>
                <a:lnTo>
                  <a:pt x="0" y="6097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541826" y="1584272"/>
            <a:ext cx="5912137" cy="2679384"/>
            <a:chOff x="0" y="0"/>
            <a:chExt cx="2239724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239725" cy="812800"/>
            </a:xfrm>
            <a:custGeom>
              <a:avLst/>
              <a:gdLst/>
              <a:ahLst/>
              <a:cxnLst/>
              <a:rect l="l" t="t" r="r" b="b"/>
              <a:pathLst>
                <a:path w="2239725" h="812800">
                  <a:moveTo>
                    <a:pt x="46430" y="0"/>
                  </a:moveTo>
                  <a:lnTo>
                    <a:pt x="2193295" y="0"/>
                  </a:lnTo>
                  <a:cubicBezTo>
                    <a:pt x="2205609" y="0"/>
                    <a:pt x="2217418" y="4892"/>
                    <a:pt x="2226126" y="13599"/>
                  </a:cubicBezTo>
                  <a:cubicBezTo>
                    <a:pt x="2234833" y="22306"/>
                    <a:pt x="2239725" y="34116"/>
                    <a:pt x="2239725" y="46430"/>
                  </a:cubicBezTo>
                  <a:lnTo>
                    <a:pt x="2239725" y="766370"/>
                  </a:lnTo>
                  <a:cubicBezTo>
                    <a:pt x="2239725" y="792013"/>
                    <a:pt x="2218937" y="812800"/>
                    <a:pt x="2193295" y="812800"/>
                  </a:cubicBezTo>
                  <a:lnTo>
                    <a:pt x="46430" y="812800"/>
                  </a:lnTo>
                  <a:cubicBezTo>
                    <a:pt x="20787" y="812800"/>
                    <a:pt x="0" y="792013"/>
                    <a:pt x="0" y="766370"/>
                  </a:cubicBezTo>
                  <a:lnTo>
                    <a:pt x="0" y="46430"/>
                  </a:lnTo>
                  <a:cubicBezTo>
                    <a:pt x="0" y="20787"/>
                    <a:pt x="20787" y="0"/>
                    <a:pt x="4643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239724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8179392" y="344828"/>
            <a:ext cx="4012608" cy="5732297"/>
          </a:xfrm>
          <a:custGeom>
            <a:avLst/>
            <a:gdLst/>
            <a:ahLst/>
            <a:cxnLst/>
            <a:rect l="l" t="t" r="r" b="b"/>
            <a:pathLst>
              <a:path w="6018912" h="8598445">
                <a:moveTo>
                  <a:pt x="0" y="0"/>
                </a:moveTo>
                <a:lnTo>
                  <a:pt x="6018912" y="0"/>
                </a:lnTo>
                <a:lnTo>
                  <a:pt x="6018912" y="8598445"/>
                </a:lnTo>
                <a:lnTo>
                  <a:pt x="0" y="8598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-455076" y="5477183"/>
            <a:ext cx="13102151" cy="2057400"/>
            <a:chOff x="0" y="0"/>
            <a:chExt cx="5176158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6350320" y="2881444"/>
            <a:ext cx="6786195" cy="3195681"/>
          </a:xfrm>
          <a:custGeom>
            <a:avLst/>
            <a:gdLst/>
            <a:ahLst/>
            <a:cxnLst/>
            <a:rect l="l" t="t" r="r" b="b"/>
            <a:pathLst>
              <a:path w="10179292" h="4793521">
                <a:moveTo>
                  <a:pt x="0" y="0"/>
                </a:moveTo>
                <a:lnTo>
                  <a:pt x="10179292" y="0"/>
                </a:lnTo>
                <a:lnTo>
                  <a:pt x="10179292" y="4793521"/>
                </a:lnTo>
                <a:lnTo>
                  <a:pt x="0" y="479352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959893" y="685800"/>
            <a:ext cx="4546307" cy="7813965"/>
          </a:xfrm>
          <a:custGeom>
            <a:avLst/>
            <a:gdLst/>
            <a:ahLst/>
            <a:cxnLst/>
            <a:rect l="l" t="t" r="r" b="b"/>
            <a:pathLst>
              <a:path w="6819460" h="11720948">
                <a:moveTo>
                  <a:pt x="0" y="0"/>
                </a:moveTo>
                <a:lnTo>
                  <a:pt x="6819460" y="0"/>
                </a:lnTo>
                <a:lnTo>
                  <a:pt x="6819460" y="11720948"/>
                </a:lnTo>
                <a:lnTo>
                  <a:pt x="0" y="1172094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70422" y="1112244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921931" y="-208952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466948" y="238424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8"/>
                </a:lnTo>
                <a:lnTo>
                  <a:pt x="0" y="13421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2159258" y="5192844"/>
            <a:ext cx="2261382" cy="1642329"/>
          </a:xfrm>
          <a:custGeom>
            <a:avLst/>
            <a:gdLst/>
            <a:ahLst/>
            <a:cxnLst/>
            <a:rect l="l" t="t" r="r" b="b"/>
            <a:pathLst>
              <a:path w="3392073" h="2463493">
                <a:moveTo>
                  <a:pt x="3392073" y="0"/>
                </a:moveTo>
                <a:lnTo>
                  <a:pt x="0" y="0"/>
                </a:lnTo>
                <a:lnTo>
                  <a:pt x="0" y="2463493"/>
                </a:lnTo>
                <a:lnTo>
                  <a:pt x="3392073" y="2463493"/>
                </a:lnTo>
                <a:lnTo>
                  <a:pt x="3392073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7984E1D6-FB4D-EB55-4F6C-2B6B03D8F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75" y="1327081"/>
            <a:ext cx="4603004" cy="3546769"/>
          </a:xfrm>
          <a:prstGeom prst="rect">
            <a:avLst/>
          </a:prstGeom>
        </p:spPr>
      </p:pic>
      <p:sp>
        <p:nvSpPr>
          <p:cNvPr id="17" name="TextBox 19">
            <a:extLst>
              <a:ext uri="{FF2B5EF4-FFF2-40B4-BE49-F238E27FC236}">
                <a16:creationId xmlns:a16="http://schemas.microsoft.com/office/drawing/2014/main" id="{B6581674-DBCB-A99C-DE26-55FCFA217C53}"/>
              </a:ext>
            </a:extLst>
          </p:cNvPr>
          <p:cNvSpPr txBox="1"/>
          <p:nvPr/>
        </p:nvSpPr>
        <p:spPr>
          <a:xfrm>
            <a:off x="1017034" y="96007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</a:t>
            </a:r>
            <a:r>
              <a:rPr lang="en-US" sz="3600" noProof="0" dirty="0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05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42" y="263239"/>
            <a:ext cx="8065009" cy="560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" y="5069885"/>
            <a:ext cx="11372849" cy="1384982"/>
          </a:xfrm>
          <a:prstGeom prst="rect">
            <a:avLst/>
          </a:prstGeom>
          <a:noFill/>
          <a:ln w="28575">
            <a:noFill/>
          </a:ln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43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899629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731664" y="2431901"/>
            <a:ext cx="7024035" cy="3740299"/>
          </a:xfrm>
          <a:custGeom>
            <a:avLst/>
            <a:gdLst/>
            <a:ahLst/>
            <a:cxnLst/>
            <a:rect l="l" t="t" r="r" b="b"/>
            <a:pathLst>
              <a:path w="10536052" h="5610448">
                <a:moveTo>
                  <a:pt x="0" y="0"/>
                </a:moveTo>
                <a:lnTo>
                  <a:pt x="10536052" y="0"/>
                </a:lnTo>
                <a:lnTo>
                  <a:pt x="10536052" y="5610448"/>
                </a:lnTo>
                <a:lnTo>
                  <a:pt x="0" y="56104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455076" y="5580501"/>
            <a:ext cx="13102151" cy="2057400"/>
            <a:chOff x="0" y="0"/>
            <a:chExt cx="5176158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76158" cy="812800"/>
            </a:xfrm>
            <a:custGeom>
              <a:avLst/>
              <a:gdLst/>
              <a:ahLst/>
              <a:cxnLst/>
              <a:rect l="l" t="t" r="r" b="b"/>
              <a:pathLst>
                <a:path w="5176158" h="812800">
                  <a:moveTo>
                    <a:pt x="0" y="0"/>
                  </a:moveTo>
                  <a:lnTo>
                    <a:pt x="5176158" y="0"/>
                  </a:lnTo>
                  <a:lnTo>
                    <a:pt x="517615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FDFDF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76158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flipH="1">
            <a:off x="6096000" y="2954264"/>
            <a:ext cx="4396143" cy="4020472"/>
          </a:xfrm>
          <a:custGeom>
            <a:avLst/>
            <a:gdLst/>
            <a:ahLst/>
            <a:cxnLst/>
            <a:rect l="l" t="t" r="r" b="b"/>
            <a:pathLst>
              <a:path w="6594214" h="6030708">
                <a:moveTo>
                  <a:pt x="6594214" y="0"/>
                </a:moveTo>
                <a:lnTo>
                  <a:pt x="0" y="0"/>
                </a:lnTo>
                <a:lnTo>
                  <a:pt x="0" y="6030709"/>
                </a:lnTo>
                <a:lnTo>
                  <a:pt x="6594214" y="6030709"/>
                </a:lnTo>
                <a:lnTo>
                  <a:pt x="65942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9981601" y="4099259"/>
            <a:ext cx="1242475" cy="1793599"/>
          </a:xfrm>
          <a:custGeom>
            <a:avLst/>
            <a:gdLst/>
            <a:ahLst/>
            <a:cxnLst/>
            <a:rect l="l" t="t" r="r" b="b"/>
            <a:pathLst>
              <a:path w="1863713" h="2690399">
                <a:moveTo>
                  <a:pt x="0" y="0"/>
                </a:moveTo>
                <a:lnTo>
                  <a:pt x="1863713" y="0"/>
                </a:lnTo>
                <a:lnTo>
                  <a:pt x="1863713" y="2690399"/>
                </a:lnTo>
                <a:lnTo>
                  <a:pt x="0" y="26903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-265495" y="3149658"/>
            <a:ext cx="7003285" cy="3297910"/>
          </a:xfrm>
          <a:custGeom>
            <a:avLst/>
            <a:gdLst/>
            <a:ahLst/>
            <a:cxnLst/>
            <a:rect l="l" t="t" r="r" b="b"/>
            <a:pathLst>
              <a:path w="10504927" h="4946865">
                <a:moveTo>
                  <a:pt x="0" y="0"/>
                </a:moveTo>
                <a:lnTo>
                  <a:pt x="10504927" y="0"/>
                </a:lnTo>
                <a:lnTo>
                  <a:pt x="10504927" y="4946865"/>
                </a:lnTo>
                <a:lnTo>
                  <a:pt x="0" y="494686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602839" y="3592901"/>
            <a:ext cx="1900289" cy="27432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576221" y="1330953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6" y="0"/>
                </a:lnTo>
                <a:lnTo>
                  <a:pt x="2901746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934631" y="1706768"/>
            <a:ext cx="1712444" cy="894752"/>
          </a:xfrm>
          <a:custGeom>
            <a:avLst/>
            <a:gdLst/>
            <a:ahLst/>
            <a:cxnLst/>
            <a:rect l="l" t="t" r="r" b="b"/>
            <a:pathLst>
              <a:path w="2568666" h="1342128">
                <a:moveTo>
                  <a:pt x="0" y="0"/>
                </a:moveTo>
                <a:lnTo>
                  <a:pt x="2568666" y="0"/>
                </a:lnTo>
                <a:lnTo>
                  <a:pt x="2568666" y="1342129"/>
                </a:lnTo>
                <a:lnTo>
                  <a:pt x="0" y="134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325123" y="433735"/>
            <a:ext cx="1934497" cy="1010775"/>
          </a:xfrm>
          <a:custGeom>
            <a:avLst/>
            <a:gdLst/>
            <a:ahLst/>
            <a:cxnLst/>
            <a:rect l="l" t="t" r="r" b="b"/>
            <a:pathLst>
              <a:path w="2901746" h="1516162">
                <a:moveTo>
                  <a:pt x="0" y="0"/>
                </a:moveTo>
                <a:lnTo>
                  <a:pt x="2901745" y="0"/>
                </a:lnTo>
                <a:lnTo>
                  <a:pt x="2901745" y="1516162"/>
                </a:lnTo>
                <a:lnTo>
                  <a:pt x="0" y="15161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1224076" y="4996058"/>
            <a:ext cx="1487561" cy="2147398"/>
          </a:xfrm>
          <a:custGeom>
            <a:avLst/>
            <a:gdLst/>
            <a:ahLst/>
            <a:cxnLst/>
            <a:rect l="l" t="t" r="r" b="b"/>
            <a:pathLst>
              <a:path w="2231342" h="3221097">
                <a:moveTo>
                  <a:pt x="0" y="0"/>
                </a:moveTo>
                <a:lnTo>
                  <a:pt x="2231343" y="0"/>
                </a:lnTo>
                <a:lnTo>
                  <a:pt x="2231343" y="3221098"/>
                </a:lnTo>
                <a:lnTo>
                  <a:pt x="0" y="322109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FC5214C-89D1-5D95-F906-6AC586E25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505" y="898992"/>
            <a:ext cx="9467909" cy="3871296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0020A49D-9A8E-8AE9-1586-945BB4CD21C2}"/>
              </a:ext>
            </a:extLst>
          </p:cNvPr>
          <p:cNvSpPr txBox="1"/>
          <p:nvPr/>
        </p:nvSpPr>
        <p:spPr>
          <a:xfrm>
            <a:off x="1017034" y="96007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 </a:t>
            </a:r>
            <a:r>
              <a:rPr lang="en-US" sz="3600" noProof="0" dirty="0">
                <a:solidFill>
                  <a:srgbClr val="000000"/>
                </a:solidFill>
                <a:latin typeface="Arial" panose="020B0604020202020204" pitchFamily="34" charset="0"/>
              </a:rPr>
              <a:t>Ba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05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05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2026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174AF137-20E3-F6DE-66A1-3562A7FACA15}"/>
              </a:ext>
            </a:extLst>
          </p:cNvPr>
          <p:cNvSpPr txBox="1"/>
          <p:nvPr/>
        </p:nvSpPr>
        <p:spPr>
          <a:xfrm>
            <a:off x="1688076" y="6316813"/>
            <a:ext cx="35629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GV: H Ngan </a:t>
            </a:r>
            <a:r>
              <a:rPr lang="en-US" sz="32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Niê</a:t>
            </a:r>
            <a:endParaRPr lang="en-US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2" name="文本框 18">
            <a:extLst>
              <a:ext uri="{FF2B5EF4-FFF2-40B4-BE49-F238E27FC236}">
                <a16:creationId xmlns:a16="http://schemas.microsoft.com/office/drawing/2014/main" id="{9BD80DD6-A199-47BC-935A-BAB56E1CEB00}"/>
              </a:ext>
            </a:extLst>
          </p:cNvPr>
          <p:cNvSpPr txBox="1"/>
          <p:nvPr/>
        </p:nvSpPr>
        <p:spPr>
          <a:xfrm>
            <a:off x="2305093" y="2913280"/>
            <a:ext cx="5149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thành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tiếng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6987335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833497" y="2758298"/>
            <a:ext cx="1156884" cy="115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1897695" y="789244"/>
            <a:ext cx="22509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mẫu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877655" y="2659858"/>
            <a:ext cx="2776828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Tay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dò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8103642" y="2659857"/>
            <a:ext cx="3407501" cy="1311831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67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Tai </a:t>
            </a:r>
            <a:r>
              <a:rPr kumimoji="0" lang="en-US" altLang="zh-CN" sz="4267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nghe</a:t>
            </a:r>
            <a:endParaRPr kumimoji="0" lang="zh-CN" altLang="en-US" sz="4267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4187025" y="4678353"/>
            <a:ext cx="3603665" cy="1311831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Mắt</a:t>
            </a: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/>
                <a:ea typeface="inpin heiti" charset="-122"/>
                <a:cs typeface="Times New Roman" panose="02020603050405020304" pitchFamily="18" charset="0"/>
              </a:rPr>
              <a:t>dõi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852" y="789244"/>
            <a:ext cx="851896" cy="85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5037084" y="2478315"/>
            <a:ext cx="1903547" cy="1901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E3F1-F852-92A3-BD25-FF70730F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ính cứu hỏa - Tiếng Việt 1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0B39679E-ACBF-F6A9-F172-3AE6E7EA049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9024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00885CE-C073-4832-9C7F-9ED872970044}"/>
              </a:ext>
            </a:extLst>
          </p:cNvPr>
          <p:cNvSpPr/>
          <p:nvPr/>
        </p:nvSpPr>
        <p:spPr>
          <a:xfrm>
            <a:off x="302432" y="131599"/>
            <a:ext cx="2326468" cy="743987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1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71C8415-C580-4CD7-B065-8AFF4664EA14}"/>
              </a:ext>
            </a:extLst>
          </p:cNvPr>
          <p:cNvSpPr/>
          <p:nvPr/>
        </p:nvSpPr>
        <p:spPr>
          <a:xfrm>
            <a:off x="1264508" y="5794632"/>
            <a:ext cx="6507892" cy="860832"/>
          </a:xfrm>
          <a:prstGeom prst="round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chưa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nghĩa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489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5251FF-D8DD-4A5D-969C-F83B7D5FC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617" y="3336981"/>
            <a:ext cx="4910765" cy="2987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237430" y="1586628"/>
            <a:ext cx="7717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việc ngăn chặn và dập tắt đám cháy không mong muốn, tránh để lửa gây thiệt hại về người, vật và tài sản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5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gọi là bao tay, tất tay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26" name="Picture 2" descr="Găng Tay Chữa Cháy ELEC Găng Tay Cứu Hỏa, 14 Tay Lính Cứu Hỏa 074 |  Lazada.vn">
            <a:extLst>
              <a:ext uri="{FF2B5EF4-FFF2-40B4-BE49-F238E27FC236}">
                <a16:creationId xmlns:a16="http://schemas.microsoft.com/office/drawing/2014/main" id="{11B8CBDF-7875-4705-B367-8D1922EAB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094" y="2843143"/>
            <a:ext cx="3177746" cy="317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2895709" y="1642966"/>
            <a:ext cx="6350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20212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tác dụng bảo vệ cả bàn chân và ống chân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050" name="Picture 2" descr="CÔNG TY TNHH TM - SX BẢO HỘ LAO ĐỘNG THÙY DƯƠNG">
            <a:extLst>
              <a:ext uri="{FF2B5EF4-FFF2-40B4-BE49-F238E27FC236}">
                <a16:creationId xmlns:a16="http://schemas.microsoft.com/office/drawing/2014/main" id="{CB233B2B-74D7-4951-9766-712E8760E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14260"/>
          <a:stretch/>
        </p:blipFill>
        <p:spPr bwMode="auto">
          <a:xfrm>
            <a:off x="3632567" y="2849437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23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10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4" y="2697909"/>
            <a:ext cx="2504399" cy="9174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3" y="583257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Arial-Rounded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1" y="533401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7" y="2591002"/>
            <a:ext cx="1429252" cy="5235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8" y="1524001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5" y="1524001"/>
            <a:ext cx="3255059" cy="17764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20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9" y="5541633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597953" y="1009641"/>
            <a:ext cx="89127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5317;p41"/>
          <p:cNvSpPr txBox="1">
            <a:spLocks/>
          </p:cNvSpPr>
          <p:nvPr/>
        </p:nvSpPr>
        <p:spPr>
          <a:xfrm>
            <a:off x="4082230" y="767600"/>
            <a:ext cx="4027535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nghĩa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Gloria Hallelujah"/>
              </a:rPr>
              <a:t>từ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Gloria Hallelujah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A47F9C-C425-469D-AD3F-6E6A7180122E}"/>
              </a:ext>
            </a:extLst>
          </p:cNvPr>
          <p:cNvSpPr txBox="1"/>
          <p:nvPr/>
        </p:nvSpPr>
        <p:spPr>
          <a:xfrm>
            <a:off x="1802024" y="1544112"/>
            <a:ext cx="8587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pic>
        <p:nvPicPr>
          <p:cNvPr id="3074" name="Picture 2" descr="Hỏa hoạn: Hỏa hoạn thiêu rụi 2 căn nhà ở Đà Lạt | VTV.VN">
            <a:extLst>
              <a:ext uri="{FF2B5EF4-FFF2-40B4-BE49-F238E27FC236}">
                <a16:creationId xmlns:a16="http://schemas.microsoft.com/office/drawing/2014/main" id="{85E6B47E-4F00-47E4-B7AE-6B7A288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2" y="2861425"/>
            <a:ext cx="52387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2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2756" y="338465"/>
            <a:ext cx="6096000" cy="584739"/>
          </a:xfrm>
          <a:prstGeom prst="rect">
            <a:avLst/>
          </a:prstGeom>
          <a:solidFill>
            <a:schemeClr val="accent6"/>
          </a:solidFill>
        </p:spPr>
        <p:txBody>
          <a:bodyPr wrap="square" lIns="91332" tIns="45702" rIns="91332" bIns="45702" rtlCol="0">
            <a:spAutoFit/>
          </a:bodyPr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411259"/>
            <a:ext cx="11201400" cy="3416320"/>
          </a:xfrm>
          <a:prstGeom prst="rect">
            <a:avLst/>
          </a:prstGeom>
        </p:spPr>
        <p:txBody>
          <a:bodyPr wrap="square" lIns="91370" tIns="45718" rIns="91370" bIns="45718">
            <a:spAutoFit/>
          </a:bodyPr>
          <a:lstStyle/>
          <a:p>
            <a:pPr marL="0" marR="0" lvl="0" indent="0" algn="l" defTabSz="91360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chiếc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cứu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hoả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màu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đèn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còi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bay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62601" y="1676432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" name="Group 45"/>
          <p:cNvGrpSpPr/>
          <p:nvPr/>
        </p:nvGrpSpPr>
        <p:grpSpPr>
          <a:xfrm>
            <a:off x="7696201" y="2514647"/>
            <a:ext cx="209355" cy="467591"/>
            <a:chOff x="6766969" y="2478092"/>
            <a:chExt cx="209355" cy="467591"/>
          </a:xfrm>
        </p:grpSpPr>
        <p:cxnSp>
          <p:nvCxnSpPr>
            <p:cNvPr id="47" name="Straight Connector 46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49" name="Straight Connector 48"/>
          <p:cNvCxnSpPr/>
          <p:nvPr/>
        </p:nvCxnSpPr>
        <p:spPr>
          <a:xfrm flipH="1">
            <a:off x="11353801" y="1752604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1905001" y="25146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639639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3810000" y="25146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715001" y="335281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819401" y="3352816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" name="Group 24"/>
          <p:cNvGrpSpPr/>
          <p:nvPr/>
        </p:nvGrpSpPr>
        <p:grpSpPr>
          <a:xfrm>
            <a:off x="5334001" y="4191047"/>
            <a:ext cx="209355" cy="467591"/>
            <a:chOff x="6766969" y="2478092"/>
            <a:chExt cx="209355" cy="467591"/>
          </a:xfrm>
        </p:grpSpPr>
        <p:cxnSp>
          <p:nvCxnSpPr>
            <p:cNvPr id="26" name="Straight Connector 25"/>
            <p:cNvCxnSpPr/>
            <p:nvPr/>
          </p:nvCxnSpPr>
          <p:spPr>
            <a:xfrm flipH="1">
              <a:off x="6766969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840025" y="2478092"/>
              <a:ext cx="136299" cy="46759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H="1">
            <a:off x="8991601" y="3429047"/>
            <a:ext cx="136299" cy="4675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41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88381B-D945-4012-AAC3-C424AA445B80}"/>
              </a:ext>
            </a:extLst>
          </p:cNvPr>
          <p:cNvCxnSpPr>
            <a:cxnSpLocks/>
          </p:cNvCxnSpPr>
          <p:nvPr/>
        </p:nvCxnSpPr>
        <p:spPr>
          <a:xfrm flipH="1">
            <a:off x="5894173" y="1105161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41E9EA-16C8-4E7E-BAE1-ED840DE499C4}"/>
              </a:ext>
            </a:extLst>
          </p:cNvPr>
          <p:cNvCxnSpPr>
            <a:cxnSpLocks/>
          </p:cNvCxnSpPr>
          <p:nvPr/>
        </p:nvCxnSpPr>
        <p:spPr>
          <a:xfrm flipH="1">
            <a:off x="11207579" y="1641093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76638D-1940-4C82-B60A-2C8651B3D3A2}"/>
              </a:ext>
            </a:extLst>
          </p:cNvPr>
          <p:cNvCxnSpPr>
            <a:cxnSpLocks/>
          </p:cNvCxnSpPr>
          <p:nvPr/>
        </p:nvCxnSpPr>
        <p:spPr>
          <a:xfrm flipH="1">
            <a:off x="6808573" y="2654347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E758F0E-EB41-433A-A254-BB765240DC3D}"/>
              </a:ext>
            </a:extLst>
          </p:cNvPr>
          <p:cNvCxnSpPr>
            <a:cxnSpLocks/>
          </p:cNvCxnSpPr>
          <p:nvPr/>
        </p:nvCxnSpPr>
        <p:spPr>
          <a:xfrm flipH="1">
            <a:off x="1841156" y="3199674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30372E-2C14-45C9-877E-EBB753EE6CB1}"/>
              </a:ext>
            </a:extLst>
          </p:cNvPr>
          <p:cNvCxnSpPr>
            <a:cxnSpLocks/>
          </p:cNvCxnSpPr>
          <p:nvPr/>
        </p:nvCxnSpPr>
        <p:spPr>
          <a:xfrm flipH="1">
            <a:off x="4077729" y="3698260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BBF8595-2463-47B6-8ED0-5DB2449F8825}"/>
              </a:ext>
            </a:extLst>
          </p:cNvPr>
          <p:cNvCxnSpPr>
            <a:cxnSpLocks/>
          </p:cNvCxnSpPr>
          <p:nvPr/>
        </p:nvCxnSpPr>
        <p:spPr>
          <a:xfrm flipH="1">
            <a:off x="4176583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F5525B-B3CE-4167-A916-C0F32F134214}"/>
              </a:ext>
            </a:extLst>
          </p:cNvPr>
          <p:cNvCxnSpPr>
            <a:cxnSpLocks/>
          </p:cNvCxnSpPr>
          <p:nvPr/>
        </p:nvCxnSpPr>
        <p:spPr>
          <a:xfrm flipH="1">
            <a:off x="8024426" y="4703128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0751E51-212D-4274-9F2B-47987D0CD3CF}"/>
              </a:ext>
            </a:extLst>
          </p:cNvPr>
          <p:cNvSpPr/>
          <p:nvPr/>
        </p:nvSpPr>
        <p:spPr>
          <a:xfrm>
            <a:off x="2051221" y="5931798"/>
            <a:ext cx="3842952" cy="55354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F79333F-F456-492A-8E82-EC63FB4A73CA}"/>
              </a:ext>
            </a:extLst>
          </p:cNvPr>
          <p:cNvGrpSpPr/>
          <p:nvPr/>
        </p:nvGrpSpPr>
        <p:grpSpPr>
          <a:xfrm>
            <a:off x="9905227" y="5207350"/>
            <a:ext cx="172995" cy="414720"/>
            <a:chOff x="9905227" y="5207350"/>
            <a:chExt cx="172995" cy="41472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4848BDC-5A16-4E3F-AD16-D371A7207D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5227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4086E87-A9BA-4DCC-8D15-7F56B79236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79368" y="5207350"/>
              <a:ext cx="98854" cy="4147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A6BA845-E8CE-4106-80AB-BC2555ED1CF9}"/>
              </a:ext>
            </a:extLst>
          </p:cNvPr>
          <p:cNvCxnSpPr>
            <a:cxnSpLocks/>
          </p:cNvCxnSpPr>
          <p:nvPr/>
        </p:nvCxnSpPr>
        <p:spPr>
          <a:xfrm flipH="1">
            <a:off x="4241970" y="4175649"/>
            <a:ext cx="98854" cy="414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59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0279D-84ED-4811-A9CB-E73E3F7F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C3B5E675-B09F-4543-A358-71C674C72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4F59A5-11AD-402B-9DD7-4221DA0E6E22}"/>
              </a:ext>
            </a:extLst>
          </p:cNvPr>
          <p:cNvSpPr txBox="1"/>
          <p:nvPr/>
        </p:nvSpPr>
        <p:spPr>
          <a:xfrm>
            <a:off x="4335162" y="419845"/>
            <a:ext cx="3521676" cy="685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E8C875-A363-4AE1-A069-DDFAB792B040}"/>
              </a:ext>
            </a:extLst>
          </p:cNvPr>
          <p:cNvSpPr txBox="1"/>
          <p:nvPr/>
        </p:nvSpPr>
        <p:spPr>
          <a:xfrm>
            <a:off x="1264508" y="1062001"/>
            <a:ext cx="10093411" cy="469006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vang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chiếc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36576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sẵn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6B66A-A697-4583-8ECB-BB3CD617220D}"/>
              </a:ext>
            </a:extLst>
          </p:cNvPr>
          <p:cNvSpPr txBox="1"/>
          <p:nvPr/>
        </p:nvSpPr>
        <p:spPr>
          <a:xfrm>
            <a:off x="8261264" y="5702357"/>
            <a:ext cx="3743325" cy="5535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EDCE1A-8487-49CD-8BDA-2C1CEF376056}"/>
              </a:ext>
            </a:extLst>
          </p:cNvPr>
          <p:cNvSpPr/>
          <p:nvPr/>
        </p:nvSpPr>
        <p:spPr>
          <a:xfrm>
            <a:off x="1169773" y="1105161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E3635F5-0EE2-4ABE-BBE2-4DF45C56166C}"/>
              </a:ext>
            </a:extLst>
          </p:cNvPr>
          <p:cNvSpPr/>
          <p:nvPr/>
        </p:nvSpPr>
        <p:spPr>
          <a:xfrm>
            <a:off x="1165654" y="4717453"/>
            <a:ext cx="506627" cy="4765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148EED1-4F11-4FC0-89CB-1DC6BC9F493F}"/>
              </a:ext>
            </a:extLst>
          </p:cNvPr>
          <p:cNvSpPr/>
          <p:nvPr/>
        </p:nvSpPr>
        <p:spPr>
          <a:xfrm>
            <a:off x="2051221" y="6059897"/>
            <a:ext cx="3743325" cy="55354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9D2E1636-9D9D-4E8A-A613-9EB48735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B13D673-7115-03C3-0882-2F82EB55CBD0}"/>
              </a:ext>
            </a:extLst>
          </p:cNvPr>
          <p:cNvGrpSpPr/>
          <p:nvPr/>
        </p:nvGrpSpPr>
        <p:grpSpPr>
          <a:xfrm>
            <a:off x="0" y="4106670"/>
            <a:ext cx="5748220" cy="2717528"/>
            <a:chOff x="2975205" y="1575072"/>
            <a:chExt cx="5432196" cy="271752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4A4F9C-8562-3A40-906E-69AB3CD30255}"/>
                </a:ext>
              </a:extLst>
            </p:cNvPr>
            <p:cNvSpPr/>
            <p:nvPr/>
          </p:nvSpPr>
          <p:spPr>
            <a:xfrm>
              <a:off x="2975205" y="2052486"/>
              <a:ext cx="5432196" cy="2240114"/>
            </a:xfrm>
            <a:custGeom>
              <a:avLst/>
              <a:gdLst>
                <a:gd name="csX0" fmla="*/ 0 w 5432196"/>
                <a:gd name="csY0" fmla="*/ 451876 h 2240114"/>
                <a:gd name="csX1" fmla="*/ 427032 w 5432196"/>
                <a:gd name="csY1" fmla="*/ 0 h 2240114"/>
                <a:gd name="csX2" fmla="*/ 1035270 w 5432196"/>
                <a:gd name="csY2" fmla="*/ 0 h 2240114"/>
                <a:gd name="csX3" fmla="*/ 1643507 w 5432196"/>
                <a:gd name="csY3" fmla="*/ 0 h 2240114"/>
                <a:gd name="csX4" fmla="*/ 2160182 w 5432196"/>
                <a:gd name="csY4" fmla="*/ 0 h 2240114"/>
                <a:gd name="csX5" fmla="*/ 2722638 w 5432196"/>
                <a:gd name="csY5" fmla="*/ 0 h 2240114"/>
                <a:gd name="csX6" fmla="*/ 3285094 w 5432196"/>
                <a:gd name="csY6" fmla="*/ 0 h 2240114"/>
                <a:gd name="csX7" fmla="*/ 3984894 w 5432196"/>
                <a:gd name="csY7" fmla="*/ 0 h 2240114"/>
                <a:gd name="csX8" fmla="*/ 5005163 w 5432196"/>
                <a:gd name="csY8" fmla="*/ 0 h 2240114"/>
                <a:gd name="csX9" fmla="*/ 5432196 w 5432196"/>
                <a:gd name="csY9" fmla="*/ 451876 h 2240114"/>
                <a:gd name="csX10" fmla="*/ 5432196 w 5432196"/>
                <a:gd name="csY10" fmla="*/ 1106693 h 2240114"/>
                <a:gd name="csX11" fmla="*/ 5432196 w 5432196"/>
                <a:gd name="csY11" fmla="*/ 1788238 h 2240114"/>
                <a:gd name="csX12" fmla="*/ 5005163 w 5432196"/>
                <a:gd name="csY12" fmla="*/ 2240114 h 2240114"/>
                <a:gd name="csX13" fmla="*/ 4305362 w 5432196"/>
                <a:gd name="csY13" fmla="*/ 2240114 h 2240114"/>
                <a:gd name="csX14" fmla="*/ 3651344 w 5432196"/>
                <a:gd name="csY14" fmla="*/ 2240114 h 2240114"/>
                <a:gd name="csX15" fmla="*/ 2905763 w 5432196"/>
                <a:gd name="csY15" fmla="*/ 2240114 h 2240114"/>
                <a:gd name="csX16" fmla="*/ 2251745 w 5432196"/>
                <a:gd name="csY16" fmla="*/ 2240114 h 2240114"/>
                <a:gd name="csX17" fmla="*/ 1597726 w 5432196"/>
                <a:gd name="csY17" fmla="*/ 2240114 h 2240114"/>
                <a:gd name="csX18" fmla="*/ 427032 w 5432196"/>
                <a:gd name="csY18" fmla="*/ 2240114 h 2240114"/>
                <a:gd name="csX19" fmla="*/ 0 w 5432196"/>
                <a:gd name="csY19" fmla="*/ 1788238 h 2240114"/>
                <a:gd name="csX20" fmla="*/ 0 w 5432196"/>
                <a:gd name="csY20" fmla="*/ 1133421 h 2240114"/>
                <a:gd name="csX21" fmla="*/ 0 w 5432196"/>
                <a:gd name="csY21" fmla="*/ 451876 h 2240114"/>
                <a:gd name="csX0" fmla="*/ 0 w 5432196"/>
                <a:gd name="csY0" fmla="*/ 451876 h 2240114"/>
                <a:gd name="csX1" fmla="*/ 427032 w 5432196"/>
                <a:gd name="csY1" fmla="*/ 0 h 2240114"/>
                <a:gd name="csX2" fmla="*/ 1126833 w 5432196"/>
                <a:gd name="csY2" fmla="*/ 0 h 2240114"/>
                <a:gd name="csX3" fmla="*/ 1689288 w 5432196"/>
                <a:gd name="csY3" fmla="*/ 0 h 2240114"/>
                <a:gd name="csX4" fmla="*/ 2251745 w 5432196"/>
                <a:gd name="csY4" fmla="*/ 0 h 2240114"/>
                <a:gd name="csX5" fmla="*/ 2951544 w 5432196"/>
                <a:gd name="csY5" fmla="*/ 0 h 2240114"/>
                <a:gd name="csX6" fmla="*/ 3559781 w 5432196"/>
                <a:gd name="csY6" fmla="*/ 0 h 2240114"/>
                <a:gd name="csX7" fmla="*/ 4305362 w 5432196"/>
                <a:gd name="csY7" fmla="*/ 0 h 2240114"/>
                <a:gd name="csX8" fmla="*/ 5005163 w 5432196"/>
                <a:gd name="csY8" fmla="*/ 0 h 2240114"/>
                <a:gd name="csX9" fmla="*/ 5432196 w 5432196"/>
                <a:gd name="csY9" fmla="*/ 451876 h 2240114"/>
                <a:gd name="csX10" fmla="*/ 5432196 w 5432196"/>
                <a:gd name="csY10" fmla="*/ 1093330 h 2240114"/>
                <a:gd name="csX11" fmla="*/ 5432196 w 5432196"/>
                <a:gd name="csY11" fmla="*/ 1788238 h 2240114"/>
                <a:gd name="csX12" fmla="*/ 5005163 w 5432196"/>
                <a:gd name="csY12" fmla="*/ 2240114 h 2240114"/>
                <a:gd name="csX13" fmla="*/ 4442707 w 5432196"/>
                <a:gd name="csY13" fmla="*/ 2240114 h 2240114"/>
                <a:gd name="csX14" fmla="*/ 3742907 w 5432196"/>
                <a:gd name="csY14" fmla="*/ 2240114 h 2240114"/>
                <a:gd name="csX15" fmla="*/ 2997326 w 5432196"/>
                <a:gd name="csY15" fmla="*/ 2240114 h 2240114"/>
                <a:gd name="csX16" fmla="*/ 2389089 w 5432196"/>
                <a:gd name="csY16" fmla="*/ 2240114 h 2240114"/>
                <a:gd name="csX17" fmla="*/ 1780851 w 5432196"/>
                <a:gd name="csY17" fmla="*/ 2240114 h 2240114"/>
                <a:gd name="csX18" fmla="*/ 1035270 w 5432196"/>
                <a:gd name="csY18" fmla="*/ 2240114 h 2240114"/>
                <a:gd name="csX19" fmla="*/ 427032 w 5432196"/>
                <a:gd name="csY19" fmla="*/ 2240114 h 2240114"/>
                <a:gd name="csX20" fmla="*/ 0 w 5432196"/>
                <a:gd name="csY20" fmla="*/ 1788238 h 2240114"/>
                <a:gd name="csX21" fmla="*/ 0 w 5432196"/>
                <a:gd name="csY21" fmla="*/ 1146784 h 2240114"/>
                <a:gd name="csX22" fmla="*/ 0 w 5432196"/>
                <a:gd name="csY22" fmla="*/ 451876 h 224011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</a:cxnLst>
              <a:rect l="l" t="t" r="r" b="b"/>
              <a:pathLst>
                <a:path w="5432196" h="2240114" fill="none" extrusionOk="0">
                  <a:moveTo>
                    <a:pt x="0" y="451876"/>
                  </a:moveTo>
                  <a:cubicBezTo>
                    <a:pt x="17778" y="219589"/>
                    <a:pt x="202317" y="49260"/>
                    <a:pt x="427032" y="0"/>
                  </a:cubicBezTo>
                  <a:cubicBezTo>
                    <a:pt x="552513" y="33803"/>
                    <a:pt x="852602" y="11684"/>
                    <a:pt x="1035270" y="0"/>
                  </a:cubicBezTo>
                  <a:cubicBezTo>
                    <a:pt x="1187667" y="-5027"/>
                    <a:pt x="1427357" y="26573"/>
                    <a:pt x="1643507" y="0"/>
                  </a:cubicBezTo>
                  <a:cubicBezTo>
                    <a:pt x="1840960" y="1490"/>
                    <a:pt x="1993261" y="1458"/>
                    <a:pt x="2160182" y="0"/>
                  </a:cubicBezTo>
                  <a:cubicBezTo>
                    <a:pt x="2339383" y="-24965"/>
                    <a:pt x="2558212" y="36367"/>
                    <a:pt x="2722638" y="0"/>
                  </a:cubicBezTo>
                  <a:cubicBezTo>
                    <a:pt x="2943242" y="-29264"/>
                    <a:pt x="3162561" y="14252"/>
                    <a:pt x="3285094" y="0"/>
                  </a:cubicBezTo>
                  <a:cubicBezTo>
                    <a:pt x="3420943" y="-37727"/>
                    <a:pt x="3646631" y="37615"/>
                    <a:pt x="3984894" y="0"/>
                  </a:cubicBezTo>
                  <a:cubicBezTo>
                    <a:pt x="4341437" y="-41949"/>
                    <a:pt x="4664373" y="67902"/>
                    <a:pt x="5005163" y="0"/>
                  </a:cubicBezTo>
                  <a:cubicBezTo>
                    <a:pt x="5330094" y="13400"/>
                    <a:pt x="5444310" y="204151"/>
                    <a:pt x="5432196" y="451876"/>
                  </a:cubicBezTo>
                  <a:cubicBezTo>
                    <a:pt x="5415835" y="733503"/>
                    <a:pt x="5417671" y="858828"/>
                    <a:pt x="5432196" y="1106693"/>
                  </a:cubicBezTo>
                  <a:cubicBezTo>
                    <a:pt x="5445185" y="1318221"/>
                    <a:pt x="5410749" y="1499025"/>
                    <a:pt x="5432196" y="1788238"/>
                  </a:cubicBezTo>
                  <a:cubicBezTo>
                    <a:pt x="5418917" y="2012239"/>
                    <a:pt x="5224909" y="2288517"/>
                    <a:pt x="5005163" y="2240114"/>
                  </a:cubicBezTo>
                  <a:cubicBezTo>
                    <a:pt x="4857555" y="2227591"/>
                    <a:pt x="4550165" y="2237847"/>
                    <a:pt x="4305362" y="2240114"/>
                  </a:cubicBezTo>
                  <a:cubicBezTo>
                    <a:pt x="4012358" y="2234075"/>
                    <a:pt x="3893804" y="2217930"/>
                    <a:pt x="3651344" y="2240114"/>
                  </a:cubicBezTo>
                  <a:cubicBezTo>
                    <a:pt x="3387516" y="2261132"/>
                    <a:pt x="3273129" y="2196778"/>
                    <a:pt x="2905763" y="2240114"/>
                  </a:cubicBezTo>
                  <a:cubicBezTo>
                    <a:pt x="2549778" y="2271634"/>
                    <a:pt x="2470839" y="2269012"/>
                    <a:pt x="2251745" y="2240114"/>
                  </a:cubicBezTo>
                  <a:cubicBezTo>
                    <a:pt x="2043712" y="2242415"/>
                    <a:pt x="1881676" y="2201173"/>
                    <a:pt x="1597726" y="2240114"/>
                  </a:cubicBezTo>
                  <a:cubicBezTo>
                    <a:pt x="1312045" y="2209566"/>
                    <a:pt x="903678" y="2203152"/>
                    <a:pt x="427032" y="2240114"/>
                  </a:cubicBezTo>
                  <a:cubicBezTo>
                    <a:pt x="144141" y="2294010"/>
                    <a:pt x="20117" y="1998370"/>
                    <a:pt x="0" y="1788238"/>
                  </a:cubicBezTo>
                  <a:cubicBezTo>
                    <a:pt x="11419" y="1618045"/>
                    <a:pt x="-21781" y="1331787"/>
                    <a:pt x="0" y="1133421"/>
                  </a:cubicBezTo>
                  <a:cubicBezTo>
                    <a:pt x="23120" y="953814"/>
                    <a:pt x="-30191" y="618810"/>
                    <a:pt x="0" y="451876"/>
                  </a:cubicBezTo>
                  <a:close/>
                </a:path>
                <a:path w="5432196" h="2240114" stroke="0" extrusionOk="0">
                  <a:moveTo>
                    <a:pt x="0" y="451876"/>
                  </a:moveTo>
                  <a:cubicBezTo>
                    <a:pt x="-13177" y="194151"/>
                    <a:pt x="226983" y="16855"/>
                    <a:pt x="427032" y="0"/>
                  </a:cubicBezTo>
                  <a:cubicBezTo>
                    <a:pt x="698568" y="25260"/>
                    <a:pt x="983144" y="32756"/>
                    <a:pt x="1126833" y="0"/>
                  </a:cubicBezTo>
                  <a:cubicBezTo>
                    <a:pt x="1282613" y="-21760"/>
                    <a:pt x="1589700" y="-35663"/>
                    <a:pt x="1689288" y="0"/>
                  </a:cubicBezTo>
                  <a:cubicBezTo>
                    <a:pt x="1825212" y="46172"/>
                    <a:pt x="1977976" y="345"/>
                    <a:pt x="2251745" y="0"/>
                  </a:cubicBezTo>
                  <a:cubicBezTo>
                    <a:pt x="2518627" y="-1322"/>
                    <a:pt x="2695180" y="15563"/>
                    <a:pt x="2951544" y="0"/>
                  </a:cubicBezTo>
                  <a:cubicBezTo>
                    <a:pt x="3206805" y="28284"/>
                    <a:pt x="3269356" y="16579"/>
                    <a:pt x="3559781" y="0"/>
                  </a:cubicBezTo>
                  <a:cubicBezTo>
                    <a:pt x="3861593" y="-24026"/>
                    <a:pt x="3967023" y="14336"/>
                    <a:pt x="4305362" y="0"/>
                  </a:cubicBezTo>
                  <a:cubicBezTo>
                    <a:pt x="4644665" y="-30109"/>
                    <a:pt x="4718840" y="-21231"/>
                    <a:pt x="5005163" y="0"/>
                  </a:cubicBezTo>
                  <a:cubicBezTo>
                    <a:pt x="5191043" y="-12256"/>
                    <a:pt x="5519722" y="116380"/>
                    <a:pt x="5432196" y="451876"/>
                  </a:cubicBezTo>
                  <a:cubicBezTo>
                    <a:pt x="5446641" y="705077"/>
                    <a:pt x="5454223" y="805178"/>
                    <a:pt x="5432196" y="1093330"/>
                  </a:cubicBezTo>
                  <a:cubicBezTo>
                    <a:pt x="5402610" y="1381280"/>
                    <a:pt x="5423914" y="1482772"/>
                    <a:pt x="5432196" y="1788238"/>
                  </a:cubicBezTo>
                  <a:cubicBezTo>
                    <a:pt x="5463735" y="2085253"/>
                    <a:pt x="5228124" y="2211427"/>
                    <a:pt x="5005163" y="2240114"/>
                  </a:cubicBezTo>
                  <a:cubicBezTo>
                    <a:pt x="4748905" y="2258579"/>
                    <a:pt x="4638703" y="2269524"/>
                    <a:pt x="4442707" y="2240114"/>
                  </a:cubicBezTo>
                  <a:cubicBezTo>
                    <a:pt x="4263017" y="2232267"/>
                    <a:pt x="4030532" y="2296482"/>
                    <a:pt x="3742907" y="2240114"/>
                  </a:cubicBezTo>
                  <a:cubicBezTo>
                    <a:pt x="3425914" y="2229233"/>
                    <a:pt x="3311855" y="2194307"/>
                    <a:pt x="2997326" y="2240114"/>
                  </a:cubicBezTo>
                  <a:cubicBezTo>
                    <a:pt x="2672656" y="2277232"/>
                    <a:pt x="2613941" y="2226354"/>
                    <a:pt x="2389089" y="2240114"/>
                  </a:cubicBezTo>
                  <a:cubicBezTo>
                    <a:pt x="2190615" y="2214457"/>
                    <a:pt x="2048398" y="2280618"/>
                    <a:pt x="1780851" y="2240114"/>
                  </a:cubicBezTo>
                  <a:cubicBezTo>
                    <a:pt x="1530491" y="2242688"/>
                    <a:pt x="1265039" y="2235185"/>
                    <a:pt x="1035270" y="2240114"/>
                  </a:cubicBezTo>
                  <a:cubicBezTo>
                    <a:pt x="799378" y="2212175"/>
                    <a:pt x="721322" y="2254793"/>
                    <a:pt x="427032" y="2240114"/>
                  </a:cubicBezTo>
                  <a:cubicBezTo>
                    <a:pt x="289580" y="2220070"/>
                    <a:pt x="25147" y="2063344"/>
                    <a:pt x="0" y="1788238"/>
                  </a:cubicBezTo>
                  <a:cubicBezTo>
                    <a:pt x="-20887" y="1489629"/>
                    <a:pt x="25318" y="1433063"/>
                    <a:pt x="0" y="1146784"/>
                  </a:cubicBezTo>
                  <a:cubicBezTo>
                    <a:pt x="-17479" y="844415"/>
                    <a:pt x="-3668" y="735443"/>
                    <a:pt x="0" y="451876"/>
                  </a:cubicBezTo>
                  <a:close/>
                </a:path>
                <a:path w="5432196" h="2240114" fill="none" stroke="0" extrusionOk="0">
                  <a:moveTo>
                    <a:pt x="0" y="451876"/>
                  </a:moveTo>
                  <a:cubicBezTo>
                    <a:pt x="24962" y="264981"/>
                    <a:pt x="207278" y="66095"/>
                    <a:pt x="427032" y="0"/>
                  </a:cubicBezTo>
                  <a:cubicBezTo>
                    <a:pt x="561682" y="26680"/>
                    <a:pt x="881366" y="17778"/>
                    <a:pt x="1035270" y="0"/>
                  </a:cubicBezTo>
                  <a:cubicBezTo>
                    <a:pt x="1225679" y="-38786"/>
                    <a:pt x="1408801" y="27230"/>
                    <a:pt x="1643507" y="0"/>
                  </a:cubicBezTo>
                  <a:cubicBezTo>
                    <a:pt x="1808474" y="-10592"/>
                    <a:pt x="2018871" y="9189"/>
                    <a:pt x="2160182" y="0"/>
                  </a:cubicBezTo>
                  <a:cubicBezTo>
                    <a:pt x="2355223" y="-29816"/>
                    <a:pt x="2548537" y="-18182"/>
                    <a:pt x="2722638" y="0"/>
                  </a:cubicBezTo>
                  <a:cubicBezTo>
                    <a:pt x="2911777" y="-12940"/>
                    <a:pt x="3109445" y="51339"/>
                    <a:pt x="3285094" y="0"/>
                  </a:cubicBezTo>
                  <a:cubicBezTo>
                    <a:pt x="3451586" y="-60416"/>
                    <a:pt x="3680729" y="63816"/>
                    <a:pt x="3984894" y="0"/>
                  </a:cubicBezTo>
                  <a:cubicBezTo>
                    <a:pt x="4252862" y="-27354"/>
                    <a:pt x="4669644" y="3506"/>
                    <a:pt x="5005163" y="0"/>
                  </a:cubicBezTo>
                  <a:cubicBezTo>
                    <a:pt x="5271420" y="-5330"/>
                    <a:pt x="5453927" y="171588"/>
                    <a:pt x="5432196" y="451876"/>
                  </a:cubicBezTo>
                  <a:cubicBezTo>
                    <a:pt x="5423558" y="720618"/>
                    <a:pt x="5426196" y="894161"/>
                    <a:pt x="5432196" y="1106693"/>
                  </a:cubicBezTo>
                  <a:cubicBezTo>
                    <a:pt x="5410736" y="1339697"/>
                    <a:pt x="5404309" y="1477372"/>
                    <a:pt x="5432196" y="1788238"/>
                  </a:cubicBezTo>
                  <a:cubicBezTo>
                    <a:pt x="5425132" y="2003294"/>
                    <a:pt x="5238050" y="2271648"/>
                    <a:pt x="5005163" y="2240114"/>
                  </a:cubicBezTo>
                  <a:cubicBezTo>
                    <a:pt x="4881635" y="2209393"/>
                    <a:pt x="4579962" y="2257311"/>
                    <a:pt x="4305362" y="2240114"/>
                  </a:cubicBezTo>
                  <a:cubicBezTo>
                    <a:pt x="4028191" y="2258314"/>
                    <a:pt x="3906698" y="2217153"/>
                    <a:pt x="3651344" y="2240114"/>
                  </a:cubicBezTo>
                  <a:cubicBezTo>
                    <a:pt x="3424992" y="2278441"/>
                    <a:pt x="3229161" y="2178974"/>
                    <a:pt x="2905763" y="2240114"/>
                  </a:cubicBezTo>
                  <a:cubicBezTo>
                    <a:pt x="2561827" y="2271369"/>
                    <a:pt x="2451291" y="2242432"/>
                    <a:pt x="2251745" y="2240114"/>
                  </a:cubicBezTo>
                  <a:cubicBezTo>
                    <a:pt x="2039554" y="2235333"/>
                    <a:pt x="1863733" y="2221297"/>
                    <a:pt x="1597726" y="2240114"/>
                  </a:cubicBezTo>
                  <a:cubicBezTo>
                    <a:pt x="1387452" y="2277211"/>
                    <a:pt x="984076" y="2219932"/>
                    <a:pt x="427032" y="2240114"/>
                  </a:cubicBezTo>
                  <a:cubicBezTo>
                    <a:pt x="205766" y="2311509"/>
                    <a:pt x="-28443" y="2013565"/>
                    <a:pt x="0" y="1788238"/>
                  </a:cubicBezTo>
                  <a:cubicBezTo>
                    <a:pt x="10180" y="1622669"/>
                    <a:pt x="8584" y="1357685"/>
                    <a:pt x="0" y="1133421"/>
                  </a:cubicBezTo>
                  <a:cubicBezTo>
                    <a:pt x="2575" y="960817"/>
                    <a:pt x="-20169" y="635513"/>
                    <a:pt x="0" y="451876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5748220"/>
                        <a:gd name="connsiteY0" fmla="*/ 451876 h 2240114"/>
                        <a:gd name="connsiteX1" fmla="*/ 451876 w 5748220"/>
                        <a:gd name="connsiteY1" fmla="*/ 0 h 2240114"/>
                        <a:gd name="connsiteX2" fmla="*/ 1095498 w 5748220"/>
                        <a:gd name="connsiteY2" fmla="*/ 0 h 2240114"/>
                        <a:gd name="connsiteX3" fmla="*/ 1739120 w 5748220"/>
                        <a:gd name="connsiteY3" fmla="*/ 0 h 2240114"/>
                        <a:gd name="connsiteX4" fmla="*/ 2285853 w 5748220"/>
                        <a:gd name="connsiteY4" fmla="*/ 0 h 2240114"/>
                        <a:gd name="connsiteX5" fmla="*/ 2881031 w 5748220"/>
                        <a:gd name="connsiteY5" fmla="*/ 0 h 2240114"/>
                        <a:gd name="connsiteX6" fmla="*/ 3476208 w 5748220"/>
                        <a:gd name="connsiteY6" fmla="*/ 0 h 2240114"/>
                        <a:gd name="connsiteX7" fmla="*/ 4216720 w 5748220"/>
                        <a:gd name="connsiteY7" fmla="*/ 0 h 2240114"/>
                        <a:gd name="connsiteX8" fmla="*/ 5296344 w 5748220"/>
                        <a:gd name="connsiteY8" fmla="*/ 0 h 2240114"/>
                        <a:gd name="connsiteX9" fmla="*/ 5748220 w 5748220"/>
                        <a:gd name="connsiteY9" fmla="*/ 451876 h 2240114"/>
                        <a:gd name="connsiteX10" fmla="*/ 5748220 w 5748220"/>
                        <a:gd name="connsiteY10" fmla="*/ 1106693 h 2240114"/>
                        <a:gd name="connsiteX11" fmla="*/ 5748220 w 5748220"/>
                        <a:gd name="connsiteY11" fmla="*/ 1788238 h 2240114"/>
                        <a:gd name="connsiteX12" fmla="*/ 5296344 w 5748220"/>
                        <a:gd name="connsiteY12" fmla="*/ 2240114 h 2240114"/>
                        <a:gd name="connsiteX13" fmla="*/ 4555832 w 5748220"/>
                        <a:gd name="connsiteY13" fmla="*/ 2240114 h 2240114"/>
                        <a:gd name="connsiteX14" fmla="*/ 3863766 w 5748220"/>
                        <a:gd name="connsiteY14" fmla="*/ 2240114 h 2240114"/>
                        <a:gd name="connsiteX15" fmla="*/ 3074809 w 5748220"/>
                        <a:gd name="connsiteY15" fmla="*/ 2240114 h 2240114"/>
                        <a:gd name="connsiteX16" fmla="*/ 2382743 w 5748220"/>
                        <a:gd name="connsiteY16" fmla="*/ 2240114 h 2240114"/>
                        <a:gd name="connsiteX17" fmla="*/ 1690676 w 5748220"/>
                        <a:gd name="connsiteY17" fmla="*/ 2240114 h 2240114"/>
                        <a:gd name="connsiteX18" fmla="*/ 451876 w 5748220"/>
                        <a:gd name="connsiteY18" fmla="*/ 2240114 h 2240114"/>
                        <a:gd name="connsiteX19" fmla="*/ 0 w 5748220"/>
                        <a:gd name="connsiteY19" fmla="*/ 1788238 h 2240114"/>
                        <a:gd name="connsiteX20" fmla="*/ 0 w 5748220"/>
                        <a:gd name="connsiteY20" fmla="*/ 1133421 h 2240114"/>
                        <a:gd name="connsiteX21" fmla="*/ 0 w 5748220"/>
                        <a:gd name="connsiteY21" fmla="*/ 451876 h 224011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</a:cxnLst>
                      <a:rect l="l" t="t" r="r" b="b"/>
                      <a:pathLst>
                        <a:path w="5748220" h="2240114" fill="none" extrusionOk="0">
                          <a:moveTo>
                            <a:pt x="0" y="451876"/>
                          </a:moveTo>
                          <a:cubicBezTo>
                            <a:pt x="25496" y="238426"/>
                            <a:pt x="187970" y="13127"/>
                            <a:pt x="451876" y="0"/>
                          </a:cubicBezTo>
                          <a:cubicBezTo>
                            <a:pt x="598085" y="26607"/>
                            <a:pt x="937810" y="14480"/>
                            <a:pt x="1095498" y="0"/>
                          </a:cubicBezTo>
                          <a:cubicBezTo>
                            <a:pt x="1253186" y="-14480"/>
                            <a:pt x="1528273" y="13187"/>
                            <a:pt x="1739120" y="0"/>
                          </a:cubicBezTo>
                          <a:cubicBezTo>
                            <a:pt x="1949967" y="-13187"/>
                            <a:pt x="2125536" y="18525"/>
                            <a:pt x="2285853" y="0"/>
                          </a:cubicBezTo>
                          <a:cubicBezTo>
                            <a:pt x="2446170" y="-18525"/>
                            <a:pt x="2673756" y="111"/>
                            <a:pt x="2881031" y="0"/>
                          </a:cubicBezTo>
                          <a:cubicBezTo>
                            <a:pt x="3088306" y="-111"/>
                            <a:pt x="3311540" y="27404"/>
                            <a:pt x="3476208" y="0"/>
                          </a:cubicBezTo>
                          <a:cubicBezTo>
                            <a:pt x="3640876" y="-27404"/>
                            <a:pt x="3857603" y="29073"/>
                            <a:pt x="4216720" y="0"/>
                          </a:cubicBezTo>
                          <a:cubicBezTo>
                            <a:pt x="4575837" y="-29073"/>
                            <a:pt x="4977459" y="18856"/>
                            <a:pt x="5296344" y="0"/>
                          </a:cubicBezTo>
                          <a:cubicBezTo>
                            <a:pt x="5607780" y="-5084"/>
                            <a:pt x="5742666" y="191535"/>
                            <a:pt x="5748220" y="451876"/>
                          </a:cubicBezTo>
                          <a:cubicBezTo>
                            <a:pt x="5737447" y="730709"/>
                            <a:pt x="5725812" y="890988"/>
                            <a:pt x="5748220" y="1106693"/>
                          </a:cubicBezTo>
                          <a:cubicBezTo>
                            <a:pt x="5770628" y="1322398"/>
                            <a:pt x="5716825" y="1500483"/>
                            <a:pt x="5748220" y="1788238"/>
                          </a:cubicBezTo>
                          <a:cubicBezTo>
                            <a:pt x="5760040" y="2037903"/>
                            <a:pt x="5548851" y="2245304"/>
                            <a:pt x="5296344" y="2240114"/>
                          </a:cubicBezTo>
                          <a:cubicBezTo>
                            <a:pt x="5132159" y="2218635"/>
                            <a:pt x="4844366" y="2224643"/>
                            <a:pt x="4555832" y="2240114"/>
                          </a:cubicBezTo>
                          <a:cubicBezTo>
                            <a:pt x="4267298" y="2255585"/>
                            <a:pt x="4126895" y="2231029"/>
                            <a:pt x="3863766" y="2240114"/>
                          </a:cubicBezTo>
                          <a:cubicBezTo>
                            <a:pt x="3600637" y="2249199"/>
                            <a:pt x="3434966" y="2211104"/>
                            <a:pt x="3074809" y="2240114"/>
                          </a:cubicBezTo>
                          <a:cubicBezTo>
                            <a:pt x="2714652" y="2269124"/>
                            <a:pt x="2591613" y="2270403"/>
                            <a:pt x="2382743" y="2240114"/>
                          </a:cubicBezTo>
                          <a:cubicBezTo>
                            <a:pt x="2173873" y="2209825"/>
                            <a:pt x="1958485" y="2224811"/>
                            <a:pt x="1690676" y="2240114"/>
                          </a:cubicBezTo>
                          <a:cubicBezTo>
                            <a:pt x="1422867" y="2255417"/>
                            <a:pt x="1028830" y="2217784"/>
                            <a:pt x="451876" y="2240114"/>
                          </a:cubicBezTo>
                          <a:cubicBezTo>
                            <a:pt x="199425" y="2273937"/>
                            <a:pt x="-1216" y="2023825"/>
                            <a:pt x="0" y="1788238"/>
                          </a:cubicBezTo>
                          <a:cubicBezTo>
                            <a:pt x="27929" y="1589702"/>
                            <a:pt x="-18996" y="1320098"/>
                            <a:pt x="0" y="1133421"/>
                          </a:cubicBezTo>
                          <a:cubicBezTo>
                            <a:pt x="18996" y="946744"/>
                            <a:pt x="-28782" y="641081"/>
                            <a:pt x="0" y="451876"/>
                          </a:cubicBezTo>
                          <a:close/>
                        </a:path>
                        <a:path w="5748220" h="2240114" stroke="0" extrusionOk="0">
                          <a:moveTo>
                            <a:pt x="0" y="451876"/>
                          </a:moveTo>
                          <a:cubicBezTo>
                            <a:pt x="593" y="220433"/>
                            <a:pt x="215638" y="23813"/>
                            <a:pt x="451876" y="0"/>
                          </a:cubicBezTo>
                          <a:cubicBezTo>
                            <a:pt x="773748" y="26083"/>
                            <a:pt x="1032984" y="12166"/>
                            <a:pt x="1192388" y="0"/>
                          </a:cubicBezTo>
                          <a:cubicBezTo>
                            <a:pt x="1351792" y="-12166"/>
                            <a:pt x="1656237" y="-24864"/>
                            <a:pt x="1787565" y="0"/>
                          </a:cubicBezTo>
                          <a:cubicBezTo>
                            <a:pt x="1918893" y="24864"/>
                            <a:pt x="2103189" y="-8628"/>
                            <a:pt x="2382743" y="0"/>
                          </a:cubicBezTo>
                          <a:cubicBezTo>
                            <a:pt x="2662297" y="8628"/>
                            <a:pt x="2858271" y="-27197"/>
                            <a:pt x="3123254" y="0"/>
                          </a:cubicBezTo>
                          <a:cubicBezTo>
                            <a:pt x="3388237" y="27197"/>
                            <a:pt x="3459944" y="14963"/>
                            <a:pt x="3766876" y="0"/>
                          </a:cubicBezTo>
                          <a:cubicBezTo>
                            <a:pt x="4073808" y="-14963"/>
                            <a:pt x="4201318" y="23768"/>
                            <a:pt x="4555832" y="0"/>
                          </a:cubicBezTo>
                          <a:cubicBezTo>
                            <a:pt x="4910346" y="-23768"/>
                            <a:pt x="5003722" y="-18041"/>
                            <a:pt x="5296344" y="0"/>
                          </a:cubicBezTo>
                          <a:cubicBezTo>
                            <a:pt x="5494172" y="27232"/>
                            <a:pt x="5785365" y="161193"/>
                            <a:pt x="5748220" y="451876"/>
                          </a:cubicBezTo>
                          <a:cubicBezTo>
                            <a:pt x="5768286" y="679693"/>
                            <a:pt x="5755909" y="798526"/>
                            <a:pt x="5748220" y="1093330"/>
                          </a:cubicBezTo>
                          <a:cubicBezTo>
                            <a:pt x="5740531" y="1388134"/>
                            <a:pt x="5748644" y="1483155"/>
                            <a:pt x="5748220" y="1788238"/>
                          </a:cubicBezTo>
                          <a:cubicBezTo>
                            <a:pt x="5792067" y="2059385"/>
                            <a:pt x="5542339" y="2217747"/>
                            <a:pt x="5296344" y="2240114"/>
                          </a:cubicBezTo>
                          <a:cubicBezTo>
                            <a:pt x="5009691" y="2251909"/>
                            <a:pt x="4904166" y="2260239"/>
                            <a:pt x="4701167" y="2240114"/>
                          </a:cubicBezTo>
                          <a:cubicBezTo>
                            <a:pt x="4498168" y="2219989"/>
                            <a:pt x="4266292" y="2257821"/>
                            <a:pt x="3960655" y="2240114"/>
                          </a:cubicBezTo>
                          <a:cubicBezTo>
                            <a:pt x="3655018" y="2222407"/>
                            <a:pt x="3502842" y="2205973"/>
                            <a:pt x="3171699" y="2240114"/>
                          </a:cubicBezTo>
                          <a:cubicBezTo>
                            <a:pt x="2840556" y="2274255"/>
                            <a:pt x="2745253" y="2237536"/>
                            <a:pt x="2528077" y="2240114"/>
                          </a:cubicBezTo>
                          <a:cubicBezTo>
                            <a:pt x="2310901" y="2242692"/>
                            <a:pt x="2166995" y="2263508"/>
                            <a:pt x="1884454" y="2240114"/>
                          </a:cubicBezTo>
                          <a:cubicBezTo>
                            <a:pt x="1601913" y="2216720"/>
                            <a:pt x="1341684" y="2254810"/>
                            <a:pt x="1095498" y="2240114"/>
                          </a:cubicBezTo>
                          <a:cubicBezTo>
                            <a:pt x="849312" y="2225418"/>
                            <a:pt x="772602" y="2252526"/>
                            <a:pt x="451876" y="2240114"/>
                          </a:cubicBezTo>
                          <a:cubicBezTo>
                            <a:pt x="257190" y="2225190"/>
                            <a:pt x="55138" y="2065871"/>
                            <a:pt x="0" y="1788238"/>
                          </a:cubicBezTo>
                          <a:cubicBezTo>
                            <a:pt x="-7990" y="1482698"/>
                            <a:pt x="29078" y="1428125"/>
                            <a:pt x="0" y="1146784"/>
                          </a:cubicBezTo>
                          <a:cubicBezTo>
                            <a:pt x="-29078" y="865443"/>
                            <a:pt x="-4937" y="740834"/>
                            <a:pt x="0" y="45187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B687480-43BC-B62D-79FD-9D935514EC6D}"/>
                </a:ext>
              </a:extLst>
            </p:cNvPr>
            <p:cNvSpPr/>
            <p:nvPr/>
          </p:nvSpPr>
          <p:spPr>
            <a:xfrm>
              <a:off x="4426359" y="1575072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CCFFFF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02C11F4-D4A1-FEBD-9F3F-AD54CFD73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573D9289-7A43-1B6D-9AD4-F3A7573B6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79B2CC3-E291-B31E-1D0A-15F05F5F9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D14839-8F6E-4856-3E8B-CD8E46026BFE}"/>
              </a:ext>
            </a:extLst>
          </p:cNvPr>
          <p:cNvGrpSpPr/>
          <p:nvPr/>
        </p:nvGrpSpPr>
        <p:grpSpPr>
          <a:xfrm>
            <a:off x="5921796" y="3939623"/>
            <a:ext cx="6302060" cy="2889723"/>
            <a:chOff x="5122460" y="3814872"/>
            <a:chExt cx="6302060" cy="2889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7292A1-1DF3-9425-7A50-8B74BC9202F2}"/>
                </a:ext>
              </a:extLst>
            </p:cNvPr>
            <p:cNvGrpSpPr/>
            <p:nvPr/>
          </p:nvGrpSpPr>
          <p:grpSpPr>
            <a:xfrm>
              <a:off x="5122460" y="3814872"/>
              <a:ext cx="6155320" cy="2889723"/>
              <a:chOff x="3256560" y="1252923"/>
              <a:chExt cx="6155320" cy="2889723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20BBD763-074C-9A3D-FEBF-6716A80FFB2F}"/>
                  </a:ext>
                </a:extLst>
              </p:cNvPr>
              <p:cNvSpPr/>
              <p:nvPr/>
            </p:nvSpPr>
            <p:spPr>
              <a:xfrm>
                <a:off x="3256560" y="1902532"/>
                <a:ext cx="6155320" cy="2240114"/>
              </a:xfrm>
              <a:custGeom>
                <a:avLst/>
                <a:gdLst>
                  <a:gd name="csX0" fmla="*/ 0 w 6155320"/>
                  <a:gd name="csY0" fmla="*/ 451876 h 2240114"/>
                  <a:gd name="csX1" fmla="*/ 451876 w 6155320"/>
                  <a:gd name="csY1" fmla="*/ 0 h 2240114"/>
                  <a:gd name="csX2" fmla="*/ 1108322 w 6155320"/>
                  <a:gd name="csY2" fmla="*/ 0 h 2240114"/>
                  <a:gd name="csX3" fmla="*/ 1659737 w 6155320"/>
                  <a:gd name="csY3" fmla="*/ 0 h 2240114"/>
                  <a:gd name="csX4" fmla="*/ 2211151 w 6155320"/>
                  <a:gd name="csY4" fmla="*/ 0 h 2240114"/>
                  <a:gd name="csX5" fmla="*/ 2920113 w 6155320"/>
                  <a:gd name="csY5" fmla="*/ 0 h 2240114"/>
                  <a:gd name="csX6" fmla="*/ 3419012 w 6155320"/>
                  <a:gd name="csY6" fmla="*/ 0 h 2240114"/>
                  <a:gd name="csX7" fmla="*/ 3970427 w 6155320"/>
                  <a:gd name="csY7" fmla="*/ 0 h 2240114"/>
                  <a:gd name="csX8" fmla="*/ 4731904 w 6155320"/>
                  <a:gd name="csY8" fmla="*/ 0 h 2240114"/>
                  <a:gd name="csX9" fmla="*/ 5703444 w 6155320"/>
                  <a:gd name="csY9" fmla="*/ 0 h 2240114"/>
                  <a:gd name="csX10" fmla="*/ 6155320 w 6155320"/>
                  <a:gd name="csY10" fmla="*/ 451876 h 2240114"/>
                  <a:gd name="csX11" fmla="*/ 6155320 w 6155320"/>
                  <a:gd name="csY11" fmla="*/ 1120057 h 2240114"/>
                  <a:gd name="csX12" fmla="*/ 6155320 w 6155320"/>
                  <a:gd name="csY12" fmla="*/ 1788238 h 2240114"/>
                  <a:gd name="csX13" fmla="*/ 5703444 w 6155320"/>
                  <a:gd name="csY13" fmla="*/ 2240114 h 2240114"/>
                  <a:gd name="csX14" fmla="*/ 5046998 w 6155320"/>
                  <a:gd name="csY14" fmla="*/ 2240114 h 2240114"/>
                  <a:gd name="csX15" fmla="*/ 4390552 w 6155320"/>
                  <a:gd name="csY15" fmla="*/ 2240114 h 2240114"/>
                  <a:gd name="csX16" fmla="*/ 3681590 w 6155320"/>
                  <a:gd name="csY16" fmla="*/ 2240114 h 2240114"/>
                  <a:gd name="csX17" fmla="*/ 3025144 w 6155320"/>
                  <a:gd name="csY17" fmla="*/ 2240114 h 2240114"/>
                  <a:gd name="csX18" fmla="*/ 2421214 w 6155320"/>
                  <a:gd name="csY18" fmla="*/ 2240114 h 2240114"/>
                  <a:gd name="csX19" fmla="*/ 1817284 w 6155320"/>
                  <a:gd name="csY19" fmla="*/ 2240114 h 2240114"/>
                  <a:gd name="csX20" fmla="*/ 1318385 w 6155320"/>
                  <a:gd name="csY20" fmla="*/ 2240114 h 2240114"/>
                  <a:gd name="csX21" fmla="*/ 451876 w 6155320"/>
                  <a:gd name="csY21" fmla="*/ 2240114 h 2240114"/>
                  <a:gd name="csX22" fmla="*/ 0 w 6155320"/>
                  <a:gd name="csY22" fmla="*/ 1788238 h 2240114"/>
                  <a:gd name="csX23" fmla="*/ 0 w 6155320"/>
                  <a:gd name="csY23" fmla="*/ 1133421 h 2240114"/>
                  <a:gd name="csX24" fmla="*/ 0 w 6155320"/>
                  <a:gd name="csY24" fmla="*/ 451876 h 224011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</a:cxnLst>
                <a:rect l="l" t="t" r="r" b="b"/>
                <a:pathLst>
                  <a:path w="6155320" h="2240114" fill="none" extrusionOk="0">
                    <a:moveTo>
                      <a:pt x="0" y="451876"/>
                    </a:moveTo>
                    <a:cubicBezTo>
                      <a:pt x="-14545" y="158934"/>
                      <a:pt x="217454" y="22167"/>
                      <a:pt x="451876" y="0"/>
                    </a:cubicBezTo>
                    <a:cubicBezTo>
                      <a:pt x="683716" y="-18037"/>
                      <a:pt x="875455" y="19047"/>
                      <a:pt x="1108322" y="0"/>
                    </a:cubicBezTo>
                    <a:cubicBezTo>
                      <a:pt x="1341189" y="-19047"/>
                      <a:pt x="1413412" y="-6813"/>
                      <a:pt x="1659737" y="0"/>
                    </a:cubicBezTo>
                    <a:cubicBezTo>
                      <a:pt x="1906062" y="6813"/>
                      <a:pt x="2069572" y="5880"/>
                      <a:pt x="2211151" y="0"/>
                    </a:cubicBezTo>
                    <a:cubicBezTo>
                      <a:pt x="2352730" y="-5880"/>
                      <a:pt x="2576398" y="-3467"/>
                      <a:pt x="2920113" y="0"/>
                    </a:cubicBezTo>
                    <a:cubicBezTo>
                      <a:pt x="3263828" y="3467"/>
                      <a:pt x="3282857" y="-22161"/>
                      <a:pt x="3419012" y="0"/>
                    </a:cubicBezTo>
                    <a:cubicBezTo>
                      <a:pt x="3555167" y="22161"/>
                      <a:pt x="3824290" y="22870"/>
                      <a:pt x="3970427" y="0"/>
                    </a:cubicBezTo>
                    <a:cubicBezTo>
                      <a:pt x="4116565" y="-22870"/>
                      <a:pt x="4546837" y="-25052"/>
                      <a:pt x="4731904" y="0"/>
                    </a:cubicBezTo>
                    <a:cubicBezTo>
                      <a:pt x="4916971" y="25052"/>
                      <a:pt x="5382432" y="25400"/>
                      <a:pt x="5703444" y="0"/>
                    </a:cubicBezTo>
                    <a:cubicBezTo>
                      <a:pt x="5941946" y="13758"/>
                      <a:pt x="6197609" y="227844"/>
                      <a:pt x="6155320" y="451876"/>
                    </a:cubicBezTo>
                    <a:cubicBezTo>
                      <a:pt x="6178257" y="754424"/>
                      <a:pt x="6155165" y="841984"/>
                      <a:pt x="6155320" y="1120057"/>
                    </a:cubicBezTo>
                    <a:cubicBezTo>
                      <a:pt x="6155475" y="1398130"/>
                      <a:pt x="6181775" y="1575665"/>
                      <a:pt x="6155320" y="1788238"/>
                    </a:cubicBezTo>
                    <a:cubicBezTo>
                      <a:pt x="6177267" y="2033910"/>
                      <a:pt x="5913684" y="2198837"/>
                      <a:pt x="5703444" y="2240114"/>
                    </a:cubicBezTo>
                    <a:cubicBezTo>
                      <a:pt x="5387997" y="2243536"/>
                      <a:pt x="5302273" y="2226232"/>
                      <a:pt x="5046998" y="2240114"/>
                    </a:cubicBezTo>
                    <a:cubicBezTo>
                      <a:pt x="4791723" y="2253996"/>
                      <a:pt x="4701904" y="2240872"/>
                      <a:pt x="4390552" y="2240114"/>
                    </a:cubicBezTo>
                    <a:cubicBezTo>
                      <a:pt x="4079200" y="2239356"/>
                      <a:pt x="3898811" y="2263922"/>
                      <a:pt x="3681590" y="2240114"/>
                    </a:cubicBezTo>
                    <a:cubicBezTo>
                      <a:pt x="3464369" y="2216306"/>
                      <a:pt x="3323940" y="2253979"/>
                      <a:pt x="3025144" y="2240114"/>
                    </a:cubicBezTo>
                    <a:cubicBezTo>
                      <a:pt x="2726348" y="2226249"/>
                      <a:pt x="2603675" y="2231301"/>
                      <a:pt x="2421214" y="2240114"/>
                    </a:cubicBezTo>
                    <a:cubicBezTo>
                      <a:pt x="2238753" y="2248928"/>
                      <a:pt x="2034751" y="2244401"/>
                      <a:pt x="1817284" y="2240114"/>
                    </a:cubicBezTo>
                    <a:cubicBezTo>
                      <a:pt x="1599817" y="2235828"/>
                      <a:pt x="1567670" y="2239522"/>
                      <a:pt x="1318385" y="2240114"/>
                    </a:cubicBezTo>
                    <a:cubicBezTo>
                      <a:pt x="1069100" y="2240706"/>
                      <a:pt x="790949" y="2201726"/>
                      <a:pt x="451876" y="2240114"/>
                    </a:cubicBezTo>
                    <a:cubicBezTo>
                      <a:pt x="151640" y="2263064"/>
                      <a:pt x="35053" y="1995845"/>
                      <a:pt x="0" y="1788238"/>
                    </a:cubicBezTo>
                    <a:cubicBezTo>
                      <a:pt x="-27659" y="1597911"/>
                      <a:pt x="-7370" y="1345707"/>
                      <a:pt x="0" y="1133421"/>
                    </a:cubicBezTo>
                    <a:cubicBezTo>
                      <a:pt x="7370" y="921135"/>
                      <a:pt x="-24096" y="644770"/>
                      <a:pt x="0" y="451876"/>
                    </a:cubicBezTo>
                    <a:close/>
                  </a:path>
                  <a:path w="6155320" h="2240114" stroke="0" extrusionOk="0">
                    <a:moveTo>
                      <a:pt x="0" y="451876"/>
                    </a:moveTo>
                    <a:cubicBezTo>
                      <a:pt x="593" y="220433"/>
                      <a:pt x="215638" y="23813"/>
                      <a:pt x="451876" y="0"/>
                    </a:cubicBezTo>
                    <a:cubicBezTo>
                      <a:pt x="759211" y="-10109"/>
                      <a:pt x="945256" y="24125"/>
                      <a:pt x="1160838" y="0"/>
                    </a:cubicBezTo>
                    <a:cubicBezTo>
                      <a:pt x="1376420" y="-24125"/>
                      <a:pt x="1536727" y="-17513"/>
                      <a:pt x="1712252" y="0"/>
                    </a:cubicBezTo>
                    <a:cubicBezTo>
                      <a:pt x="1887777" y="17513"/>
                      <a:pt x="2045184" y="-10962"/>
                      <a:pt x="2263667" y="0"/>
                    </a:cubicBezTo>
                    <a:cubicBezTo>
                      <a:pt x="2482150" y="10962"/>
                      <a:pt x="2620162" y="-16969"/>
                      <a:pt x="2972629" y="0"/>
                    </a:cubicBezTo>
                    <a:cubicBezTo>
                      <a:pt x="3325096" y="16969"/>
                      <a:pt x="3284833" y="-27155"/>
                      <a:pt x="3576559" y="0"/>
                    </a:cubicBezTo>
                    <a:cubicBezTo>
                      <a:pt x="3868285" y="27155"/>
                      <a:pt x="4168211" y="887"/>
                      <a:pt x="4338036" y="0"/>
                    </a:cubicBezTo>
                    <a:cubicBezTo>
                      <a:pt x="4507861" y="-887"/>
                      <a:pt x="4883871" y="-25975"/>
                      <a:pt x="5099514" y="0"/>
                    </a:cubicBezTo>
                    <a:cubicBezTo>
                      <a:pt x="5315157" y="25975"/>
                      <a:pt x="5556358" y="-20721"/>
                      <a:pt x="5703444" y="0"/>
                    </a:cubicBezTo>
                    <a:cubicBezTo>
                      <a:pt x="5917220" y="-16079"/>
                      <a:pt x="6148691" y="202254"/>
                      <a:pt x="6155320" y="451876"/>
                    </a:cubicBezTo>
                    <a:cubicBezTo>
                      <a:pt x="6170791" y="707208"/>
                      <a:pt x="6144568" y="811909"/>
                      <a:pt x="6155320" y="1120057"/>
                    </a:cubicBezTo>
                    <a:cubicBezTo>
                      <a:pt x="6166072" y="1428205"/>
                      <a:pt x="6133068" y="1463720"/>
                      <a:pt x="6155320" y="1788238"/>
                    </a:cubicBezTo>
                    <a:cubicBezTo>
                      <a:pt x="6158311" y="1999010"/>
                      <a:pt x="5937621" y="2210909"/>
                      <a:pt x="5703444" y="2240114"/>
                    </a:cubicBezTo>
                    <a:cubicBezTo>
                      <a:pt x="5462913" y="2261700"/>
                      <a:pt x="5309535" y="2232461"/>
                      <a:pt x="5204545" y="2240114"/>
                    </a:cubicBezTo>
                    <a:cubicBezTo>
                      <a:pt x="5099555" y="2247767"/>
                      <a:pt x="4789128" y="2218867"/>
                      <a:pt x="4443068" y="2240114"/>
                    </a:cubicBezTo>
                    <a:cubicBezTo>
                      <a:pt x="4097008" y="2261361"/>
                      <a:pt x="4009772" y="2269109"/>
                      <a:pt x="3839137" y="2240114"/>
                    </a:cubicBezTo>
                    <a:cubicBezTo>
                      <a:pt x="3668502" y="2211119"/>
                      <a:pt x="3512570" y="2225417"/>
                      <a:pt x="3235207" y="2240114"/>
                    </a:cubicBezTo>
                    <a:cubicBezTo>
                      <a:pt x="2957844" y="2254812"/>
                      <a:pt x="2818267" y="2258658"/>
                      <a:pt x="2473730" y="2240114"/>
                    </a:cubicBezTo>
                    <a:cubicBezTo>
                      <a:pt x="2129193" y="2221570"/>
                      <a:pt x="2035356" y="2273395"/>
                      <a:pt x="1764768" y="2240114"/>
                    </a:cubicBezTo>
                    <a:cubicBezTo>
                      <a:pt x="1494180" y="2206833"/>
                      <a:pt x="1371722" y="2239187"/>
                      <a:pt x="1160838" y="2240114"/>
                    </a:cubicBezTo>
                    <a:cubicBezTo>
                      <a:pt x="949954" y="2241042"/>
                      <a:pt x="753384" y="2274366"/>
                      <a:pt x="451876" y="2240114"/>
                    </a:cubicBezTo>
                    <a:cubicBezTo>
                      <a:pt x="222570" y="2284096"/>
                      <a:pt x="-31488" y="2025965"/>
                      <a:pt x="0" y="1788238"/>
                    </a:cubicBezTo>
                    <a:cubicBezTo>
                      <a:pt x="-444" y="1594104"/>
                      <a:pt x="31533" y="1345363"/>
                      <a:pt x="0" y="1106693"/>
                    </a:cubicBezTo>
                    <a:cubicBezTo>
                      <a:pt x="-31533" y="868023"/>
                      <a:pt x="-10390" y="643993"/>
                      <a:pt x="0" y="451876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1E9A0122-10B8-17C0-F8BE-9F3F75ACDA65}"/>
                  </a:ext>
                </a:extLst>
              </p:cNvPr>
              <p:cNvSpPr/>
              <p:nvPr/>
            </p:nvSpPr>
            <p:spPr>
              <a:xfrm>
                <a:off x="3511022" y="1252923"/>
                <a:ext cx="4916146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36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3E3D2D0-893C-96F6-5C99-1B5C8DD3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8851" y="4870720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AD4CA1B-AE87-C751-7044-D38A507A1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2162" y="4870720"/>
              <a:ext cx="469963" cy="469963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28D004-87FA-8698-F54B-B176DA73A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35525" y="4870720"/>
              <a:ext cx="469963" cy="46996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8F224F5-98D4-7A94-F115-EE7CABB9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13832" y="5490007"/>
              <a:ext cx="469963" cy="46996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870EDA9-6F1B-1620-A647-97E3BE287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45285" y="5490007"/>
              <a:ext cx="469963" cy="469963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35B0923-5253-40E2-BDC6-A7FDDFCDD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70506" y="5490007"/>
              <a:ext cx="469963" cy="469963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CC1E688-3148-3A6C-4BF1-4CA2E09B4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35648" y="6056700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B402981-4799-D534-38C9-3B81C8792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54557" y="6042632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37A771-1218-9724-365E-C996D86DD1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450119" y="6042632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A4E5D0-69AE-4976-A89D-C290CB7330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3921" y="166461"/>
            <a:ext cx="788890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2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oncept Of A Colorful Rainbow 2405418 Vector Art at Vecteezy">
            <a:extLst>
              <a:ext uri="{FF2B5EF4-FFF2-40B4-BE49-F238E27FC236}">
                <a16:creationId xmlns:a16="http://schemas.microsoft.com/office/drawing/2014/main" id="{24B51387-7287-4A46-8421-992E67E81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024CDE6-E76A-8802-59E3-C7AFE8AD8040}"/>
              </a:ext>
            </a:extLst>
          </p:cNvPr>
          <p:cNvGrpSpPr/>
          <p:nvPr/>
        </p:nvGrpSpPr>
        <p:grpSpPr>
          <a:xfrm>
            <a:off x="2449008" y="3308173"/>
            <a:ext cx="8439386" cy="3438181"/>
            <a:chOff x="4841103" y="3994314"/>
            <a:chExt cx="6543932" cy="266597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6CE7C09-B363-C33C-281A-303DA4395A2E}"/>
                </a:ext>
              </a:extLst>
            </p:cNvPr>
            <p:cNvGrpSpPr/>
            <p:nvPr/>
          </p:nvGrpSpPr>
          <p:grpSpPr>
            <a:xfrm>
              <a:off x="4841103" y="3994314"/>
              <a:ext cx="6543932" cy="2665978"/>
              <a:chOff x="2975203" y="1432365"/>
              <a:chExt cx="6543932" cy="2665978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12775BF-BA73-F44C-7E78-B1B8C4C2F8B5}"/>
                  </a:ext>
                </a:extLst>
              </p:cNvPr>
              <p:cNvSpPr/>
              <p:nvPr/>
            </p:nvSpPr>
            <p:spPr>
              <a:xfrm>
                <a:off x="2975203" y="2052486"/>
                <a:ext cx="6543932" cy="2045857"/>
              </a:xfrm>
              <a:custGeom>
                <a:avLst/>
                <a:gdLst>
                  <a:gd name="csX0" fmla="*/ 0 w 6543932"/>
                  <a:gd name="csY0" fmla="*/ 412690 h 2045857"/>
                  <a:gd name="csX1" fmla="*/ 412690 w 6543932"/>
                  <a:gd name="csY1" fmla="*/ 0 h 2045857"/>
                  <a:gd name="csX2" fmla="*/ 989744 w 6543932"/>
                  <a:gd name="csY2" fmla="*/ 0 h 2045857"/>
                  <a:gd name="csX3" fmla="*/ 1338055 w 6543932"/>
                  <a:gd name="csY3" fmla="*/ 0 h 2045857"/>
                  <a:gd name="csX4" fmla="*/ 1857924 w 6543932"/>
                  <a:gd name="csY4" fmla="*/ 0 h 2045857"/>
                  <a:gd name="csX5" fmla="*/ 2377792 w 6543932"/>
                  <a:gd name="csY5" fmla="*/ 0 h 2045857"/>
                  <a:gd name="csX6" fmla="*/ 2897660 w 6543932"/>
                  <a:gd name="csY6" fmla="*/ 0 h 2045857"/>
                  <a:gd name="csX7" fmla="*/ 3531899 w 6543932"/>
                  <a:gd name="csY7" fmla="*/ 0 h 2045857"/>
                  <a:gd name="csX8" fmla="*/ 4051768 w 6543932"/>
                  <a:gd name="csY8" fmla="*/ 0 h 2045857"/>
                  <a:gd name="csX9" fmla="*/ 4571636 w 6543932"/>
                  <a:gd name="csY9" fmla="*/ 0 h 2045857"/>
                  <a:gd name="csX10" fmla="*/ 5148690 w 6543932"/>
                  <a:gd name="csY10" fmla="*/ 0 h 2045857"/>
                  <a:gd name="csX11" fmla="*/ 5668559 w 6543932"/>
                  <a:gd name="csY11" fmla="*/ 0 h 2045857"/>
                  <a:gd name="csX12" fmla="*/ 6131241 w 6543932"/>
                  <a:gd name="csY12" fmla="*/ 0 h 2045857"/>
                  <a:gd name="csX13" fmla="*/ 6543932 w 6543932"/>
                  <a:gd name="csY13" fmla="*/ 412690 h 2045857"/>
                  <a:gd name="csX14" fmla="*/ 6543932 w 6543932"/>
                  <a:gd name="csY14" fmla="*/ 795105 h 2045857"/>
                  <a:gd name="csX15" fmla="*/ 6543932 w 6543932"/>
                  <a:gd name="csY15" fmla="*/ 1177521 h 2045857"/>
                  <a:gd name="csX16" fmla="*/ 6543932 w 6543932"/>
                  <a:gd name="csY16" fmla="*/ 1633166 h 2045857"/>
                  <a:gd name="csX17" fmla="*/ 6131241 w 6543932"/>
                  <a:gd name="csY17" fmla="*/ 2045857 h 2045857"/>
                  <a:gd name="csX18" fmla="*/ 5554187 w 6543932"/>
                  <a:gd name="csY18" fmla="*/ 2045857 h 2045857"/>
                  <a:gd name="csX19" fmla="*/ 4977134 w 6543932"/>
                  <a:gd name="csY19" fmla="*/ 2045857 h 2045857"/>
                  <a:gd name="csX20" fmla="*/ 4457266 w 6543932"/>
                  <a:gd name="csY20" fmla="*/ 2045857 h 2045857"/>
                  <a:gd name="csX21" fmla="*/ 3994582 w 6543932"/>
                  <a:gd name="csY21" fmla="*/ 2045857 h 2045857"/>
                  <a:gd name="csX22" fmla="*/ 3646271 w 6543932"/>
                  <a:gd name="csY22" fmla="*/ 2045857 h 2045857"/>
                  <a:gd name="csX23" fmla="*/ 3183588 w 6543932"/>
                  <a:gd name="csY23" fmla="*/ 2045857 h 2045857"/>
                  <a:gd name="csX24" fmla="*/ 2720905 w 6543932"/>
                  <a:gd name="csY24" fmla="*/ 2045857 h 2045857"/>
                  <a:gd name="csX25" fmla="*/ 2372593 w 6543932"/>
                  <a:gd name="csY25" fmla="*/ 2045857 h 2045857"/>
                  <a:gd name="csX26" fmla="*/ 1967096 w 6543932"/>
                  <a:gd name="csY26" fmla="*/ 2045857 h 2045857"/>
                  <a:gd name="csX27" fmla="*/ 1618784 w 6543932"/>
                  <a:gd name="csY27" fmla="*/ 2045857 h 2045857"/>
                  <a:gd name="csX28" fmla="*/ 984544 w 6543932"/>
                  <a:gd name="csY28" fmla="*/ 2045857 h 2045857"/>
                  <a:gd name="csX29" fmla="*/ 412690 w 6543932"/>
                  <a:gd name="csY29" fmla="*/ 2045857 h 2045857"/>
                  <a:gd name="csX30" fmla="*/ 0 w 6543932"/>
                  <a:gd name="csY30" fmla="*/ 1633166 h 2045857"/>
                  <a:gd name="csX31" fmla="*/ 0 w 6543932"/>
                  <a:gd name="csY31" fmla="*/ 1214136 h 2045857"/>
                  <a:gd name="csX32" fmla="*/ 0 w 6543932"/>
                  <a:gd name="csY32" fmla="*/ 795105 h 2045857"/>
                  <a:gd name="csX33" fmla="*/ 0 w 6543932"/>
                  <a:gd name="csY33" fmla="*/ 412690 h 2045857"/>
                  <a:gd name="csX0" fmla="*/ 0 w 6543932"/>
                  <a:gd name="csY0" fmla="*/ 412690 h 2045857"/>
                  <a:gd name="csX1" fmla="*/ 412690 w 6543932"/>
                  <a:gd name="csY1" fmla="*/ 0 h 2045857"/>
                  <a:gd name="csX2" fmla="*/ 989744 w 6543932"/>
                  <a:gd name="csY2" fmla="*/ 0 h 2045857"/>
                  <a:gd name="csX3" fmla="*/ 1395241 w 6543932"/>
                  <a:gd name="csY3" fmla="*/ 0 h 2045857"/>
                  <a:gd name="csX4" fmla="*/ 1800738 w 6543932"/>
                  <a:gd name="csY4" fmla="*/ 0 h 2045857"/>
                  <a:gd name="csX5" fmla="*/ 2377792 w 6543932"/>
                  <a:gd name="csY5" fmla="*/ 0 h 2045857"/>
                  <a:gd name="csX6" fmla="*/ 2840475 w 6543932"/>
                  <a:gd name="csY6" fmla="*/ 0 h 2045857"/>
                  <a:gd name="csX7" fmla="*/ 3474714 w 6543932"/>
                  <a:gd name="csY7" fmla="*/ 0 h 2045857"/>
                  <a:gd name="csX8" fmla="*/ 4108953 w 6543932"/>
                  <a:gd name="csY8" fmla="*/ 0 h 2045857"/>
                  <a:gd name="csX9" fmla="*/ 4686007 w 6543932"/>
                  <a:gd name="csY9" fmla="*/ 0 h 2045857"/>
                  <a:gd name="csX10" fmla="*/ 5091505 w 6543932"/>
                  <a:gd name="csY10" fmla="*/ 0 h 2045857"/>
                  <a:gd name="csX11" fmla="*/ 5439816 w 6543932"/>
                  <a:gd name="csY11" fmla="*/ 0 h 2045857"/>
                  <a:gd name="csX12" fmla="*/ 6131241 w 6543932"/>
                  <a:gd name="csY12" fmla="*/ 0 h 2045857"/>
                  <a:gd name="csX13" fmla="*/ 6543932 w 6543932"/>
                  <a:gd name="csY13" fmla="*/ 412690 h 2045857"/>
                  <a:gd name="csX14" fmla="*/ 6543932 w 6543932"/>
                  <a:gd name="csY14" fmla="*/ 795105 h 2045857"/>
                  <a:gd name="csX15" fmla="*/ 6543932 w 6543932"/>
                  <a:gd name="csY15" fmla="*/ 1214136 h 2045857"/>
                  <a:gd name="csX16" fmla="*/ 6543932 w 6543932"/>
                  <a:gd name="csY16" fmla="*/ 1633166 h 2045857"/>
                  <a:gd name="csX17" fmla="*/ 6131241 w 6543932"/>
                  <a:gd name="csY17" fmla="*/ 2045857 h 2045857"/>
                  <a:gd name="csX18" fmla="*/ 5782929 w 6543932"/>
                  <a:gd name="csY18" fmla="*/ 2045857 h 2045857"/>
                  <a:gd name="csX19" fmla="*/ 5205876 w 6543932"/>
                  <a:gd name="csY19" fmla="*/ 2045857 h 2045857"/>
                  <a:gd name="csX20" fmla="*/ 4743193 w 6543932"/>
                  <a:gd name="csY20" fmla="*/ 2045857 h 2045857"/>
                  <a:gd name="csX21" fmla="*/ 4337696 w 6543932"/>
                  <a:gd name="csY21" fmla="*/ 2045857 h 2045857"/>
                  <a:gd name="csX22" fmla="*/ 3932199 w 6543932"/>
                  <a:gd name="csY22" fmla="*/ 2045857 h 2045857"/>
                  <a:gd name="csX23" fmla="*/ 3297959 w 6543932"/>
                  <a:gd name="csY23" fmla="*/ 2045857 h 2045857"/>
                  <a:gd name="csX24" fmla="*/ 2835276 w 6543932"/>
                  <a:gd name="csY24" fmla="*/ 2045857 h 2045857"/>
                  <a:gd name="csX25" fmla="*/ 2201037 w 6543932"/>
                  <a:gd name="csY25" fmla="*/ 2045857 h 2045857"/>
                  <a:gd name="csX26" fmla="*/ 1566797 w 6543932"/>
                  <a:gd name="csY26" fmla="*/ 2045857 h 2045857"/>
                  <a:gd name="csX27" fmla="*/ 1104115 w 6543932"/>
                  <a:gd name="csY27" fmla="*/ 2045857 h 2045857"/>
                  <a:gd name="csX28" fmla="*/ 412690 w 6543932"/>
                  <a:gd name="csY28" fmla="*/ 2045857 h 2045857"/>
                  <a:gd name="csX29" fmla="*/ 0 w 6543932"/>
                  <a:gd name="csY29" fmla="*/ 1633166 h 2045857"/>
                  <a:gd name="csX30" fmla="*/ 0 w 6543932"/>
                  <a:gd name="csY30" fmla="*/ 1238546 h 2045857"/>
                  <a:gd name="csX31" fmla="*/ 0 w 6543932"/>
                  <a:gd name="csY31" fmla="*/ 868335 h 2045857"/>
                  <a:gd name="csX32" fmla="*/ 0 w 6543932"/>
                  <a:gd name="csY32" fmla="*/ 412690 h 204585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</a:cxnLst>
                <a:rect l="l" t="t" r="r" b="b"/>
                <a:pathLst>
                  <a:path w="6543932" h="2045857" fill="none" extrusionOk="0">
                    <a:moveTo>
                      <a:pt x="0" y="412690"/>
                    </a:moveTo>
                    <a:cubicBezTo>
                      <a:pt x="5235" y="198115"/>
                      <a:pt x="176633" y="10281"/>
                      <a:pt x="412690" y="0"/>
                    </a:cubicBezTo>
                    <a:cubicBezTo>
                      <a:pt x="550486" y="21084"/>
                      <a:pt x="839318" y="-20479"/>
                      <a:pt x="989744" y="0"/>
                    </a:cubicBezTo>
                    <a:cubicBezTo>
                      <a:pt x="1124348" y="-4161"/>
                      <a:pt x="1273220" y="-22052"/>
                      <a:pt x="1338055" y="0"/>
                    </a:cubicBezTo>
                    <a:cubicBezTo>
                      <a:pt x="1411816" y="14267"/>
                      <a:pt x="1650391" y="-7073"/>
                      <a:pt x="1857924" y="0"/>
                    </a:cubicBezTo>
                    <a:cubicBezTo>
                      <a:pt x="2105975" y="6704"/>
                      <a:pt x="2138153" y="-25766"/>
                      <a:pt x="2377792" y="0"/>
                    </a:cubicBezTo>
                    <a:cubicBezTo>
                      <a:pt x="2608355" y="11264"/>
                      <a:pt x="2671506" y="-26334"/>
                      <a:pt x="2897660" y="0"/>
                    </a:cubicBezTo>
                    <a:cubicBezTo>
                      <a:pt x="3098041" y="30394"/>
                      <a:pt x="3267666" y="-42329"/>
                      <a:pt x="3531899" y="0"/>
                    </a:cubicBezTo>
                    <a:cubicBezTo>
                      <a:pt x="3813874" y="23549"/>
                      <a:pt x="3916770" y="-16437"/>
                      <a:pt x="4051768" y="0"/>
                    </a:cubicBezTo>
                    <a:cubicBezTo>
                      <a:pt x="4201925" y="41282"/>
                      <a:pt x="4423856" y="-39594"/>
                      <a:pt x="4571636" y="0"/>
                    </a:cubicBezTo>
                    <a:cubicBezTo>
                      <a:pt x="4709559" y="8906"/>
                      <a:pt x="4990009" y="20756"/>
                      <a:pt x="5148690" y="0"/>
                    </a:cubicBezTo>
                    <a:cubicBezTo>
                      <a:pt x="5284800" y="-25341"/>
                      <a:pt x="5465103" y="-10231"/>
                      <a:pt x="5668559" y="0"/>
                    </a:cubicBezTo>
                    <a:cubicBezTo>
                      <a:pt x="5882748" y="-3393"/>
                      <a:pt x="5958638" y="6610"/>
                      <a:pt x="6131241" y="0"/>
                    </a:cubicBezTo>
                    <a:cubicBezTo>
                      <a:pt x="6353617" y="13422"/>
                      <a:pt x="6500128" y="194613"/>
                      <a:pt x="6543932" y="412690"/>
                    </a:cubicBezTo>
                    <a:cubicBezTo>
                      <a:pt x="6558812" y="560619"/>
                      <a:pt x="6552681" y="634352"/>
                      <a:pt x="6543932" y="795105"/>
                    </a:cubicBezTo>
                    <a:cubicBezTo>
                      <a:pt x="6552099" y="970082"/>
                      <a:pt x="6543584" y="1082085"/>
                      <a:pt x="6543932" y="1177521"/>
                    </a:cubicBezTo>
                    <a:cubicBezTo>
                      <a:pt x="6556142" y="1271168"/>
                      <a:pt x="6520626" y="1417022"/>
                      <a:pt x="6543932" y="1633166"/>
                    </a:cubicBezTo>
                    <a:cubicBezTo>
                      <a:pt x="6553365" y="1864304"/>
                      <a:pt x="6349131" y="2049734"/>
                      <a:pt x="6131241" y="2045857"/>
                    </a:cubicBezTo>
                    <a:cubicBezTo>
                      <a:pt x="5896485" y="1981464"/>
                      <a:pt x="5728023" y="2010747"/>
                      <a:pt x="5554187" y="2045857"/>
                    </a:cubicBezTo>
                    <a:cubicBezTo>
                      <a:pt x="5396917" y="2099155"/>
                      <a:pt x="5196293" y="2049215"/>
                      <a:pt x="4977134" y="2045857"/>
                    </a:cubicBezTo>
                    <a:cubicBezTo>
                      <a:pt x="4766683" y="2048992"/>
                      <a:pt x="4652914" y="2046547"/>
                      <a:pt x="4457266" y="2045857"/>
                    </a:cubicBezTo>
                    <a:cubicBezTo>
                      <a:pt x="4234067" y="2047359"/>
                      <a:pt x="4196161" y="2033902"/>
                      <a:pt x="3994582" y="2045857"/>
                    </a:cubicBezTo>
                    <a:cubicBezTo>
                      <a:pt x="3795571" y="2058439"/>
                      <a:pt x="3804220" y="2030404"/>
                      <a:pt x="3646271" y="2045857"/>
                    </a:cubicBezTo>
                    <a:cubicBezTo>
                      <a:pt x="3499208" y="2073289"/>
                      <a:pt x="3321263" y="2063275"/>
                      <a:pt x="3183588" y="2045857"/>
                    </a:cubicBezTo>
                    <a:cubicBezTo>
                      <a:pt x="3020514" y="2060059"/>
                      <a:pt x="2865774" y="2033196"/>
                      <a:pt x="2720905" y="2045857"/>
                    </a:cubicBezTo>
                    <a:cubicBezTo>
                      <a:pt x="2558697" y="2049067"/>
                      <a:pt x="2471265" y="2036228"/>
                      <a:pt x="2372593" y="2045857"/>
                    </a:cubicBezTo>
                    <a:cubicBezTo>
                      <a:pt x="2284971" y="2043340"/>
                      <a:pt x="2071306" y="2042961"/>
                      <a:pt x="1967096" y="2045857"/>
                    </a:cubicBezTo>
                    <a:cubicBezTo>
                      <a:pt x="1871460" y="2070355"/>
                      <a:pt x="1692775" y="2042592"/>
                      <a:pt x="1618784" y="2045857"/>
                    </a:cubicBezTo>
                    <a:cubicBezTo>
                      <a:pt x="1531776" y="1995015"/>
                      <a:pt x="1210807" y="2064822"/>
                      <a:pt x="984544" y="2045857"/>
                    </a:cubicBezTo>
                    <a:cubicBezTo>
                      <a:pt x="705727" y="2041391"/>
                      <a:pt x="655985" y="2028965"/>
                      <a:pt x="412690" y="2045857"/>
                    </a:cubicBezTo>
                    <a:cubicBezTo>
                      <a:pt x="126781" y="2121920"/>
                      <a:pt x="40138" y="1890459"/>
                      <a:pt x="0" y="1633166"/>
                    </a:cubicBezTo>
                    <a:cubicBezTo>
                      <a:pt x="14758" y="1453454"/>
                      <a:pt x="6459" y="1414716"/>
                      <a:pt x="0" y="1214136"/>
                    </a:cubicBezTo>
                    <a:cubicBezTo>
                      <a:pt x="-18354" y="994119"/>
                      <a:pt x="24919" y="891082"/>
                      <a:pt x="0" y="795105"/>
                    </a:cubicBezTo>
                    <a:cubicBezTo>
                      <a:pt x="-14887" y="684049"/>
                      <a:pt x="26136" y="569358"/>
                      <a:pt x="0" y="412690"/>
                    </a:cubicBezTo>
                    <a:close/>
                  </a:path>
                  <a:path w="6543932" h="2045857" stroke="0" extrusionOk="0">
                    <a:moveTo>
                      <a:pt x="0" y="412690"/>
                    </a:moveTo>
                    <a:cubicBezTo>
                      <a:pt x="11911" y="246757"/>
                      <a:pt x="171405" y="35078"/>
                      <a:pt x="412690" y="0"/>
                    </a:cubicBezTo>
                    <a:cubicBezTo>
                      <a:pt x="617933" y="-7707"/>
                      <a:pt x="730191" y="34863"/>
                      <a:pt x="989744" y="0"/>
                    </a:cubicBezTo>
                    <a:cubicBezTo>
                      <a:pt x="1262072" y="-23543"/>
                      <a:pt x="1292903" y="6177"/>
                      <a:pt x="1395241" y="0"/>
                    </a:cubicBezTo>
                    <a:cubicBezTo>
                      <a:pt x="1489923" y="-24729"/>
                      <a:pt x="1684940" y="10457"/>
                      <a:pt x="1800738" y="0"/>
                    </a:cubicBezTo>
                    <a:cubicBezTo>
                      <a:pt x="1890004" y="40459"/>
                      <a:pt x="2103262" y="-16982"/>
                      <a:pt x="2377792" y="0"/>
                    </a:cubicBezTo>
                    <a:cubicBezTo>
                      <a:pt x="2663015" y="20490"/>
                      <a:pt x="2638663" y="18941"/>
                      <a:pt x="2840475" y="0"/>
                    </a:cubicBezTo>
                    <a:cubicBezTo>
                      <a:pt x="3044371" y="-27642"/>
                      <a:pt x="3303582" y="1529"/>
                      <a:pt x="3474714" y="0"/>
                    </a:cubicBezTo>
                    <a:cubicBezTo>
                      <a:pt x="3690548" y="-6046"/>
                      <a:pt x="3918823" y="-11195"/>
                      <a:pt x="4108953" y="0"/>
                    </a:cubicBezTo>
                    <a:cubicBezTo>
                      <a:pt x="4270854" y="-27362"/>
                      <a:pt x="4418787" y="-17554"/>
                      <a:pt x="4686007" y="0"/>
                    </a:cubicBezTo>
                    <a:cubicBezTo>
                      <a:pt x="4954338" y="7157"/>
                      <a:pt x="4979586" y="-755"/>
                      <a:pt x="5091505" y="0"/>
                    </a:cubicBezTo>
                    <a:cubicBezTo>
                      <a:pt x="5215509" y="3357"/>
                      <a:pt x="5370711" y="1955"/>
                      <a:pt x="5439816" y="0"/>
                    </a:cubicBezTo>
                    <a:cubicBezTo>
                      <a:pt x="5532276" y="-61804"/>
                      <a:pt x="5843700" y="-43336"/>
                      <a:pt x="6131241" y="0"/>
                    </a:cubicBezTo>
                    <a:cubicBezTo>
                      <a:pt x="6400248" y="8730"/>
                      <a:pt x="6515051" y="150598"/>
                      <a:pt x="6543932" y="412690"/>
                    </a:cubicBezTo>
                    <a:cubicBezTo>
                      <a:pt x="6542606" y="582062"/>
                      <a:pt x="6533596" y="661147"/>
                      <a:pt x="6543932" y="795105"/>
                    </a:cubicBezTo>
                    <a:cubicBezTo>
                      <a:pt x="6537981" y="918389"/>
                      <a:pt x="6539825" y="1119868"/>
                      <a:pt x="6543932" y="1214136"/>
                    </a:cubicBezTo>
                    <a:cubicBezTo>
                      <a:pt x="6549143" y="1304601"/>
                      <a:pt x="6570296" y="1520800"/>
                      <a:pt x="6543932" y="1633166"/>
                    </a:cubicBezTo>
                    <a:cubicBezTo>
                      <a:pt x="6509918" y="1794922"/>
                      <a:pt x="6386774" y="2022149"/>
                      <a:pt x="6131241" y="2045857"/>
                    </a:cubicBezTo>
                    <a:cubicBezTo>
                      <a:pt x="6024790" y="2049496"/>
                      <a:pt x="5904006" y="2053047"/>
                      <a:pt x="5782929" y="2045857"/>
                    </a:cubicBezTo>
                    <a:cubicBezTo>
                      <a:pt x="5673595" y="2088486"/>
                      <a:pt x="5362766" y="1998576"/>
                      <a:pt x="5205876" y="2045857"/>
                    </a:cubicBezTo>
                    <a:cubicBezTo>
                      <a:pt x="5035300" y="2067414"/>
                      <a:pt x="4863141" y="2034542"/>
                      <a:pt x="4743193" y="2045857"/>
                    </a:cubicBezTo>
                    <a:cubicBezTo>
                      <a:pt x="4627276" y="2055122"/>
                      <a:pt x="4426375" y="2046671"/>
                      <a:pt x="4337696" y="2045857"/>
                    </a:cubicBezTo>
                    <a:cubicBezTo>
                      <a:pt x="4271845" y="2016681"/>
                      <a:pt x="4090053" y="2067614"/>
                      <a:pt x="3932199" y="2045857"/>
                    </a:cubicBezTo>
                    <a:cubicBezTo>
                      <a:pt x="3788990" y="2037423"/>
                      <a:pt x="3508502" y="2010763"/>
                      <a:pt x="3297959" y="2045857"/>
                    </a:cubicBezTo>
                    <a:cubicBezTo>
                      <a:pt x="3108064" y="2048399"/>
                      <a:pt x="3026543" y="2054123"/>
                      <a:pt x="2835276" y="2045857"/>
                    </a:cubicBezTo>
                    <a:cubicBezTo>
                      <a:pt x="2651344" y="2009957"/>
                      <a:pt x="2403857" y="1977169"/>
                      <a:pt x="2201037" y="2045857"/>
                    </a:cubicBezTo>
                    <a:cubicBezTo>
                      <a:pt x="2003094" y="2099498"/>
                      <a:pt x="1752465" y="2016921"/>
                      <a:pt x="1566797" y="2045857"/>
                    </a:cubicBezTo>
                    <a:cubicBezTo>
                      <a:pt x="1373847" y="2054466"/>
                      <a:pt x="1324744" y="2040015"/>
                      <a:pt x="1104115" y="2045857"/>
                    </a:cubicBezTo>
                    <a:cubicBezTo>
                      <a:pt x="885015" y="2036940"/>
                      <a:pt x="567146" y="2040099"/>
                      <a:pt x="412690" y="2045857"/>
                    </a:cubicBezTo>
                    <a:cubicBezTo>
                      <a:pt x="142639" y="2025210"/>
                      <a:pt x="-5905" y="1909516"/>
                      <a:pt x="0" y="1633166"/>
                    </a:cubicBezTo>
                    <a:cubicBezTo>
                      <a:pt x="-6753" y="1545958"/>
                      <a:pt x="41291" y="1382154"/>
                      <a:pt x="0" y="1238546"/>
                    </a:cubicBezTo>
                    <a:cubicBezTo>
                      <a:pt x="-7952" y="1085688"/>
                      <a:pt x="9216" y="1037594"/>
                      <a:pt x="0" y="868335"/>
                    </a:cubicBezTo>
                    <a:cubicBezTo>
                      <a:pt x="694" y="681885"/>
                      <a:pt x="-6717" y="514308"/>
                      <a:pt x="0" y="412690"/>
                    </a:cubicBezTo>
                    <a:close/>
                  </a:path>
                  <a:path w="6543932" h="2045857" fill="none" stroke="0" extrusionOk="0">
                    <a:moveTo>
                      <a:pt x="0" y="412690"/>
                    </a:moveTo>
                    <a:cubicBezTo>
                      <a:pt x="-10475" y="187744"/>
                      <a:pt x="198428" y="29057"/>
                      <a:pt x="412690" y="0"/>
                    </a:cubicBezTo>
                    <a:cubicBezTo>
                      <a:pt x="549211" y="25561"/>
                      <a:pt x="832969" y="19467"/>
                      <a:pt x="989744" y="0"/>
                    </a:cubicBezTo>
                    <a:cubicBezTo>
                      <a:pt x="1145039" y="-16916"/>
                      <a:pt x="1242242" y="-7474"/>
                      <a:pt x="1338055" y="0"/>
                    </a:cubicBezTo>
                    <a:cubicBezTo>
                      <a:pt x="1379296" y="16029"/>
                      <a:pt x="1642173" y="-34697"/>
                      <a:pt x="1857924" y="0"/>
                    </a:cubicBezTo>
                    <a:cubicBezTo>
                      <a:pt x="2110624" y="3416"/>
                      <a:pt x="2142313" y="-29319"/>
                      <a:pt x="2377792" y="0"/>
                    </a:cubicBezTo>
                    <a:cubicBezTo>
                      <a:pt x="2609031" y="7647"/>
                      <a:pt x="2679943" y="-20327"/>
                      <a:pt x="2897660" y="0"/>
                    </a:cubicBezTo>
                    <a:cubicBezTo>
                      <a:pt x="3114929" y="16188"/>
                      <a:pt x="3258499" y="-4925"/>
                      <a:pt x="3531899" y="0"/>
                    </a:cubicBezTo>
                    <a:cubicBezTo>
                      <a:pt x="3793412" y="17446"/>
                      <a:pt x="3914952" y="-20510"/>
                      <a:pt x="4051768" y="0"/>
                    </a:cubicBezTo>
                    <a:cubicBezTo>
                      <a:pt x="4165551" y="19097"/>
                      <a:pt x="4431720" y="-27910"/>
                      <a:pt x="4571636" y="0"/>
                    </a:cubicBezTo>
                    <a:cubicBezTo>
                      <a:pt x="4722379" y="-9682"/>
                      <a:pt x="4988140" y="26651"/>
                      <a:pt x="5148690" y="0"/>
                    </a:cubicBezTo>
                    <a:cubicBezTo>
                      <a:pt x="5301902" y="-17232"/>
                      <a:pt x="5464454" y="-22970"/>
                      <a:pt x="5668559" y="0"/>
                    </a:cubicBezTo>
                    <a:cubicBezTo>
                      <a:pt x="5864279" y="-3042"/>
                      <a:pt x="5954578" y="16899"/>
                      <a:pt x="6131241" y="0"/>
                    </a:cubicBezTo>
                    <a:cubicBezTo>
                      <a:pt x="6356211" y="-8733"/>
                      <a:pt x="6536618" y="219013"/>
                      <a:pt x="6543932" y="412690"/>
                    </a:cubicBezTo>
                    <a:cubicBezTo>
                      <a:pt x="6546253" y="574341"/>
                      <a:pt x="6554922" y="622511"/>
                      <a:pt x="6543932" y="795105"/>
                    </a:cubicBezTo>
                    <a:cubicBezTo>
                      <a:pt x="6537092" y="970319"/>
                      <a:pt x="6538112" y="1058948"/>
                      <a:pt x="6543932" y="1177521"/>
                    </a:cubicBezTo>
                    <a:cubicBezTo>
                      <a:pt x="6514544" y="1299260"/>
                      <a:pt x="6533447" y="1412380"/>
                      <a:pt x="6543932" y="1633166"/>
                    </a:cubicBezTo>
                    <a:cubicBezTo>
                      <a:pt x="6510759" y="1932800"/>
                      <a:pt x="6381011" y="2051164"/>
                      <a:pt x="6131241" y="2045857"/>
                    </a:cubicBezTo>
                    <a:cubicBezTo>
                      <a:pt x="5909532" y="2023240"/>
                      <a:pt x="5723039" y="2034052"/>
                      <a:pt x="5554187" y="2045857"/>
                    </a:cubicBezTo>
                    <a:cubicBezTo>
                      <a:pt x="5410549" y="2075856"/>
                      <a:pt x="5152586" y="2030797"/>
                      <a:pt x="4977134" y="2045857"/>
                    </a:cubicBezTo>
                    <a:cubicBezTo>
                      <a:pt x="4775605" y="2072754"/>
                      <a:pt x="4692441" y="2066488"/>
                      <a:pt x="4457266" y="2045857"/>
                    </a:cubicBezTo>
                    <a:cubicBezTo>
                      <a:pt x="4228462" y="2050310"/>
                      <a:pt x="4205400" y="2030363"/>
                      <a:pt x="3994582" y="2045857"/>
                    </a:cubicBezTo>
                    <a:cubicBezTo>
                      <a:pt x="3789832" y="2054360"/>
                      <a:pt x="3804171" y="2029718"/>
                      <a:pt x="3646271" y="2045857"/>
                    </a:cubicBezTo>
                    <a:cubicBezTo>
                      <a:pt x="3459860" y="2079686"/>
                      <a:pt x="3296406" y="2035484"/>
                      <a:pt x="3183588" y="2045857"/>
                    </a:cubicBezTo>
                    <a:cubicBezTo>
                      <a:pt x="3050936" y="2070394"/>
                      <a:pt x="2858903" y="2051435"/>
                      <a:pt x="2720905" y="2045857"/>
                    </a:cubicBezTo>
                    <a:cubicBezTo>
                      <a:pt x="2575782" y="2062190"/>
                      <a:pt x="2448957" y="2027342"/>
                      <a:pt x="2372593" y="2045857"/>
                    </a:cubicBezTo>
                    <a:cubicBezTo>
                      <a:pt x="2306884" y="2044639"/>
                      <a:pt x="2073490" y="2037142"/>
                      <a:pt x="1967096" y="2045857"/>
                    </a:cubicBezTo>
                    <a:cubicBezTo>
                      <a:pt x="1870199" y="2049103"/>
                      <a:pt x="1700996" y="2041701"/>
                      <a:pt x="1618784" y="2045857"/>
                    </a:cubicBezTo>
                    <a:cubicBezTo>
                      <a:pt x="1489227" y="2018025"/>
                      <a:pt x="1271417" y="2061078"/>
                      <a:pt x="984544" y="2045857"/>
                    </a:cubicBezTo>
                    <a:cubicBezTo>
                      <a:pt x="704051" y="2038449"/>
                      <a:pt x="654979" y="2035279"/>
                      <a:pt x="412690" y="2045857"/>
                    </a:cubicBezTo>
                    <a:cubicBezTo>
                      <a:pt x="207573" y="2115668"/>
                      <a:pt x="77777" y="1905384"/>
                      <a:pt x="0" y="1633166"/>
                    </a:cubicBezTo>
                    <a:cubicBezTo>
                      <a:pt x="11242" y="1458690"/>
                      <a:pt x="6362" y="1415652"/>
                      <a:pt x="0" y="1214136"/>
                    </a:cubicBezTo>
                    <a:cubicBezTo>
                      <a:pt x="-25166" y="999127"/>
                      <a:pt x="27744" y="885657"/>
                      <a:pt x="0" y="795105"/>
                    </a:cubicBezTo>
                    <a:cubicBezTo>
                      <a:pt x="-28399" y="694205"/>
                      <a:pt x="-2121" y="610060"/>
                      <a:pt x="0" y="412690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custGeom>
                        <a:avLst/>
                        <a:gdLst>
                          <a:gd name="connsiteX0" fmla="*/ 0 w 8439386"/>
                          <a:gd name="connsiteY0" fmla="*/ 532226 h 2638441"/>
                          <a:gd name="connsiteX1" fmla="*/ 532226 w 8439386"/>
                          <a:gd name="connsiteY1" fmla="*/ 0 h 2638441"/>
                          <a:gd name="connsiteX2" fmla="*/ 1276424 w 8439386"/>
                          <a:gd name="connsiteY2" fmla="*/ 0 h 2638441"/>
                          <a:gd name="connsiteX3" fmla="*/ 1725624 w 8439386"/>
                          <a:gd name="connsiteY3" fmla="*/ 0 h 2638441"/>
                          <a:gd name="connsiteX4" fmla="*/ 2396073 w 8439386"/>
                          <a:gd name="connsiteY4" fmla="*/ 0 h 2638441"/>
                          <a:gd name="connsiteX5" fmla="*/ 3066522 w 8439386"/>
                          <a:gd name="connsiteY5" fmla="*/ 0 h 2638441"/>
                          <a:gd name="connsiteX6" fmla="*/ 3736970 w 8439386"/>
                          <a:gd name="connsiteY6" fmla="*/ 0 h 2638441"/>
                          <a:gd name="connsiteX7" fmla="*/ 4554917 w 8439386"/>
                          <a:gd name="connsiteY7" fmla="*/ 0 h 2638441"/>
                          <a:gd name="connsiteX8" fmla="*/ 5225366 w 8439386"/>
                          <a:gd name="connsiteY8" fmla="*/ 0 h 2638441"/>
                          <a:gd name="connsiteX9" fmla="*/ 5895814 w 8439386"/>
                          <a:gd name="connsiteY9" fmla="*/ 0 h 2638441"/>
                          <a:gd name="connsiteX10" fmla="*/ 6640012 w 8439386"/>
                          <a:gd name="connsiteY10" fmla="*/ 0 h 2638441"/>
                          <a:gd name="connsiteX11" fmla="*/ 7310461 w 8439386"/>
                          <a:gd name="connsiteY11" fmla="*/ 0 h 2638441"/>
                          <a:gd name="connsiteX12" fmla="*/ 7907160 w 8439386"/>
                          <a:gd name="connsiteY12" fmla="*/ 0 h 2638441"/>
                          <a:gd name="connsiteX13" fmla="*/ 8439386 w 8439386"/>
                          <a:gd name="connsiteY13" fmla="*/ 532226 h 2638441"/>
                          <a:gd name="connsiteX14" fmla="*/ 8439386 w 8439386"/>
                          <a:gd name="connsiteY14" fmla="*/ 1025409 h 2638441"/>
                          <a:gd name="connsiteX15" fmla="*/ 8439386 w 8439386"/>
                          <a:gd name="connsiteY15" fmla="*/ 1518592 h 2638441"/>
                          <a:gd name="connsiteX16" fmla="*/ 8439386 w 8439386"/>
                          <a:gd name="connsiteY16" fmla="*/ 2106215 h 2638441"/>
                          <a:gd name="connsiteX17" fmla="*/ 7907160 w 8439386"/>
                          <a:gd name="connsiteY17" fmla="*/ 2638441 h 2638441"/>
                          <a:gd name="connsiteX18" fmla="*/ 7162962 w 8439386"/>
                          <a:gd name="connsiteY18" fmla="*/ 2638441 h 2638441"/>
                          <a:gd name="connsiteX19" fmla="*/ 6418764 w 8439386"/>
                          <a:gd name="connsiteY19" fmla="*/ 2638441 h 2638441"/>
                          <a:gd name="connsiteX20" fmla="*/ 5748316 w 8439386"/>
                          <a:gd name="connsiteY20" fmla="*/ 2638441 h 2638441"/>
                          <a:gd name="connsiteX21" fmla="*/ 5151616 w 8439386"/>
                          <a:gd name="connsiteY21" fmla="*/ 2638441 h 2638441"/>
                          <a:gd name="connsiteX22" fmla="*/ 4702416 w 8439386"/>
                          <a:gd name="connsiteY22" fmla="*/ 2638441 h 2638441"/>
                          <a:gd name="connsiteX23" fmla="*/ 4105717 w 8439386"/>
                          <a:gd name="connsiteY23" fmla="*/ 2638441 h 2638441"/>
                          <a:gd name="connsiteX24" fmla="*/ 3509018 w 8439386"/>
                          <a:gd name="connsiteY24" fmla="*/ 2638441 h 2638441"/>
                          <a:gd name="connsiteX25" fmla="*/ 3059817 w 8439386"/>
                          <a:gd name="connsiteY25" fmla="*/ 2638441 h 2638441"/>
                          <a:gd name="connsiteX26" fmla="*/ 2536867 w 8439386"/>
                          <a:gd name="connsiteY26" fmla="*/ 2638441 h 2638441"/>
                          <a:gd name="connsiteX27" fmla="*/ 2087667 w 8439386"/>
                          <a:gd name="connsiteY27" fmla="*/ 2638441 h 2638441"/>
                          <a:gd name="connsiteX28" fmla="*/ 1269719 w 8439386"/>
                          <a:gd name="connsiteY28" fmla="*/ 2638441 h 2638441"/>
                          <a:gd name="connsiteX29" fmla="*/ 532226 w 8439386"/>
                          <a:gd name="connsiteY29" fmla="*/ 2638441 h 2638441"/>
                          <a:gd name="connsiteX30" fmla="*/ 0 w 8439386"/>
                          <a:gd name="connsiteY30" fmla="*/ 2106215 h 2638441"/>
                          <a:gd name="connsiteX31" fmla="*/ 0 w 8439386"/>
                          <a:gd name="connsiteY31" fmla="*/ 1565812 h 2638441"/>
                          <a:gd name="connsiteX32" fmla="*/ 0 w 8439386"/>
                          <a:gd name="connsiteY32" fmla="*/ 1025409 h 2638441"/>
                          <a:gd name="connsiteX33" fmla="*/ 0 w 8439386"/>
                          <a:gd name="connsiteY33" fmla="*/ 532226 h 26384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8439386" h="2638441" fill="none" extrusionOk="0">
                            <a:moveTo>
                              <a:pt x="0" y="532226"/>
                            </a:moveTo>
                            <a:cubicBezTo>
                              <a:pt x="-13871" y="231041"/>
                              <a:pt x="239302" y="7808"/>
                              <a:pt x="532226" y="0"/>
                            </a:cubicBezTo>
                            <a:cubicBezTo>
                              <a:pt x="715257" y="32821"/>
                              <a:pt x="1098928" y="8437"/>
                              <a:pt x="1276424" y="0"/>
                            </a:cubicBezTo>
                            <a:cubicBezTo>
                              <a:pt x="1453920" y="-8437"/>
                              <a:pt x="1619865" y="-16693"/>
                              <a:pt x="1725624" y="0"/>
                            </a:cubicBezTo>
                            <a:cubicBezTo>
                              <a:pt x="1831383" y="16693"/>
                              <a:pt x="2075215" y="-5713"/>
                              <a:pt x="2396073" y="0"/>
                            </a:cubicBezTo>
                            <a:cubicBezTo>
                              <a:pt x="2716931" y="5713"/>
                              <a:pt x="2756443" y="-32440"/>
                              <a:pt x="3066522" y="0"/>
                            </a:cubicBezTo>
                            <a:cubicBezTo>
                              <a:pt x="3376601" y="32440"/>
                              <a:pt x="3460045" y="-30818"/>
                              <a:pt x="3736970" y="0"/>
                            </a:cubicBezTo>
                            <a:cubicBezTo>
                              <a:pt x="4013895" y="30818"/>
                              <a:pt x="4186716" y="-21755"/>
                              <a:pt x="4554917" y="0"/>
                            </a:cubicBezTo>
                            <a:cubicBezTo>
                              <a:pt x="4923118" y="21755"/>
                              <a:pt x="5052465" y="-24859"/>
                              <a:pt x="5225366" y="0"/>
                            </a:cubicBezTo>
                            <a:cubicBezTo>
                              <a:pt x="5398267" y="24859"/>
                              <a:pt x="5707986" y="-30533"/>
                              <a:pt x="5895814" y="0"/>
                            </a:cubicBezTo>
                            <a:cubicBezTo>
                              <a:pt x="6083642" y="30533"/>
                              <a:pt x="6419442" y="31546"/>
                              <a:pt x="6640012" y="0"/>
                            </a:cubicBezTo>
                            <a:cubicBezTo>
                              <a:pt x="6860582" y="-31546"/>
                              <a:pt x="7046361" y="-18265"/>
                              <a:pt x="7310461" y="0"/>
                            </a:cubicBezTo>
                            <a:cubicBezTo>
                              <a:pt x="7574561" y="18265"/>
                              <a:pt x="7681967" y="9668"/>
                              <a:pt x="7907160" y="0"/>
                            </a:cubicBezTo>
                            <a:cubicBezTo>
                              <a:pt x="8180778" y="-6437"/>
                              <a:pt x="8425728" y="210883"/>
                              <a:pt x="8439386" y="532226"/>
                            </a:cubicBezTo>
                            <a:cubicBezTo>
                              <a:pt x="8456022" y="732425"/>
                              <a:pt x="8452484" y="805052"/>
                              <a:pt x="8439386" y="1025409"/>
                            </a:cubicBezTo>
                            <a:cubicBezTo>
                              <a:pt x="8426288" y="1245766"/>
                              <a:pt x="8441556" y="1384005"/>
                              <a:pt x="8439386" y="1518592"/>
                            </a:cubicBezTo>
                            <a:cubicBezTo>
                              <a:pt x="8437216" y="1653179"/>
                              <a:pt x="8422509" y="1864944"/>
                              <a:pt x="8439386" y="2106215"/>
                            </a:cubicBezTo>
                            <a:cubicBezTo>
                              <a:pt x="8425270" y="2443246"/>
                              <a:pt x="8209947" y="2650542"/>
                              <a:pt x="7907160" y="2638441"/>
                            </a:cubicBezTo>
                            <a:cubicBezTo>
                              <a:pt x="7605652" y="2601342"/>
                              <a:pt x="7357029" y="2618909"/>
                              <a:pt x="7162962" y="2638441"/>
                            </a:cubicBezTo>
                            <a:cubicBezTo>
                              <a:pt x="6968895" y="2657973"/>
                              <a:pt x="6667082" y="2627307"/>
                              <a:pt x="6418764" y="2638441"/>
                            </a:cubicBezTo>
                            <a:cubicBezTo>
                              <a:pt x="6170446" y="2649575"/>
                              <a:pt x="6034510" y="2640827"/>
                              <a:pt x="5748316" y="2638441"/>
                            </a:cubicBezTo>
                            <a:cubicBezTo>
                              <a:pt x="5462122" y="2636055"/>
                              <a:pt x="5414926" y="2625247"/>
                              <a:pt x="5151616" y="2638441"/>
                            </a:cubicBezTo>
                            <a:cubicBezTo>
                              <a:pt x="4888306" y="2651635"/>
                              <a:pt x="4905085" y="2616212"/>
                              <a:pt x="4702416" y="2638441"/>
                            </a:cubicBezTo>
                            <a:cubicBezTo>
                              <a:pt x="4499747" y="2660670"/>
                              <a:pt x="4284304" y="2627814"/>
                              <a:pt x="4105717" y="2638441"/>
                            </a:cubicBezTo>
                            <a:cubicBezTo>
                              <a:pt x="3927130" y="2649068"/>
                              <a:pt x="3693324" y="2640615"/>
                              <a:pt x="3509018" y="2638441"/>
                            </a:cubicBezTo>
                            <a:cubicBezTo>
                              <a:pt x="3324712" y="2636267"/>
                              <a:pt x="3174911" y="2632954"/>
                              <a:pt x="3059817" y="2638441"/>
                            </a:cubicBezTo>
                            <a:cubicBezTo>
                              <a:pt x="2944723" y="2643928"/>
                              <a:pt x="2670910" y="2623549"/>
                              <a:pt x="2536867" y="2638441"/>
                            </a:cubicBezTo>
                            <a:cubicBezTo>
                              <a:pt x="2402824" y="2653334"/>
                              <a:pt x="2183514" y="2637127"/>
                              <a:pt x="2087667" y="2638441"/>
                            </a:cubicBezTo>
                            <a:cubicBezTo>
                              <a:pt x="1991820" y="2639755"/>
                              <a:pt x="1637759" y="2643269"/>
                              <a:pt x="1269719" y="2638441"/>
                            </a:cubicBezTo>
                            <a:cubicBezTo>
                              <a:pt x="901679" y="2633613"/>
                              <a:pt x="850874" y="2617115"/>
                              <a:pt x="532226" y="2638441"/>
                            </a:cubicBezTo>
                            <a:cubicBezTo>
                              <a:pt x="226671" y="2703705"/>
                              <a:pt x="57084" y="2425878"/>
                              <a:pt x="0" y="2106215"/>
                            </a:cubicBezTo>
                            <a:cubicBezTo>
                              <a:pt x="16185" y="1880439"/>
                              <a:pt x="7264" y="1830249"/>
                              <a:pt x="0" y="1565812"/>
                            </a:cubicBezTo>
                            <a:cubicBezTo>
                              <a:pt x="-7264" y="1301375"/>
                              <a:pt x="25625" y="1143991"/>
                              <a:pt x="0" y="1025409"/>
                            </a:cubicBezTo>
                            <a:cubicBezTo>
                              <a:pt x="-25625" y="906827"/>
                              <a:pt x="11095" y="755106"/>
                              <a:pt x="0" y="532226"/>
                            </a:cubicBezTo>
                            <a:close/>
                          </a:path>
                          <a:path w="8439386" h="2638441" stroke="0" extrusionOk="0">
                            <a:moveTo>
                              <a:pt x="0" y="532226"/>
                            </a:moveTo>
                            <a:cubicBezTo>
                              <a:pt x="1124" y="272659"/>
                              <a:pt x="257738" y="34758"/>
                              <a:pt x="532226" y="0"/>
                            </a:cubicBezTo>
                            <a:cubicBezTo>
                              <a:pt x="769559" y="-34874"/>
                              <a:pt x="931917" y="25058"/>
                              <a:pt x="1276424" y="0"/>
                            </a:cubicBezTo>
                            <a:cubicBezTo>
                              <a:pt x="1620931" y="-25058"/>
                              <a:pt x="1673506" y="2631"/>
                              <a:pt x="1799374" y="0"/>
                            </a:cubicBezTo>
                            <a:cubicBezTo>
                              <a:pt x="1925242" y="-2631"/>
                              <a:pt x="2196784" y="-5643"/>
                              <a:pt x="2322324" y="0"/>
                            </a:cubicBezTo>
                            <a:cubicBezTo>
                              <a:pt x="2447864" y="5643"/>
                              <a:pt x="2700266" y="-26689"/>
                              <a:pt x="3066522" y="0"/>
                            </a:cubicBezTo>
                            <a:cubicBezTo>
                              <a:pt x="3432778" y="26689"/>
                              <a:pt x="3401733" y="18196"/>
                              <a:pt x="3663221" y="0"/>
                            </a:cubicBezTo>
                            <a:cubicBezTo>
                              <a:pt x="3924709" y="-18196"/>
                              <a:pt x="4230402" y="8691"/>
                              <a:pt x="4481168" y="0"/>
                            </a:cubicBezTo>
                            <a:cubicBezTo>
                              <a:pt x="4731934" y="-8691"/>
                              <a:pt x="5087240" y="25369"/>
                              <a:pt x="5299115" y="0"/>
                            </a:cubicBezTo>
                            <a:cubicBezTo>
                              <a:pt x="5510990" y="-25369"/>
                              <a:pt x="5697391" y="-6715"/>
                              <a:pt x="6043313" y="0"/>
                            </a:cubicBezTo>
                            <a:cubicBezTo>
                              <a:pt x="6389235" y="6715"/>
                              <a:pt x="6424755" y="-4765"/>
                              <a:pt x="6566263" y="0"/>
                            </a:cubicBezTo>
                            <a:cubicBezTo>
                              <a:pt x="6707771" y="4765"/>
                              <a:pt x="6922037" y="16272"/>
                              <a:pt x="7015463" y="0"/>
                            </a:cubicBezTo>
                            <a:cubicBezTo>
                              <a:pt x="7108889" y="-16272"/>
                              <a:pt x="7511103" y="795"/>
                              <a:pt x="7907160" y="0"/>
                            </a:cubicBezTo>
                            <a:cubicBezTo>
                              <a:pt x="8257745" y="27883"/>
                              <a:pt x="8431333" y="187816"/>
                              <a:pt x="8439386" y="532226"/>
                            </a:cubicBezTo>
                            <a:cubicBezTo>
                              <a:pt x="8415211" y="723189"/>
                              <a:pt x="8443238" y="866800"/>
                              <a:pt x="8439386" y="1025409"/>
                            </a:cubicBezTo>
                            <a:cubicBezTo>
                              <a:pt x="8435534" y="1184018"/>
                              <a:pt x="8443017" y="1453746"/>
                              <a:pt x="8439386" y="1565812"/>
                            </a:cubicBezTo>
                            <a:cubicBezTo>
                              <a:pt x="8435755" y="1677878"/>
                              <a:pt x="8448687" y="1950278"/>
                              <a:pt x="8439386" y="2106215"/>
                            </a:cubicBezTo>
                            <a:cubicBezTo>
                              <a:pt x="8465000" y="2347033"/>
                              <a:pt x="8216809" y="2659032"/>
                              <a:pt x="7907160" y="2638441"/>
                            </a:cubicBezTo>
                            <a:cubicBezTo>
                              <a:pt x="7752455" y="2650111"/>
                              <a:pt x="7619675" y="2628166"/>
                              <a:pt x="7457959" y="2638441"/>
                            </a:cubicBezTo>
                            <a:cubicBezTo>
                              <a:pt x="7296243" y="2648716"/>
                              <a:pt x="6944327" y="2601747"/>
                              <a:pt x="6713762" y="2638441"/>
                            </a:cubicBezTo>
                            <a:cubicBezTo>
                              <a:pt x="6483197" y="2675135"/>
                              <a:pt x="6266831" y="2633816"/>
                              <a:pt x="6117062" y="2638441"/>
                            </a:cubicBezTo>
                            <a:cubicBezTo>
                              <a:pt x="5967293" y="2643066"/>
                              <a:pt x="5706762" y="2644029"/>
                              <a:pt x="5594113" y="2638441"/>
                            </a:cubicBezTo>
                            <a:cubicBezTo>
                              <a:pt x="5481464" y="2632853"/>
                              <a:pt x="5265981" y="2642152"/>
                              <a:pt x="5071163" y="2638441"/>
                            </a:cubicBezTo>
                            <a:cubicBezTo>
                              <a:pt x="4876345" y="2634731"/>
                              <a:pt x="4497850" y="2629404"/>
                              <a:pt x="4253215" y="2638441"/>
                            </a:cubicBezTo>
                            <a:cubicBezTo>
                              <a:pt x="4008580" y="2647478"/>
                              <a:pt x="3900747" y="2663571"/>
                              <a:pt x="3656516" y="2638441"/>
                            </a:cubicBezTo>
                            <a:cubicBezTo>
                              <a:pt x="3412285" y="2613311"/>
                              <a:pt x="3081073" y="2603895"/>
                              <a:pt x="2838569" y="2638441"/>
                            </a:cubicBezTo>
                            <a:cubicBezTo>
                              <a:pt x="2596065" y="2672987"/>
                              <a:pt x="2270864" y="2620730"/>
                              <a:pt x="2020622" y="2638441"/>
                            </a:cubicBezTo>
                            <a:cubicBezTo>
                              <a:pt x="1770380" y="2656152"/>
                              <a:pt x="1702265" y="2634495"/>
                              <a:pt x="1423923" y="2638441"/>
                            </a:cubicBezTo>
                            <a:cubicBezTo>
                              <a:pt x="1145581" y="2642387"/>
                              <a:pt x="747222" y="2634876"/>
                              <a:pt x="532226" y="2638441"/>
                            </a:cubicBezTo>
                            <a:cubicBezTo>
                              <a:pt x="181280" y="2622651"/>
                              <a:pt x="-35815" y="2400194"/>
                              <a:pt x="0" y="2106215"/>
                            </a:cubicBezTo>
                            <a:cubicBezTo>
                              <a:pt x="-14945" y="1987795"/>
                              <a:pt x="14985" y="1791357"/>
                              <a:pt x="0" y="1597292"/>
                            </a:cubicBezTo>
                            <a:cubicBezTo>
                              <a:pt x="-14985" y="1403227"/>
                              <a:pt x="5009" y="1345869"/>
                              <a:pt x="0" y="1119849"/>
                            </a:cubicBezTo>
                            <a:cubicBezTo>
                              <a:pt x="-5009" y="893829"/>
                              <a:pt x="15614" y="678577"/>
                              <a:pt x="0" y="53222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E13BDF5-EEDD-0E95-7B28-72909B99C035}"/>
                  </a:ext>
                </a:extLst>
              </p:cNvPr>
              <p:cNvSpPr/>
              <p:nvPr/>
            </p:nvSpPr>
            <p:spPr>
              <a:xfrm>
                <a:off x="3883620" y="1432365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FE84C2C-6BCF-FDD1-0BC3-02F3F309E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4676" y="4942391"/>
              <a:ext cx="469963" cy="46996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ADBFB0-306C-E087-28A8-36D5FC461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6940" y="4942391"/>
              <a:ext cx="469963" cy="46996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9A1D981-01AD-D3D3-C781-1E9FDC8E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350" y="4942391"/>
              <a:ext cx="469963" cy="46996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EB408C1-6B01-92CA-B6FB-ECC69A921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86368" y="5543055"/>
              <a:ext cx="469963" cy="46996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9FA5EEF2-5A1E-A4DE-8226-40AAB72B5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65914" y="5543055"/>
              <a:ext cx="469963" cy="46996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B85BEF6-9301-3897-6ACB-419883AF9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43042" y="5543055"/>
              <a:ext cx="469963" cy="46996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5539877-6F9B-3FE8-923D-A5BADDD5D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5547" y="6013018"/>
              <a:ext cx="469963" cy="46996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A316D3-56FD-0DD6-5A32-AE0DFF112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762370" y="6013018"/>
              <a:ext cx="469963" cy="46996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8033F41-AF9D-D35C-BCA0-BD6C95A42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39498" y="6013018"/>
              <a:ext cx="469963" cy="46996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94A2A69-966C-470C-ADD5-2EA3E681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3971" y="79589"/>
            <a:ext cx="7888908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E:\素材\卡通\包图网_113555幼儿园开园典礼卡通背景展板\1.jp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"/>
            <a:ext cx="1218819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550478" y="0"/>
            <a:ext cx="8948170" cy="6173629"/>
            <a:chOff x="1090024" y="-330337"/>
            <a:chExt cx="10482104" cy="7230965"/>
          </a:xfrm>
        </p:grpSpPr>
        <p:pic>
          <p:nvPicPr>
            <p:cNvPr id="8" name="图片 7" descr="E:\素材\卡通\94f93910acd7e631d9b24a34ca81551c.png94f93910acd7e631d9b24a34ca81551c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382709" y="630594"/>
              <a:ext cx="9406040" cy="627003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7101" y="2438945"/>
              <a:ext cx="835154" cy="801626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024" y="323423"/>
              <a:ext cx="2848963" cy="229448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338" y="-330337"/>
              <a:ext cx="2843790" cy="2633477"/>
            </a:xfrm>
            <a:prstGeom prst="rect">
              <a:avLst/>
            </a:prstGeom>
          </p:spPr>
        </p:pic>
      </p:grpSp>
      <p:pic>
        <p:nvPicPr>
          <p:cNvPr id="41" name="图片 40" descr="E:\素材\卡通\包图网_60675六一儿童节文艺汇演背景六一放飞梦想展板\1.png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139748" y="4248150"/>
            <a:ext cx="2717800" cy="2687955"/>
          </a:xfrm>
          <a:prstGeom prst="rect">
            <a:avLst/>
          </a:prstGeom>
        </p:spPr>
      </p:pic>
      <p:sp>
        <p:nvSpPr>
          <p:cNvPr id="44" name="文本框 18">
            <a:extLst>
              <a:ext uri="{FF2B5EF4-FFF2-40B4-BE49-F238E27FC236}">
                <a16:creationId xmlns:a16="http://schemas.microsoft.com/office/drawing/2014/main" id="{12FC4A88-212C-4114-92AE-8BA7DEA72148}"/>
              </a:ext>
            </a:extLst>
          </p:cNvPr>
          <p:cNvSpPr txBox="1"/>
          <p:nvPr/>
        </p:nvSpPr>
        <p:spPr>
          <a:xfrm>
            <a:off x="1919780" y="1854469"/>
            <a:ext cx="56025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仓耳今楷05-6763 W05" panose="02020400000000000000" pitchFamily="18" charset="-122"/>
                <a:cs typeface="+mn-cs"/>
              </a:rPr>
              <a:t>2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仓耳今楷05-6763 W05" panose="02020400000000000000" pitchFamily="18" charset="-122"/>
              <a:cs typeface="+mn-cs"/>
            </a:endParaRPr>
          </a:p>
        </p:txBody>
      </p:sp>
      <p:sp>
        <p:nvSpPr>
          <p:cNvPr id="12" name="文本框 18">
            <a:extLst>
              <a:ext uri="{FF2B5EF4-FFF2-40B4-BE49-F238E27FC236}">
                <a16:creationId xmlns:a16="http://schemas.microsoft.com/office/drawing/2014/main" id="{31DC7BCE-D585-4CC8-A0A4-021E3CC11896}"/>
              </a:ext>
            </a:extLst>
          </p:cNvPr>
          <p:cNvSpPr txBox="1"/>
          <p:nvPr/>
        </p:nvSpPr>
        <p:spPr>
          <a:xfrm>
            <a:off x="2119653" y="3333852"/>
            <a:ext cx="5149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Luyện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đọc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仓耳今楷05-6763 W05" panose="02020400000000000000" pitchFamily="18" charset="-122"/>
                <a:cs typeface="+mn-cs"/>
              </a:rPr>
              <a:t>hiểu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仓耳今楷05-6763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3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CC51DD-DFFD-52A1-F710-DEF5DBE19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AE182E2-9936-FAF7-EF6C-A68F3B841AF8}"/>
              </a:ext>
            </a:extLst>
          </p:cNvPr>
          <p:cNvGrpSpPr/>
          <p:nvPr/>
        </p:nvGrpSpPr>
        <p:grpSpPr>
          <a:xfrm>
            <a:off x="3869336" y="735730"/>
            <a:ext cx="4840942" cy="1151795"/>
            <a:chOff x="3119718" y="874229"/>
            <a:chExt cx="4840942" cy="1151795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3BD8293E-0139-BF4D-8E91-1B22CE5BB0E3}"/>
                </a:ext>
              </a:extLst>
            </p:cNvPr>
            <p:cNvSpPr/>
            <p:nvPr/>
          </p:nvSpPr>
          <p:spPr>
            <a:xfrm>
              <a:off x="3119718" y="874229"/>
              <a:ext cx="4840941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FBAC80-F501-A733-1822-F7B3893A4520}"/>
                </a:ext>
              </a:extLst>
            </p:cNvPr>
            <p:cNvSpPr txBox="1"/>
            <p:nvPr/>
          </p:nvSpPr>
          <p:spPr>
            <a:xfrm>
              <a:off x="3190858" y="967813"/>
              <a:ext cx="476980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a. Trang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phục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gồm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F28445-1BFF-C314-216B-2C318D25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21" y="2822554"/>
            <a:ext cx="3354731" cy="33547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ECEC0D-9A04-ACAB-0AD7-E9D24E95FB1E}"/>
              </a:ext>
            </a:extLst>
          </p:cNvPr>
          <p:cNvSpPr txBox="1"/>
          <p:nvPr/>
        </p:nvSpPr>
        <p:spPr>
          <a:xfrm>
            <a:off x="5027408" y="2128843"/>
            <a:ext cx="4960503" cy="1064835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E01D74-C054-2F3E-B72D-FAED9A982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2628" y="3544000"/>
            <a:ext cx="4446457" cy="30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2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D6D459-F9AD-918E-7AC3-8DEC4A890A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31" y="3166110"/>
            <a:ext cx="3982725" cy="398272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6391DBA-5C94-AD4E-4D55-6BDB466866F5}"/>
              </a:ext>
            </a:extLst>
          </p:cNvPr>
          <p:cNvGrpSpPr/>
          <p:nvPr/>
        </p:nvGrpSpPr>
        <p:grpSpPr>
          <a:xfrm>
            <a:off x="3961438" y="682961"/>
            <a:ext cx="5928421" cy="1089609"/>
            <a:chOff x="3119718" y="874230"/>
            <a:chExt cx="4840941" cy="865856"/>
          </a:xfrm>
        </p:grpSpPr>
        <p:sp>
          <p:nvSpPr>
            <p:cNvPr id="8" name="Rounded Rectangular Callout 9">
              <a:extLst>
                <a:ext uri="{FF2B5EF4-FFF2-40B4-BE49-F238E27FC236}">
                  <a16:creationId xmlns:a16="http://schemas.microsoft.com/office/drawing/2014/main" id="{973B67D9-B70F-207E-5426-4CF7ADE64198}"/>
                </a:ext>
              </a:extLst>
            </p:cNvPr>
            <p:cNvSpPr/>
            <p:nvPr/>
          </p:nvSpPr>
          <p:spPr>
            <a:xfrm>
              <a:off x="3119718" y="874230"/>
              <a:ext cx="4840941" cy="865856"/>
            </a:xfrm>
            <a:prstGeom prst="wedgeRoundRectCallout">
              <a:avLst>
                <a:gd name="adj1" fmla="val -59261"/>
                <a:gd name="adj2" fmla="val -6344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C15681-15F5-15A9-74C1-895FA8003A02}"/>
                </a:ext>
              </a:extLst>
            </p:cNvPr>
            <p:cNvSpPr txBox="1"/>
            <p:nvPr/>
          </p:nvSpPr>
          <p:spPr>
            <a:xfrm>
              <a:off x="3513302" y="883216"/>
              <a:ext cx="4053773" cy="758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dập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tắt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đám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cháy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cách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BBD00CA-27C8-76D6-62F9-00742627CB90}"/>
              </a:ext>
            </a:extLst>
          </p:cNvPr>
          <p:cNvSpPr txBox="1"/>
          <p:nvPr/>
        </p:nvSpPr>
        <p:spPr>
          <a:xfrm>
            <a:off x="3513632" y="2152104"/>
            <a:ext cx="5927323" cy="1202234"/>
          </a:xfrm>
          <a:prstGeom prst="roundRect">
            <a:avLst>
              <a:gd name="adj" fmla="val 17976"/>
            </a:avLst>
          </a:prstGeom>
          <a:solidFill>
            <a:srgbClr val="FFC000">
              <a:lumMod val="20000"/>
              <a:lumOff val="80000"/>
            </a:srgbClr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vòi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phun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2A8942A7-7708-F9E0-E4C6-C78B8B9C0D2F}"/>
              </a:ext>
            </a:extLst>
          </p:cNvPr>
          <p:cNvSpPr/>
          <p:nvPr/>
        </p:nvSpPr>
        <p:spPr>
          <a:xfrm flipH="1">
            <a:off x="4320539" y="3589020"/>
            <a:ext cx="3599853" cy="3511446"/>
          </a:xfrm>
          <a:custGeom>
            <a:avLst/>
            <a:gdLst/>
            <a:ahLst/>
            <a:cxnLst/>
            <a:rect l="l" t="t" r="r" b="b"/>
            <a:pathLst>
              <a:path w="6594214" h="6030708">
                <a:moveTo>
                  <a:pt x="6594214" y="0"/>
                </a:moveTo>
                <a:lnTo>
                  <a:pt x="0" y="0"/>
                </a:lnTo>
                <a:lnTo>
                  <a:pt x="0" y="6030709"/>
                </a:lnTo>
                <a:lnTo>
                  <a:pt x="6594214" y="6030709"/>
                </a:lnTo>
                <a:lnTo>
                  <a:pt x="6594214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0EDE2C6A-96D9-EABE-EB52-ACDD9152B012}"/>
              </a:ext>
            </a:extLst>
          </p:cNvPr>
          <p:cNvSpPr/>
          <p:nvPr/>
        </p:nvSpPr>
        <p:spPr>
          <a:xfrm>
            <a:off x="7573889" y="3615761"/>
            <a:ext cx="1900289" cy="2743200"/>
          </a:xfrm>
          <a:custGeom>
            <a:avLst/>
            <a:gdLst/>
            <a:ahLst/>
            <a:cxnLst/>
            <a:rect l="l" t="t" r="r" b="b"/>
            <a:pathLst>
              <a:path w="2850434" h="4114800">
                <a:moveTo>
                  <a:pt x="0" y="0"/>
                </a:moveTo>
                <a:lnTo>
                  <a:pt x="2850434" y="0"/>
                </a:lnTo>
                <a:lnTo>
                  <a:pt x="28504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91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C7F487D3-BD2A-906D-08B0-BD54DCF593C5}"/>
              </a:ext>
            </a:extLst>
          </p:cNvPr>
          <p:cNvGrpSpPr/>
          <p:nvPr/>
        </p:nvGrpSpPr>
        <p:grpSpPr>
          <a:xfrm>
            <a:off x="3336322" y="928436"/>
            <a:ext cx="5624797" cy="2489133"/>
            <a:chOff x="3734439" y="845414"/>
            <a:chExt cx="3524838" cy="2322434"/>
          </a:xfrm>
        </p:grpSpPr>
        <p:sp>
          <p:nvSpPr>
            <p:cNvPr id="10" name="Rounded Rectangular Callout 4">
              <a:extLst>
                <a:ext uri="{FF2B5EF4-FFF2-40B4-BE49-F238E27FC236}">
                  <a16:creationId xmlns:a16="http://schemas.microsoft.com/office/drawing/2014/main" id="{B66AF7CB-3113-3558-9B05-31ED18F440A1}"/>
                </a:ext>
              </a:extLst>
            </p:cNvPr>
            <p:cNvSpPr/>
            <p:nvPr/>
          </p:nvSpPr>
          <p:spPr>
            <a:xfrm>
              <a:off x="3734439" y="874229"/>
              <a:ext cx="3524838" cy="1151795"/>
            </a:xfrm>
            <a:prstGeom prst="wedgeRoundRectCallout">
              <a:avLst>
                <a:gd name="adj1" fmla="val -61298"/>
                <a:gd name="adj2" fmla="val 55850"/>
                <a:gd name="adj3" fmla="val 16667"/>
              </a:avLst>
            </a:prstGeom>
            <a:solidFill>
              <a:srgbClr val="D0EBB3"/>
            </a:solidFill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56D14F-C5D7-24A8-F60D-D0F89E7F7983}"/>
                </a:ext>
              </a:extLst>
            </p:cNvPr>
            <p:cNvSpPr txBox="1"/>
            <p:nvPr/>
          </p:nvSpPr>
          <p:spPr>
            <a:xfrm>
              <a:off x="4018134" y="845414"/>
              <a:ext cx="2953371" cy="2322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nghĩ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gì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về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những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lính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cứu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hỏa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/>
                  <a:ea typeface="Arial-Rounded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22A46F7-5AC2-471A-9113-57FFD69EBE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1" y="3234690"/>
            <a:ext cx="3776985" cy="3776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8DB5B2-A44A-BD34-C93C-5C293B0F6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670" y="2517539"/>
            <a:ext cx="4910765" cy="298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4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7298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trước</a:t>
              </a: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bài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049291" y="3429000"/>
            <a:ext cx="4884910" cy="1549923"/>
            <a:chOff x="2049291" y="3433556"/>
            <a:chExt cx="4884909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49291" y="3433556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46762" y="3989901"/>
              <a:ext cx="3412793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nhẹn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98708" y="3989903"/>
              <a:ext cx="21832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354807" y="5635627"/>
              <a:ext cx="305532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304106" y="5635627"/>
              <a:ext cx="328455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Khi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Slide,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cô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chuột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hoặc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phím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mũi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xuất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E1885C4-A8A7-179D-00A4-EB1BF1264836}"/>
              </a:ext>
            </a:extLst>
          </p:cNvPr>
          <p:cNvSpPr>
            <a:spLocks noGrp="1"/>
          </p:cNvSpPr>
          <p:nvPr>
            <p:ph type="pic"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hild_says_firefighters_202603211436">
            <a:hlinkClick r:id="" action="ppaction://media"/>
            <a:extLst>
              <a:ext uri="{FF2B5EF4-FFF2-40B4-BE49-F238E27FC236}">
                <a16:creationId xmlns:a16="http://schemas.microsoft.com/office/drawing/2014/main" id="{C26CD852-8582-F035-52FE-95109A28E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5481280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 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 hƤ dùng vā </a:t>
              </a:r>
              <a:r>
                <a:rPr kumimoji="0" lang="el-GR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ι</a:t>
              </a:r>
              <a:r>
                <a:rPr kumimoji="0" lang="vi-VN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un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7106465" y="3671089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59A13BD-35F5-414F-A77A-F53914470888}"/>
              </a:ext>
            </a:extLst>
          </p:cNvPr>
          <p:cNvSpPr txBox="1"/>
          <p:nvPr/>
        </p:nvSpPr>
        <p:spPr>
          <a:xfrm>
            <a:off x="2201020" y="5214013"/>
            <a:ext cx="8002540" cy="1077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3" rIns="91403" bIns="45703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lùi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dòng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chấm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93927" y="3790770"/>
            <a:ext cx="6250258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wư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ϐ 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dập Ǉắt đám </a:t>
            </a:r>
            <a:r>
              <a:rPr lang="el-GR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ε</a:t>
            </a:r>
            <a:r>
              <a:rPr lang="vi-VN" sz="4251" b="1" dirty="0">
                <a:solidFill>
                  <a:srgbClr val="1F497D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áy.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7FE16528-BE9B-4CB8-A998-301B78390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2" t="24726" b="33517"/>
          <a:stretch/>
        </p:blipFill>
        <p:spPr>
          <a:xfrm>
            <a:off x="10464800" y="2430053"/>
            <a:ext cx="887874" cy="650240"/>
          </a:xfrm>
          <a:prstGeom prst="rect">
            <a:avLst/>
          </a:prstGeom>
        </p:spPr>
      </p:pic>
      <p:pic>
        <p:nvPicPr>
          <p:cNvPr id="3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3B7240-6AB4-461D-8F66-DAEE74F73274}"/>
              </a:ext>
            </a:extLst>
          </p:cNvPr>
          <p:cNvSpPr txBox="1"/>
          <p:nvPr/>
        </p:nvSpPr>
        <p:spPr>
          <a:xfrm>
            <a:off x="2832410" y="825190"/>
            <a:ext cx="6345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A379E8-3B75-4688-9316-D36E18B57386}"/>
              </a:ext>
            </a:extLst>
          </p:cNvPr>
          <p:cNvGrpSpPr/>
          <p:nvPr/>
        </p:nvGrpSpPr>
        <p:grpSpPr>
          <a:xfrm>
            <a:off x="1495574" y="2460227"/>
            <a:ext cx="9200851" cy="2634961"/>
            <a:chOff x="1161731" y="3040604"/>
            <a:chExt cx="6592992" cy="2634961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D6776FE2-ABD0-4BB9-B30E-31813F56A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99"/>
            <a:stretch/>
          </p:blipFill>
          <p:spPr bwMode="auto">
            <a:xfrm>
              <a:off x="1161731" y="3040604"/>
              <a:ext cx="6592992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664C492-A127-4660-8351-2D23085682B0}"/>
                </a:ext>
              </a:extLst>
            </p:cNvPr>
            <p:cNvSpPr/>
            <p:nvPr/>
          </p:nvSpPr>
          <p:spPr>
            <a:xfrm>
              <a:off x="1667228" y="3614245"/>
              <a:ext cx="6087495" cy="7464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nghĩ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người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lính</a:t>
              </a:r>
              <a:r>
                <a:rPr kumimoji="0" lang="en-US" sz="4251" b="1" i="0" u="none" strike="noStrike" kern="1200" cap="none" spc="0" normalizeH="0" baseline="0" noProof="0" dirty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251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cứu</a:t>
              </a:r>
              <a:endParaRPr kumimoji="0" lang="vi-VN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4166B52-0C06-4C32-8EE5-DC5B21A780C4}"/>
              </a:ext>
            </a:extLst>
          </p:cNvPr>
          <p:cNvCxnSpPr/>
          <p:nvPr/>
        </p:nvCxnSpPr>
        <p:spPr>
          <a:xfrm>
            <a:off x="1961875" y="3325807"/>
            <a:ext cx="648251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B3D097-4CBA-4781-B667-DE218FC5A756}"/>
              </a:ext>
            </a:extLst>
          </p:cNvPr>
          <p:cNvCxnSpPr/>
          <p:nvPr/>
        </p:nvCxnSpPr>
        <p:spPr>
          <a:xfrm flipH="1">
            <a:off x="5886822" y="3581708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D815E43-D47E-47A1-B3D5-66F2EFFDF626}"/>
              </a:ext>
            </a:extLst>
          </p:cNvPr>
          <p:cNvSpPr txBox="1"/>
          <p:nvPr/>
        </p:nvSpPr>
        <p:spPr>
          <a:xfrm>
            <a:off x="1465481" y="3834857"/>
            <a:ext cx="4909193" cy="746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hƤ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ǟất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dũng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251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cảm</a:t>
            </a:r>
            <a:r>
              <a:rPr kumimoji="0" lang="en-US" sz="4251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8237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alendar&#10;&#10;Description automatically generated with low confidence">
            <a:extLst>
              <a:ext uri="{FF2B5EF4-FFF2-40B4-BE49-F238E27FC236}">
                <a16:creationId xmlns:a16="http://schemas.microsoft.com/office/drawing/2014/main" id="{6257088F-ED0E-4B7B-AA52-A551E07F8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1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A99DA87-D58B-4CEC-9853-3A5758CC615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35910" flipH="1">
            <a:off x="1959428" y="1292113"/>
            <a:ext cx="2630821" cy="491029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48CB1274-5D7E-09E9-D0F2-FA2BF8EA0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087" y="1845370"/>
            <a:ext cx="7832651" cy="2379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8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Cậu bé Vinh và các bạn chơi trò chơi gì?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56734" y="3989902"/>
              <a:ext cx="18514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571456" y="3989903"/>
              <a:ext cx="22377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Bóng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9"/>
            <a:ext cx="4706175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22642" y="5635627"/>
              <a:ext cx="151964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cầu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18315" y="5635627"/>
              <a:ext cx="1744067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Trốn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tìm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12949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làm thế nào để lấy được quả bóng ở dưới hố lên?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589037" y="3970264"/>
              <a:ext cx="304570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Nhờ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lớn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88568" y="3766745"/>
              <a:ext cx="2869764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Đổ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đầy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ở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hố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7"/>
            <a:ext cx="4706175" cy="154992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089885" y="5332235"/>
              <a:ext cx="3553326" cy="12311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thò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xuống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42410" y="5635627"/>
              <a:ext cx="24958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Lấy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dây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kéo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7" y="246186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2" cy="5971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Vinh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như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thế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6" y="1832331"/>
            <a:ext cx="1619695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5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4" y="4786087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1" y="4669357"/>
            <a:ext cx="1353735" cy="1622747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1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7" y="3429001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455794" y="3989902"/>
              <a:ext cx="28533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nghếch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5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45243" y="3989903"/>
              <a:ext cx="289021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Nghịch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ngợm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5" y="5129051"/>
            <a:ext cx="4706176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58840" y="5327851"/>
              <a:ext cx="2737072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minh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nhanh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trí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9" y="5089691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490959" y="5342691"/>
              <a:ext cx="2849460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thao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Arial-Rounded"/>
                  <a:cs typeface="+mn-cs"/>
                </a:rPr>
                <a:t>giỏi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Arial-Rounded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9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1" y="685800"/>
            <a:ext cx="7901975" cy="2743201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Arial-Rounded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644" cy="166199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CẢM ƠN CÁC BẠN</a:t>
              </a:r>
            </a:p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iCiel Cadena" panose="02000503000000020004" pitchFamily="50" charset="0"/>
                  <a:ea typeface="Arial-Rounded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AFFED-0841-9681-26E1-620ADD727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etnamese_dialogue_fire_202603211433">
            <a:hlinkClick r:id="" action="ppaction://media"/>
            <a:extLst>
              <a:ext uri="{FF2B5EF4-FFF2-40B4-BE49-F238E27FC236}">
                <a16:creationId xmlns:a16="http://schemas.microsoft.com/office/drawing/2014/main" id="{23FC3447-D15A-460B-773C-9132601B93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9400"/>
            <a:ext cx="12192000" cy="2286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8" tIns="45714" rIns="91358" bIns="45714" spcCol="0" rtlCol="0" anchor="ctr"/>
          <a:lstStyle/>
          <a:p>
            <a:pPr marL="0" marR="0" lvl="0" indent="0" algn="ctr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27727"/>
            <a:ext cx="10134600" cy="56159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85800" y="279882"/>
            <a:ext cx="10439400" cy="604654"/>
            <a:chOff x="147304" y="315612"/>
            <a:chExt cx="10439400" cy="604655"/>
          </a:xfrm>
          <a:solidFill>
            <a:schemeClr val="accent6">
              <a:lumMod val="75000"/>
            </a:schemeClr>
          </a:solidFill>
        </p:grpSpPr>
        <p:sp>
          <p:nvSpPr>
            <p:cNvPr id="12" name="Oval 11"/>
            <p:cNvSpPr/>
            <p:nvPr/>
          </p:nvSpPr>
          <p:spPr>
            <a:xfrm>
              <a:off x="147304" y="324847"/>
              <a:ext cx="595420" cy="5954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6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9507" y="315612"/>
              <a:ext cx="9767197" cy="584764"/>
            </a:xfrm>
            <a:prstGeom prst="rect">
              <a:avLst/>
            </a:prstGeom>
            <a:noFill/>
          </p:spPr>
          <p:txBody>
            <a:bodyPr wrap="square" lIns="91428" tIns="45714" rIns="91428" bIns="45714" rtlCol="0">
              <a:spAutoFit/>
            </a:bodyPr>
            <a:lstStyle/>
            <a:p>
              <a:pPr marL="0" marR="0" lvl="0" indent="0" algn="just" defTabSz="9136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tầng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188159" y="6228941"/>
            <a:ext cx="7050332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4301" y="6251089"/>
            <a:ext cx="7540208" cy="584763"/>
          </a:xfrm>
          <a:prstGeom prst="rect">
            <a:avLst/>
          </a:prstGeom>
          <a:solidFill>
            <a:schemeClr val="bg1"/>
          </a:solidFill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1" y="1170223"/>
            <a:ext cx="2910552" cy="341630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lIns="91358" tIns="45714" rIns="91358" bIns="45714" rtlCol="0">
            <a:spAutoFit/>
          </a:bodyPr>
          <a:lstStyle/>
          <a:p>
            <a:pPr marL="0" marR="0" lvl="0" indent="0" algn="just" defTabSz="9136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hét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Gọi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114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phòng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98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4|0.4|0.5|0.4|0.5|0.5|0.4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1266</Words>
  <Application>Microsoft Office PowerPoint</Application>
  <PresentationFormat>Màn hình rộng</PresentationFormat>
  <Paragraphs>106</Paragraphs>
  <Slides>33</Slides>
  <Notes>6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33</vt:i4>
      </vt:variant>
    </vt:vector>
  </HeadingPairs>
  <TitlesOfParts>
    <vt:vector size="58" baseType="lpstr">
      <vt:lpstr>#9Slide02 Noi dung dai</vt:lpstr>
      <vt:lpstr>Arial</vt:lpstr>
      <vt:lpstr>Arial</vt:lpstr>
      <vt:lpstr>Arial Rounded MT Bold</vt:lpstr>
      <vt:lpstr>Arial-Rounded</vt:lpstr>
      <vt:lpstr>Calibri</vt:lpstr>
      <vt:lpstr>Calibri Light</vt:lpstr>
      <vt:lpstr>Gloria Hallelujah</vt:lpstr>
      <vt:lpstr>HP001 4 hàng</vt:lpstr>
      <vt:lpstr>iCiel Cadena</vt:lpstr>
      <vt:lpstr>Times New Roman</vt:lpstr>
      <vt:lpstr>UTM Avo</vt:lpstr>
      <vt:lpstr>仓耳玄三M W05</vt:lpstr>
      <vt:lpstr>华康少女文字W5</vt:lpstr>
      <vt:lpstr>字魂59号-创粗黑</vt:lpstr>
      <vt:lpstr>1_Office Theme</vt:lpstr>
      <vt:lpstr>1_Office 主题</vt:lpstr>
      <vt:lpstr>PPT定制1801380800</vt:lpstr>
      <vt:lpstr>3_Office Theme</vt:lpstr>
      <vt:lpstr>9_www.33ppt.com</vt:lpstr>
      <vt:lpstr>Office 主题​​</vt:lpstr>
      <vt:lpstr>4_Office Theme</vt:lpstr>
      <vt:lpstr>Office Theme</vt:lpstr>
      <vt:lpstr>Office 主题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ngannie12ntl@gmail.com</cp:lastModifiedBy>
  <cp:revision>46</cp:revision>
  <dcterms:created xsi:type="dcterms:W3CDTF">2021-12-18T08:37:14Z</dcterms:created>
  <dcterms:modified xsi:type="dcterms:W3CDTF">2026-05-06T01:14:49Z</dcterms:modified>
</cp:coreProperties>
</file>