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23"/>
  </p:notesMasterIdLst>
  <p:sldIdLst>
    <p:sldId id="500" r:id="rId5"/>
    <p:sldId id="11693" r:id="rId6"/>
    <p:sldId id="259" r:id="rId7"/>
    <p:sldId id="262" r:id="rId8"/>
    <p:sldId id="258" r:id="rId9"/>
    <p:sldId id="501" r:id="rId10"/>
    <p:sldId id="503" r:id="rId11"/>
    <p:sldId id="502" r:id="rId12"/>
    <p:sldId id="504" r:id="rId13"/>
    <p:sldId id="272" r:id="rId14"/>
    <p:sldId id="269" r:id="rId15"/>
    <p:sldId id="505" r:id="rId16"/>
    <p:sldId id="506" r:id="rId17"/>
    <p:sldId id="507" r:id="rId18"/>
    <p:sldId id="273" r:id="rId19"/>
    <p:sldId id="509" r:id="rId20"/>
    <p:sldId id="360" r:id="rId21"/>
    <p:sldId id="5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013"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5/17/2026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17/05/2026</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17/05/2026</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14DA2510-5BE6-03E6-C4E7-F6C007B571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gif"/></Relationships>
</file>

<file path=ppt/slides/_rels/slide1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1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2.jp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38.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sp>
        <p:nvSpPr>
          <p:cNvPr id="4" name="TextBox 3">
            <a:extLst>
              <a:ext uri="{FF2B5EF4-FFF2-40B4-BE49-F238E27FC236}">
                <a16:creationId xmlns:a16="http://schemas.microsoft.com/office/drawing/2014/main" id="{1DD73EEA-D594-B9B2-1856-D312039E7962}"/>
              </a:ext>
            </a:extLst>
          </p:cNvPr>
          <p:cNvSpPr txBox="1"/>
          <p:nvPr/>
        </p:nvSpPr>
        <p:spPr>
          <a:xfrm>
            <a:off x="3493006" y="966284"/>
            <a:ext cx="6602819" cy="646331"/>
          </a:xfrm>
          <a:prstGeom prst="rect">
            <a:avLst/>
          </a:prstGeom>
          <a:noFill/>
        </p:spPr>
        <p:txBody>
          <a:bodyPr wrap="square" rtlCol="0">
            <a:spAutoFit/>
          </a:bodyPr>
          <a:lstStyle/>
          <a:p>
            <a:r>
              <a:rPr lang="en-US" sz="3600" dirty="0" err="1"/>
              <a:t>Thứ</a:t>
            </a:r>
            <a:r>
              <a:rPr lang="en-US" sz="3600" dirty="0"/>
              <a:t> 3 </a:t>
            </a:r>
            <a:r>
              <a:rPr lang="en-US" sz="3600" dirty="0" err="1"/>
              <a:t>ngày</a:t>
            </a:r>
            <a:r>
              <a:rPr lang="en-US" sz="3600" dirty="0"/>
              <a:t> 9 </a:t>
            </a:r>
            <a:r>
              <a:rPr lang="en-US" sz="3600" dirty="0" err="1"/>
              <a:t>tháng</a:t>
            </a:r>
            <a:r>
              <a:rPr lang="en-US" sz="3600" dirty="0"/>
              <a:t> 9 </a:t>
            </a:r>
            <a:r>
              <a:rPr lang="en-US" sz="3600" dirty="0" err="1"/>
              <a:t>năm</a:t>
            </a:r>
            <a:r>
              <a:rPr lang="en-US" sz="3600" dirty="0"/>
              <a:t> 2025</a:t>
            </a:r>
          </a:p>
        </p:txBody>
      </p:sp>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latin typeface="Calibri" panose="020F0502020204030204" pitchFamily="34" charset="0"/>
                <a:ea typeface="Calibri" panose="020F0502020204030204" pitchFamily="34" charset="0"/>
                <a:cs typeface="Calibri" panose="020F0502020204030204" pitchFamily="34" charset="0"/>
              </a:rPr>
              <a:t>v</a:t>
            </a:r>
            <a:r>
              <a:rPr kumimoji="0" lang="en-US" sz="4000" b="1" i="0" u="none" strike="noStrike" kern="1200" cap="none" spc="0" normalizeH="0" noProof="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à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8">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sX0" fmla="*/ 0 w 4313274"/>
              <a:gd name="csY0" fmla="*/ 710970 h 3459540"/>
              <a:gd name="csX1" fmla="*/ 710970 w 4313274"/>
              <a:gd name="csY1" fmla="*/ 0 h 3459540"/>
              <a:gd name="csX2" fmla="*/ 3602304 w 4313274"/>
              <a:gd name="csY2" fmla="*/ 0 h 3459540"/>
              <a:gd name="csX3" fmla="*/ 4313274 w 4313274"/>
              <a:gd name="csY3" fmla="*/ 710970 h 3459540"/>
              <a:gd name="csX4" fmla="*/ 4313274 w 4313274"/>
              <a:gd name="csY4" fmla="*/ 2748570 h 3459540"/>
              <a:gd name="csX5" fmla="*/ 3602304 w 4313274"/>
              <a:gd name="csY5" fmla="*/ 3459540 h 3459540"/>
              <a:gd name="csX6" fmla="*/ 710970 w 4313274"/>
              <a:gd name="csY6" fmla="*/ 3459540 h 3459540"/>
              <a:gd name="csX7" fmla="*/ 0 w 4313274"/>
              <a:gd name="csY7" fmla="*/ 2748570 h 3459540"/>
              <a:gd name="csX8" fmla="*/ 0 w 4313274"/>
              <a:gd name="csY8" fmla="*/ 710970 h 345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sX0" fmla="*/ 0 w 4313274"/>
              <a:gd name="csY0" fmla="*/ 251353 h 1223070"/>
              <a:gd name="csX1" fmla="*/ 251353 w 4313274"/>
              <a:gd name="csY1" fmla="*/ 0 h 1223070"/>
              <a:gd name="csX2" fmla="*/ 4061921 w 4313274"/>
              <a:gd name="csY2" fmla="*/ 0 h 1223070"/>
              <a:gd name="csX3" fmla="*/ 4313274 w 4313274"/>
              <a:gd name="csY3" fmla="*/ 251353 h 1223070"/>
              <a:gd name="csX4" fmla="*/ 4313274 w 4313274"/>
              <a:gd name="csY4" fmla="*/ 971717 h 1223070"/>
              <a:gd name="csX5" fmla="*/ 4061921 w 4313274"/>
              <a:gd name="csY5" fmla="*/ 1223070 h 1223070"/>
              <a:gd name="csX6" fmla="*/ 251353 w 4313274"/>
              <a:gd name="csY6" fmla="*/ 1223070 h 1223070"/>
              <a:gd name="csX7" fmla="*/ 0 w 4313274"/>
              <a:gd name="csY7" fmla="*/ 971717 h 1223070"/>
              <a:gd name="csX8" fmla="*/ 0 w 4313274"/>
              <a:gd name="csY8" fmla="*/ 251353 h 1223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sX0" fmla="*/ 0 w 4313274"/>
              <a:gd name="csY0" fmla="*/ 251353 h 1223070"/>
              <a:gd name="csX1" fmla="*/ 251353 w 4313274"/>
              <a:gd name="csY1" fmla="*/ 0 h 1223070"/>
              <a:gd name="csX2" fmla="*/ 4061921 w 4313274"/>
              <a:gd name="csY2" fmla="*/ 0 h 1223070"/>
              <a:gd name="csX3" fmla="*/ 4313274 w 4313274"/>
              <a:gd name="csY3" fmla="*/ 251353 h 1223070"/>
              <a:gd name="csX4" fmla="*/ 4313274 w 4313274"/>
              <a:gd name="csY4" fmla="*/ 971717 h 1223070"/>
              <a:gd name="csX5" fmla="*/ 4061921 w 4313274"/>
              <a:gd name="csY5" fmla="*/ 1223070 h 1223070"/>
              <a:gd name="csX6" fmla="*/ 251353 w 4313274"/>
              <a:gd name="csY6" fmla="*/ 1223070 h 1223070"/>
              <a:gd name="csX7" fmla="*/ 0 w 4313274"/>
              <a:gd name="csY7" fmla="*/ 971717 h 1223070"/>
              <a:gd name="csX8" fmla="*/ 0 w 4313274"/>
              <a:gd name="csY8" fmla="*/ 251353 h 1223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856</Words>
  <Application>Microsoft Office PowerPoint</Application>
  <PresentationFormat>Widescreen</PresentationFormat>
  <Paragraphs>45</Paragraphs>
  <Slides>18</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等线</vt:lpstr>
      <vt:lpstr>Arial</vt:lpstr>
      <vt:lpstr>Calibri</vt:lpstr>
      <vt:lpstr>Calibri (Body)</vt:lpstr>
      <vt:lpstr>Calibri Light</vt:lpstr>
      <vt:lpstr>Cambria</vt:lpstr>
      <vt:lpstr>SVN-Kitten</vt:lpstr>
      <vt:lpstr>Times New Roman</vt:lpstr>
      <vt:lpstr>UTM Duepuntozero</vt:lpstr>
      <vt:lpstr>Wingdings</vt:lpstr>
      <vt:lpstr>华康少女文字W5</vt:lpstr>
      <vt:lpstr>1_Office Theme</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hniktla210194@outlook.com</cp:lastModifiedBy>
  <cp:revision>38</cp:revision>
  <dcterms:created xsi:type="dcterms:W3CDTF">2023-06-07T12:25:13Z</dcterms:created>
  <dcterms:modified xsi:type="dcterms:W3CDTF">2026-05-17T06:13:56Z</dcterms:modified>
</cp:coreProperties>
</file>