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</p:sldMasterIdLst>
  <p:notesMasterIdLst>
    <p:notesMasterId r:id="rId35"/>
  </p:notesMasterIdLst>
  <p:sldIdLst>
    <p:sldId id="273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67" r:id="rId15"/>
    <p:sldId id="313" r:id="rId16"/>
    <p:sldId id="269" r:id="rId17"/>
    <p:sldId id="286" r:id="rId18"/>
    <p:sldId id="270" r:id="rId19"/>
    <p:sldId id="298" r:id="rId20"/>
    <p:sldId id="299" r:id="rId21"/>
    <p:sldId id="316" r:id="rId22"/>
    <p:sldId id="300" r:id="rId23"/>
    <p:sldId id="309" r:id="rId24"/>
    <p:sldId id="310" r:id="rId25"/>
    <p:sldId id="311" r:id="rId26"/>
    <p:sldId id="312" r:id="rId27"/>
    <p:sldId id="314" r:id="rId28"/>
    <p:sldId id="257" r:id="rId29"/>
    <p:sldId id="315" r:id="rId30"/>
    <p:sldId id="258" r:id="rId31"/>
    <p:sldId id="260" r:id="rId32"/>
    <p:sldId id="268" r:id="rId33"/>
    <p:sldId id="28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40145-DDEA-4BF6-B9E9-D93D86948F8D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B330B-8EAC-45FF-8FF3-22622ABF0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6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hoạt động cho hs, hướng dẫn HS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88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hoạt động cho hs, hướng dẫn HS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88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28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551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43E91-0332-46B7-84BF-5D28456058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591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874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58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416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804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41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hoạt động cho hs, hướng dẫn HS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88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hoạt động cho hs, hướng dẫn HS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8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676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40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04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38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57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30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67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65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95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90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1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74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49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46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49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66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60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46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80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26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94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23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36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82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95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83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366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503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969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3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569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44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51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80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85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9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89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2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D3816D2-102D-35EE-1F73-CAE27FCA5C2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1" y="0"/>
            <a:ext cx="1660863" cy="166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8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D0C1E9A-3625-EF99-9DA5-06AB882449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43">
            <a:extLst>
              <a:ext uri="{FF2B5EF4-FFF2-40B4-BE49-F238E27FC236}">
                <a16:creationId xmlns:a16="http://schemas.microsoft.com/office/drawing/2014/main" id="{01ED804A-507B-18B2-5DDA-896508A7B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9" name="图片 46">
            <a:extLst>
              <a:ext uri="{FF2B5EF4-FFF2-40B4-BE49-F238E27FC236}">
                <a16:creationId xmlns:a16="http://schemas.microsoft.com/office/drawing/2014/main" id="{3A3C002A-33D9-2D9B-CECC-9C55C3B85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4A1A6CF3-44AD-AE5C-0B15-D3FB3874E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11" name="图片 26">
            <a:extLst>
              <a:ext uri="{FF2B5EF4-FFF2-40B4-BE49-F238E27FC236}">
                <a16:creationId xmlns:a16="http://schemas.microsoft.com/office/drawing/2014/main" id="{0D681443-543D-C9A2-EEB1-A6C596FE702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D1927790-4045-1815-A502-33EC31369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3" name="矩形 25">
            <a:extLst>
              <a:ext uri="{FF2B5EF4-FFF2-40B4-BE49-F238E27FC236}">
                <a16:creationId xmlns:a16="http://schemas.microsoft.com/office/drawing/2014/main" id="{0949D14D-F24E-7FEC-C5E0-A952CCBD1476}"/>
              </a:ext>
            </a:extLst>
          </p:cNvPr>
          <p:cNvSpPr/>
          <p:nvPr userDrawn="1"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A81392-F213-0891-5597-73D1A938D2F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1" y="0"/>
            <a:ext cx="1660863" cy="166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3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5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EA2E02C-5BD7-DDF9-141F-A9783B3E29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DB90497-31D3-FE60-F324-AC9ABA5B7A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1" y="0"/>
            <a:ext cx="1660863" cy="166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0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3.xml"/><Relationship Id="rId7" Type="http://schemas.openxmlformats.org/officeDocument/2006/relationships/image" Target="../media/image1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4" Type="http://schemas.openxmlformats.org/officeDocument/2006/relationships/tags" Target="../tags/tag4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11.xml"/><Relationship Id="rId4" Type="http://schemas.openxmlformats.org/officeDocument/2006/relationships/slide" Target="slide4.xml"/><Relationship Id="rId9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svg"/><Relationship Id="rId5" Type="http://schemas.openxmlformats.org/officeDocument/2006/relationships/image" Target="../media/image38.gif"/><Relationship Id="rId4" Type="http://schemas.openxmlformats.org/officeDocument/2006/relationships/image" Target="../media/image37.jpeg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6.png"/><Relationship Id="rId3" Type="http://schemas.microsoft.com/office/2007/relationships/media" Target="../media/media5.m4a"/><Relationship Id="rId7" Type="http://schemas.openxmlformats.org/officeDocument/2006/relationships/video" Target="../media/media7.mp4"/><Relationship Id="rId12" Type="http://schemas.openxmlformats.org/officeDocument/2006/relationships/image" Target="../media/image45.svg"/><Relationship Id="rId2" Type="http://schemas.microsoft.com/office/2007/relationships/media" Target="../media/media4.m4a"/><Relationship Id="rId16" Type="http://schemas.openxmlformats.org/officeDocument/2006/relationships/image" Target="../media/image47.jpeg"/><Relationship Id="rId1" Type="http://schemas.openxmlformats.org/officeDocument/2006/relationships/audio" Target="NULL" TargetMode="External"/><Relationship Id="rId6" Type="http://schemas.microsoft.com/office/2007/relationships/media" Target="../media/media7.mp4"/><Relationship Id="rId11" Type="http://schemas.openxmlformats.org/officeDocument/2006/relationships/image" Target="../media/image44.svg"/><Relationship Id="rId5" Type="http://schemas.microsoft.com/office/2007/relationships/media" Target="../media/media6.mp3"/><Relationship Id="rId15" Type="http://schemas.openxmlformats.org/officeDocument/2006/relationships/image" Target="../media/image13.png"/><Relationship Id="rId10" Type="http://schemas.openxmlformats.org/officeDocument/2006/relationships/image" Target="../media/image43.svg"/><Relationship Id="rId4" Type="http://schemas.openxmlformats.org/officeDocument/2006/relationships/audio" Target="../media/media5.m4a"/><Relationship Id="rId9" Type="http://schemas.openxmlformats.org/officeDocument/2006/relationships/image" Target="../media/image42.jpeg"/><Relationship Id="rId14" Type="http://schemas.openxmlformats.org/officeDocument/2006/relationships/image" Target="../media/image3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5.svg"/><Relationship Id="rId3" Type="http://schemas.microsoft.com/office/2007/relationships/media" Target="../media/media5.m4a"/><Relationship Id="rId7" Type="http://schemas.openxmlformats.org/officeDocument/2006/relationships/video" Target="../media/media7.mp4"/><Relationship Id="rId12" Type="http://schemas.openxmlformats.org/officeDocument/2006/relationships/image" Target="../media/image44.svg"/><Relationship Id="rId17" Type="http://schemas.openxmlformats.org/officeDocument/2006/relationships/image" Target="../media/image47.jpeg"/><Relationship Id="rId2" Type="http://schemas.microsoft.com/office/2007/relationships/media" Target="../media/media4.m4a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microsoft.com/office/2007/relationships/media" Target="../media/media7.mp4"/><Relationship Id="rId11" Type="http://schemas.openxmlformats.org/officeDocument/2006/relationships/image" Target="../media/image43.svg"/><Relationship Id="rId5" Type="http://schemas.microsoft.com/office/2007/relationships/media" Target="../media/media6.mp3"/><Relationship Id="rId15" Type="http://schemas.openxmlformats.org/officeDocument/2006/relationships/image" Target="../media/image39.svg"/><Relationship Id="rId10" Type="http://schemas.openxmlformats.org/officeDocument/2006/relationships/image" Target="../media/image42.jpeg"/><Relationship Id="rId4" Type="http://schemas.openxmlformats.org/officeDocument/2006/relationships/audio" Target="../media/media5.m4a"/><Relationship Id="rId9" Type="http://schemas.openxmlformats.org/officeDocument/2006/relationships/image" Target="../media/image48.jpeg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6.png"/><Relationship Id="rId3" Type="http://schemas.microsoft.com/office/2007/relationships/media" Target="../media/media5.m4a"/><Relationship Id="rId7" Type="http://schemas.openxmlformats.org/officeDocument/2006/relationships/video" Target="../media/media7.mp4"/><Relationship Id="rId12" Type="http://schemas.openxmlformats.org/officeDocument/2006/relationships/image" Target="../media/image45.svg"/><Relationship Id="rId2" Type="http://schemas.microsoft.com/office/2007/relationships/media" Target="../media/media4.m4a"/><Relationship Id="rId16" Type="http://schemas.openxmlformats.org/officeDocument/2006/relationships/image" Target="../media/image47.jpeg"/><Relationship Id="rId1" Type="http://schemas.openxmlformats.org/officeDocument/2006/relationships/audio" Target="NULL" TargetMode="External"/><Relationship Id="rId6" Type="http://schemas.microsoft.com/office/2007/relationships/media" Target="../media/media7.mp4"/><Relationship Id="rId11" Type="http://schemas.openxmlformats.org/officeDocument/2006/relationships/image" Target="../media/image44.svg"/><Relationship Id="rId5" Type="http://schemas.microsoft.com/office/2007/relationships/media" Target="../media/media6.mp3"/><Relationship Id="rId15" Type="http://schemas.openxmlformats.org/officeDocument/2006/relationships/image" Target="../media/image13.png"/><Relationship Id="rId10" Type="http://schemas.openxmlformats.org/officeDocument/2006/relationships/image" Target="../media/image43.svg"/><Relationship Id="rId4" Type="http://schemas.openxmlformats.org/officeDocument/2006/relationships/audio" Target="../media/media5.m4a"/><Relationship Id="rId9" Type="http://schemas.openxmlformats.org/officeDocument/2006/relationships/image" Target="../media/image42.jpeg"/><Relationship Id="rId14" Type="http://schemas.openxmlformats.org/officeDocument/2006/relationships/image" Target="../media/image3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43.svg"/><Relationship Id="rId7" Type="http://schemas.openxmlformats.org/officeDocument/2006/relationships/image" Target="../media/image5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gif"/><Relationship Id="rId5" Type="http://schemas.openxmlformats.org/officeDocument/2006/relationships/image" Target="../media/image49.png"/><Relationship Id="rId4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564002" y="1648406"/>
            <a:ext cx="11060161" cy="31240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lIns="91575" tIns="45787" rIns="91575" bIns="45787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Con số may mắn</a:t>
            </a:r>
          </a:p>
        </p:txBody>
      </p:sp>
      <p:grpSp>
        <p:nvGrpSpPr>
          <p:cNvPr id="38" name="Google Shape;399;p20"/>
          <p:cNvGrpSpPr/>
          <p:nvPr/>
        </p:nvGrpSpPr>
        <p:grpSpPr>
          <a:xfrm rot="478072">
            <a:off x="-85629" y="4217188"/>
            <a:ext cx="1766703" cy="1404699"/>
            <a:chOff x="1619858" y="3028726"/>
            <a:chExt cx="1762332" cy="1404699"/>
          </a:xfrm>
        </p:grpSpPr>
        <p:sp>
          <p:nvSpPr>
            <p:cNvPr id="39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1" name="Google Shape;306;p20"/>
          <p:cNvGrpSpPr/>
          <p:nvPr/>
        </p:nvGrpSpPr>
        <p:grpSpPr>
          <a:xfrm rot="1742937">
            <a:off x="10451704" y="1340980"/>
            <a:ext cx="1917517" cy="1010181"/>
            <a:chOff x="5862862" y="867279"/>
            <a:chExt cx="1912829" cy="1010210"/>
          </a:xfrm>
        </p:grpSpPr>
        <p:sp>
          <p:nvSpPr>
            <p:cNvPr id="62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B94347A6-B351-DF05-7744-A6CF58E00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0600" y="419100"/>
            <a:ext cx="487363" cy="48736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2D70F0D-B435-69D1-62ED-7F010134747B}"/>
              </a:ext>
            </a:extLst>
          </p:cNvPr>
          <p:cNvSpPr txBox="1"/>
          <p:nvPr/>
        </p:nvSpPr>
        <p:spPr>
          <a:xfrm>
            <a:off x="2358145" y="319200"/>
            <a:ext cx="764238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Hai,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06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04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64538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9" y="311729"/>
            <a:ext cx="6234545" cy="6234545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328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982773" y="158595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600" noProof="0" dirty="0">
                <a:solidFill>
                  <a:srgbClr val="000000"/>
                </a:solidFill>
                <a:latin typeface="Arial" panose="020B0604020202020204" pitchFamily="3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06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04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22F643-A905-22EC-810B-B1A8BFC946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8896" y="2695980"/>
            <a:ext cx="8083997" cy="1457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420E8D-1CB3-AB1E-03F3-F33509AC1499}"/>
              </a:ext>
            </a:extLst>
          </p:cNvPr>
          <p:cNvSpPr txBox="1"/>
          <p:nvPr/>
        </p:nvSpPr>
        <p:spPr>
          <a:xfrm>
            <a:off x="5426585" y="3659474"/>
            <a:ext cx="216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4)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F9CD6B9-9405-7E94-98FF-C3BF9CA364EB}"/>
              </a:ext>
            </a:extLst>
          </p:cNvPr>
          <p:cNvSpPr txBox="1"/>
          <p:nvPr/>
        </p:nvSpPr>
        <p:spPr>
          <a:xfrm>
            <a:off x="6508625" y="5043055"/>
            <a:ext cx="35629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GV: H Ngan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Niê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075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FF7ED43B-6F50-A828-59CE-621C19B9F4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8" y="2101459"/>
            <a:ext cx="10985944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88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6ACD13F-3459-4BF8-B99B-7A4420FE03AF}"/>
              </a:ext>
            </a:extLst>
          </p:cNvPr>
          <p:cNvSpPr/>
          <p:nvPr/>
        </p:nvSpPr>
        <p:spPr>
          <a:xfrm>
            <a:off x="809625" y="677504"/>
            <a:ext cx="837482" cy="70788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4C48F1B-738E-47BC-B2D9-B7365293EAB7}"/>
              </a:ext>
            </a:extLst>
          </p:cNvPr>
          <p:cNvSpPr txBox="1"/>
          <p:nvPr/>
        </p:nvSpPr>
        <p:spPr>
          <a:xfrm>
            <a:off x="1678434" y="677504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 tính rồi tính.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A197A9A-4FDB-4465-A877-A72C6DC413A7}"/>
              </a:ext>
            </a:extLst>
          </p:cNvPr>
          <p:cNvGrpSpPr/>
          <p:nvPr/>
        </p:nvGrpSpPr>
        <p:grpSpPr>
          <a:xfrm>
            <a:off x="2362659" y="1576372"/>
            <a:ext cx="8791460" cy="938456"/>
            <a:chOff x="1609840" y="3881963"/>
            <a:chExt cx="8791460" cy="93845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D4BD527-551C-4804-946B-27FD0AE44AFC}"/>
                </a:ext>
              </a:extLst>
            </p:cNvPr>
            <p:cNvSpPr/>
            <p:nvPr/>
          </p:nvSpPr>
          <p:spPr>
            <a:xfrm>
              <a:off x="1609840" y="3918826"/>
              <a:ext cx="2027295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25 + 40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F0D5E26-AAF3-463B-BB0F-99ABDCF70123}"/>
                </a:ext>
              </a:extLst>
            </p:cNvPr>
            <p:cNvSpPr/>
            <p:nvPr/>
          </p:nvSpPr>
          <p:spPr>
            <a:xfrm>
              <a:off x="3901136" y="3918825"/>
              <a:ext cx="1980525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41 + 8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65B24D3-8007-4307-822F-8727B1DA4868}"/>
                </a:ext>
              </a:extLst>
            </p:cNvPr>
            <p:cNvSpPr/>
            <p:nvPr/>
          </p:nvSpPr>
          <p:spPr>
            <a:xfrm>
              <a:off x="5978047" y="3918824"/>
              <a:ext cx="2241387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99 - 9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9BEE4FA-5AB7-4ADF-9540-202E4A472040}"/>
                </a:ext>
              </a:extLst>
            </p:cNvPr>
            <p:cNvSpPr/>
            <p:nvPr/>
          </p:nvSpPr>
          <p:spPr>
            <a:xfrm>
              <a:off x="8071252" y="3881963"/>
              <a:ext cx="2330048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65 - 62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B82FCCC-B51B-43A6-92FE-AE7D7812832A}"/>
              </a:ext>
            </a:extLst>
          </p:cNvPr>
          <p:cNvGrpSpPr/>
          <p:nvPr/>
        </p:nvGrpSpPr>
        <p:grpSpPr>
          <a:xfrm>
            <a:off x="2536238" y="2617043"/>
            <a:ext cx="1149835" cy="1824923"/>
            <a:chOff x="1933616" y="4498692"/>
            <a:chExt cx="1149835" cy="182492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6A71A31-A4F9-4251-9E87-2ED2AB1846D8}"/>
                </a:ext>
              </a:extLst>
            </p:cNvPr>
            <p:cNvSpPr txBox="1"/>
            <p:nvPr/>
          </p:nvSpPr>
          <p:spPr>
            <a:xfrm>
              <a:off x="2185448" y="4498692"/>
              <a:ext cx="898003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25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394037C-18EF-4DA7-8E10-1347B02BA7E6}"/>
                </a:ext>
              </a:extLst>
            </p:cNvPr>
            <p:cNvSpPr txBox="1"/>
            <p:nvPr/>
          </p:nvSpPr>
          <p:spPr>
            <a:xfrm>
              <a:off x="1933616" y="5155589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F035066-6484-4076-BC5E-81B755186615}"/>
                </a:ext>
              </a:extLst>
            </p:cNvPr>
            <p:cNvCxnSpPr/>
            <p:nvPr/>
          </p:nvCxnSpPr>
          <p:spPr>
            <a:xfrm>
              <a:off x="2045051" y="6229542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2C74D73-0D1D-4CD1-890A-BFF7CB28ED1F}"/>
              </a:ext>
            </a:extLst>
          </p:cNvPr>
          <p:cNvGrpSpPr/>
          <p:nvPr/>
        </p:nvGrpSpPr>
        <p:grpSpPr>
          <a:xfrm>
            <a:off x="4580836" y="2641292"/>
            <a:ext cx="1052886" cy="1824923"/>
            <a:chOff x="1887897" y="4498692"/>
            <a:chExt cx="1052886" cy="1824923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688073E-D4FD-46C5-97F0-B83972FB6A24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8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1B445C8-2F58-424C-89FB-F93278C229EA}"/>
                </a:ext>
              </a:extLst>
            </p:cNvPr>
            <p:cNvSpPr txBox="1"/>
            <p:nvPr/>
          </p:nvSpPr>
          <p:spPr>
            <a:xfrm>
              <a:off x="1887897" y="5108070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"/>
                  <a:ea typeface="微软雅黑"/>
                </a:rPr>
                <a:t>+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EB2993F-24EB-4C89-803F-D45C19B91561}"/>
                </a:ext>
              </a:extLst>
            </p:cNvPr>
            <p:cNvCxnSpPr/>
            <p:nvPr/>
          </p:nvCxnSpPr>
          <p:spPr>
            <a:xfrm>
              <a:off x="2114994" y="6205293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732FA2C-5674-4E3C-8467-F6BCCB962CE8}"/>
              </a:ext>
            </a:extLst>
          </p:cNvPr>
          <p:cNvGrpSpPr/>
          <p:nvPr/>
        </p:nvGrpSpPr>
        <p:grpSpPr>
          <a:xfrm>
            <a:off x="6635128" y="2624094"/>
            <a:ext cx="1081279" cy="1824923"/>
            <a:chOff x="1859504" y="4498692"/>
            <a:chExt cx="1081279" cy="182492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1E54D9B-5868-42F5-8ECF-D65C501035E6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99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9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CC46E5A-55B8-4645-9647-AAC69BF90072}"/>
                </a:ext>
              </a:extLst>
            </p:cNvPr>
            <p:cNvSpPr txBox="1"/>
            <p:nvPr/>
          </p:nvSpPr>
          <p:spPr>
            <a:xfrm>
              <a:off x="1859504" y="5103021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A307F73-2A86-4251-8DBE-88D3E53F3B4F}"/>
                </a:ext>
              </a:extLst>
            </p:cNvPr>
            <p:cNvCxnSpPr/>
            <p:nvPr/>
          </p:nvCxnSpPr>
          <p:spPr>
            <a:xfrm>
              <a:off x="2194797" y="6222491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92E2ED5C-A632-4170-B472-ABCAAECC31A6}"/>
              </a:ext>
            </a:extLst>
          </p:cNvPr>
          <p:cNvSpPr txBox="1"/>
          <p:nvPr/>
        </p:nvSpPr>
        <p:spPr>
          <a:xfrm>
            <a:off x="2726480" y="448008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07C8177-FFEC-48D6-89DC-ADAB64422853}"/>
              </a:ext>
            </a:extLst>
          </p:cNvPr>
          <p:cNvSpPr txBox="1"/>
          <p:nvPr/>
        </p:nvSpPr>
        <p:spPr>
          <a:xfrm>
            <a:off x="4835107" y="448008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CA2B38D-426A-4F3D-A089-5B6EEE4401C3}"/>
              </a:ext>
            </a:extLst>
          </p:cNvPr>
          <p:cNvSpPr txBox="1"/>
          <p:nvPr/>
        </p:nvSpPr>
        <p:spPr>
          <a:xfrm>
            <a:off x="6925424" y="444196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0CCF2AC-0038-47BD-93F9-1AEBC748AC7E}"/>
              </a:ext>
            </a:extLst>
          </p:cNvPr>
          <p:cNvGrpSpPr/>
          <p:nvPr/>
        </p:nvGrpSpPr>
        <p:grpSpPr>
          <a:xfrm>
            <a:off x="8802403" y="2617043"/>
            <a:ext cx="1223947" cy="1824923"/>
            <a:chOff x="1859504" y="4498692"/>
            <a:chExt cx="1223947" cy="1824923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6EB54CD-BE45-4BFC-AA27-25B3CB78AD82}"/>
                </a:ext>
              </a:extLst>
            </p:cNvPr>
            <p:cNvSpPr txBox="1"/>
            <p:nvPr/>
          </p:nvSpPr>
          <p:spPr>
            <a:xfrm>
              <a:off x="2185448" y="4498692"/>
              <a:ext cx="898003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65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9F3BD7C-38B5-4003-B5D5-B6EDE50FD700}"/>
                </a:ext>
              </a:extLst>
            </p:cNvPr>
            <p:cNvSpPr txBox="1"/>
            <p:nvPr/>
          </p:nvSpPr>
          <p:spPr>
            <a:xfrm>
              <a:off x="1859504" y="5103021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B526753-559F-4AE9-A230-B3805AB7B706}"/>
                </a:ext>
              </a:extLst>
            </p:cNvPr>
            <p:cNvCxnSpPr/>
            <p:nvPr/>
          </p:nvCxnSpPr>
          <p:spPr>
            <a:xfrm>
              <a:off x="2194797" y="6222491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4D12934B-1486-4853-8448-1473CBBB8D06}"/>
              </a:ext>
            </a:extLst>
          </p:cNvPr>
          <p:cNvSpPr txBox="1"/>
          <p:nvPr/>
        </p:nvSpPr>
        <p:spPr>
          <a:xfrm>
            <a:off x="9173235" y="4386890"/>
            <a:ext cx="866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453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56" grpId="0"/>
      <p:bldP spid="57" grpId="0"/>
      <p:bldP spid="58" grpId="0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25" name="椭圆 42">
            <a:extLst>
              <a:ext uri="{FF2B5EF4-FFF2-40B4-BE49-F238E27FC236}">
                <a16:creationId xmlns:a16="http://schemas.microsoft.com/office/drawing/2014/main" id="{155E3B90-566A-4E6C-BBB3-DFB36AC295F6}"/>
              </a:ext>
            </a:extLst>
          </p:cNvPr>
          <p:cNvSpPr/>
          <p:nvPr/>
        </p:nvSpPr>
        <p:spPr>
          <a:xfrm>
            <a:off x="654501" y="404542"/>
            <a:ext cx="869499" cy="800370"/>
          </a:xfrm>
          <a:prstGeom prst="ellipse">
            <a:avLst/>
          </a:prstGeom>
          <a:solidFill>
            <a:srgbClr val="FC6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626" name="Group 625">
            <a:extLst>
              <a:ext uri="{FF2B5EF4-FFF2-40B4-BE49-F238E27FC236}">
                <a16:creationId xmlns:a16="http://schemas.microsoft.com/office/drawing/2014/main" id="{C70FEB63-B139-4C25-8E92-93FF4051A2CB}"/>
              </a:ext>
            </a:extLst>
          </p:cNvPr>
          <p:cNvGrpSpPr/>
          <p:nvPr/>
        </p:nvGrpSpPr>
        <p:grpSpPr>
          <a:xfrm>
            <a:off x="1524000" y="435466"/>
            <a:ext cx="1001897" cy="738521"/>
            <a:chOff x="85592" y="1541861"/>
            <a:chExt cx="5471576" cy="738521"/>
          </a:xfrm>
        </p:grpSpPr>
        <p:sp>
          <p:nvSpPr>
            <p:cNvPr id="627" name="Rectangle: Rounded Corners 43">
              <a:extLst>
                <a:ext uri="{FF2B5EF4-FFF2-40B4-BE49-F238E27FC236}">
                  <a16:creationId xmlns:a16="http://schemas.microsoft.com/office/drawing/2014/main" id="{7EE1A9A2-6947-4D87-96DE-014B7B1EEBDE}"/>
                </a:ext>
              </a:extLst>
            </p:cNvPr>
            <p:cNvSpPr/>
            <p:nvPr/>
          </p:nvSpPr>
          <p:spPr>
            <a:xfrm>
              <a:off x="85592" y="1541861"/>
              <a:ext cx="5471576" cy="738521"/>
            </a:xfrm>
            <a:custGeom>
              <a:avLst/>
              <a:gdLst>
                <a:gd name="csX0" fmla="*/ 0 w 5471576"/>
                <a:gd name="csY0" fmla="*/ 123089 h 738521"/>
                <a:gd name="csX1" fmla="*/ 123089 w 5471576"/>
                <a:gd name="csY1" fmla="*/ 0 h 738521"/>
                <a:gd name="csX2" fmla="*/ 755943 w 5471576"/>
                <a:gd name="csY2" fmla="*/ 0 h 738521"/>
                <a:gd name="csX3" fmla="*/ 1232035 w 5471576"/>
                <a:gd name="csY3" fmla="*/ 0 h 738521"/>
                <a:gd name="csX4" fmla="*/ 1812634 w 5471576"/>
                <a:gd name="csY4" fmla="*/ 0 h 738521"/>
                <a:gd name="csX5" fmla="*/ 2340980 w 5471576"/>
                <a:gd name="csY5" fmla="*/ 0 h 738521"/>
                <a:gd name="csX6" fmla="*/ 2817072 w 5471576"/>
                <a:gd name="csY6" fmla="*/ 0 h 738521"/>
                <a:gd name="csX7" fmla="*/ 3502180 w 5471576"/>
                <a:gd name="csY7" fmla="*/ 0 h 738521"/>
                <a:gd name="csX8" fmla="*/ 3978272 w 5471576"/>
                <a:gd name="csY8" fmla="*/ 0 h 738521"/>
                <a:gd name="csX9" fmla="*/ 4611125 w 5471576"/>
                <a:gd name="csY9" fmla="*/ 0 h 738521"/>
                <a:gd name="csX10" fmla="*/ 5348487 w 5471576"/>
                <a:gd name="csY10" fmla="*/ 0 h 738521"/>
                <a:gd name="csX11" fmla="*/ 5471576 w 5471576"/>
                <a:gd name="csY11" fmla="*/ 123089 h 738521"/>
                <a:gd name="csX12" fmla="*/ 5471576 w 5471576"/>
                <a:gd name="csY12" fmla="*/ 615432 h 738521"/>
                <a:gd name="csX13" fmla="*/ 5348487 w 5471576"/>
                <a:gd name="csY13" fmla="*/ 738521 h 738521"/>
                <a:gd name="csX14" fmla="*/ 4820141 w 5471576"/>
                <a:gd name="csY14" fmla="*/ 738521 h 738521"/>
                <a:gd name="csX15" fmla="*/ 4187287 w 5471576"/>
                <a:gd name="csY15" fmla="*/ 738521 h 738521"/>
                <a:gd name="csX16" fmla="*/ 3763450 w 5471576"/>
                <a:gd name="csY16" fmla="*/ 738521 h 738521"/>
                <a:gd name="csX17" fmla="*/ 3339612 w 5471576"/>
                <a:gd name="csY17" fmla="*/ 738521 h 738521"/>
                <a:gd name="csX18" fmla="*/ 2915774 w 5471576"/>
                <a:gd name="csY18" fmla="*/ 738521 h 738521"/>
                <a:gd name="csX19" fmla="*/ 2439682 w 5471576"/>
                <a:gd name="csY19" fmla="*/ 738521 h 738521"/>
                <a:gd name="csX20" fmla="*/ 1806828 w 5471576"/>
                <a:gd name="csY20" fmla="*/ 738521 h 738521"/>
                <a:gd name="csX21" fmla="*/ 1382991 w 5471576"/>
                <a:gd name="csY21" fmla="*/ 738521 h 738521"/>
                <a:gd name="csX22" fmla="*/ 854645 w 5471576"/>
                <a:gd name="csY22" fmla="*/ 738521 h 738521"/>
                <a:gd name="csX23" fmla="*/ 123089 w 5471576"/>
                <a:gd name="csY23" fmla="*/ 738521 h 738521"/>
                <a:gd name="csX24" fmla="*/ 0 w 5471576"/>
                <a:gd name="csY24" fmla="*/ 615432 h 738521"/>
                <a:gd name="csX25" fmla="*/ 0 w 5471576"/>
                <a:gd name="csY25" fmla="*/ 123089 h 7385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TextBox 627">
              <a:extLst>
                <a:ext uri="{FF2B5EF4-FFF2-40B4-BE49-F238E27FC236}">
                  <a16:creationId xmlns:a16="http://schemas.microsoft.com/office/drawing/2014/main" id="{F0DD30BB-1182-4ACC-94AC-79ECBB92E51C}"/>
                </a:ext>
              </a:extLst>
            </p:cNvPr>
            <p:cNvSpPr txBox="1"/>
            <p:nvPr/>
          </p:nvSpPr>
          <p:spPr>
            <a:xfrm>
              <a:off x="85592" y="1634051"/>
              <a:ext cx="48149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B403D18-C7D9-4302-9597-7C1CB11D6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4948" y="1593056"/>
            <a:ext cx="8160962" cy="36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8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9F79F5-1E82-49A8-8DA3-0F577E166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5" y="1400174"/>
            <a:ext cx="3598737" cy="39956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14C843-F4B8-487F-AB8F-2D201D152FBD}"/>
              </a:ext>
            </a:extLst>
          </p:cNvPr>
          <p:cNvSpPr/>
          <p:nvPr/>
        </p:nvSpPr>
        <p:spPr>
          <a:xfrm>
            <a:off x="5170362" y="2078813"/>
            <a:ext cx="4169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858FC1A-4CE0-4F29-A6B6-1724F26BA28E}"/>
              </a:ext>
            </a:extLst>
          </p:cNvPr>
          <p:cNvSpPr/>
          <p:nvPr/>
        </p:nvSpPr>
        <p:spPr>
          <a:xfrm>
            <a:off x="3476625" y="2926597"/>
            <a:ext cx="693552" cy="736819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A77775-6620-403E-A560-5CB467CB1CEF}"/>
              </a:ext>
            </a:extLst>
          </p:cNvPr>
          <p:cNvSpPr/>
          <p:nvPr/>
        </p:nvSpPr>
        <p:spPr>
          <a:xfrm>
            <a:off x="5170361" y="2926439"/>
            <a:ext cx="4169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664C51-617B-4064-80B9-2F32F2831909}"/>
              </a:ext>
            </a:extLst>
          </p:cNvPr>
          <p:cNvSpPr/>
          <p:nvPr/>
        </p:nvSpPr>
        <p:spPr>
          <a:xfrm>
            <a:off x="2571807" y="2990850"/>
            <a:ext cx="693552" cy="73681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7975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144FF-F23F-424F-AED9-90B4D3FC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335" y="1092200"/>
            <a:ext cx="3521604" cy="4191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73CE5E-B657-4B0E-8D9E-0A29BFC16ADB}"/>
              </a:ext>
            </a:extLst>
          </p:cNvPr>
          <p:cNvSpPr/>
          <p:nvPr/>
        </p:nvSpPr>
        <p:spPr>
          <a:xfrm>
            <a:off x="5313237" y="1697813"/>
            <a:ext cx="38202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B0A9FB8-2248-436A-A4C8-41E313DB079E}"/>
              </a:ext>
            </a:extLst>
          </p:cNvPr>
          <p:cNvSpPr/>
          <p:nvPr/>
        </p:nvSpPr>
        <p:spPr>
          <a:xfrm>
            <a:off x="3343275" y="2878219"/>
            <a:ext cx="693552" cy="736819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A67CF8-819C-480E-BDFC-55B16FCCC494}"/>
              </a:ext>
            </a:extLst>
          </p:cNvPr>
          <p:cNvSpPr/>
          <p:nvPr/>
        </p:nvSpPr>
        <p:spPr>
          <a:xfrm>
            <a:off x="5313236" y="2612213"/>
            <a:ext cx="38202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04F823-556B-44EC-84B2-EC09F30567CB}"/>
              </a:ext>
            </a:extLst>
          </p:cNvPr>
          <p:cNvSpPr/>
          <p:nvPr/>
        </p:nvSpPr>
        <p:spPr>
          <a:xfrm>
            <a:off x="2429113" y="2878219"/>
            <a:ext cx="693552" cy="73681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9078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61C560-BF09-41B2-B887-65728F717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924" y="1404937"/>
            <a:ext cx="2865755" cy="36717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EE59C7-A170-4789-A0FC-DDFAA9B019AB}"/>
              </a:ext>
            </a:extLst>
          </p:cNvPr>
          <p:cNvSpPr/>
          <p:nvPr/>
        </p:nvSpPr>
        <p:spPr>
          <a:xfrm>
            <a:off x="5094162" y="2069288"/>
            <a:ext cx="4137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80EF6-1694-4C83-BE91-C2D2116EAF80}"/>
              </a:ext>
            </a:extLst>
          </p:cNvPr>
          <p:cNvSpPr/>
          <p:nvPr/>
        </p:nvSpPr>
        <p:spPr>
          <a:xfrm>
            <a:off x="3190875" y="2878278"/>
            <a:ext cx="693552" cy="736819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9862A3-20F3-4A41-B922-F257B79B6EB8}"/>
              </a:ext>
            </a:extLst>
          </p:cNvPr>
          <p:cNvSpPr/>
          <p:nvPr/>
        </p:nvSpPr>
        <p:spPr>
          <a:xfrm>
            <a:off x="5094161" y="2878278"/>
            <a:ext cx="4137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EA4FF2-64B3-41B7-9A7B-AD1695AA6D17}"/>
              </a:ext>
            </a:extLst>
          </p:cNvPr>
          <p:cNvSpPr/>
          <p:nvPr/>
        </p:nvSpPr>
        <p:spPr>
          <a:xfrm>
            <a:off x="2425249" y="3000375"/>
            <a:ext cx="693552" cy="66559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7295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_thoi_s_qu_thng__hai_bn_bng_nhau_hi_trong_ti_mu__1ea3846415">
            <a:hlinkClick r:id="" action="ppaction://media"/>
            <a:extLst>
              <a:ext uri="{FF2B5EF4-FFF2-40B4-BE49-F238E27FC236}">
                <a16:creationId xmlns:a16="http://schemas.microsoft.com/office/drawing/2014/main" id="{A1ED800A-1811-68D6-0C92-E6A1789E57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05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25" name="椭圆 42">
            <a:extLst>
              <a:ext uri="{FF2B5EF4-FFF2-40B4-BE49-F238E27FC236}">
                <a16:creationId xmlns:a16="http://schemas.microsoft.com/office/drawing/2014/main" id="{155E3B90-566A-4E6C-BBB3-DFB36AC295F6}"/>
              </a:ext>
            </a:extLst>
          </p:cNvPr>
          <p:cNvSpPr/>
          <p:nvPr/>
        </p:nvSpPr>
        <p:spPr>
          <a:xfrm>
            <a:off x="654501" y="404542"/>
            <a:ext cx="869499" cy="800370"/>
          </a:xfrm>
          <a:prstGeom prst="ellipse">
            <a:avLst/>
          </a:prstGeom>
          <a:solidFill>
            <a:srgbClr val="FC6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628" name="TextBox 627">
            <a:extLst>
              <a:ext uri="{FF2B5EF4-FFF2-40B4-BE49-F238E27FC236}">
                <a16:creationId xmlns:a16="http://schemas.microsoft.com/office/drawing/2014/main" id="{F0DD30BB-1182-4ACC-94AC-79ECBB92E51C}"/>
              </a:ext>
            </a:extLst>
          </p:cNvPr>
          <p:cNvSpPr txBox="1"/>
          <p:nvPr/>
        </p:nvSpPr>
        <p:spPr>
          <a:xfrm>
            <a:off x="1585782" y="290582"/>
            <a:ext cx="9610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237CBA-7ABE-4486-9202-42DDD864D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949" y="1890712"/>
            <a:ext cx="7754801" cy="3948113"/>
          </a:xfrm>
          <a:prstGeom prst="rect">
            <a:avLst/>
          </a:prstGeom>
        </p:spPr>
      </p:pic>
      <p:sp>
        <p:nvSpPr>
          <p:cNvPr id="15" name="Right Brace 14">
            <a:extLst>
              <a:ext uri="{FF2B5EF4-FFF2-40B4-BE49-F238E27FC236}">
                <a16:creationId xmlns:a16="http://schemas.microsoft.com/office/drawing/2014/main" id="{D1D83B77-12F7-4678-A8EE-889F53253763}"/>
              </a:ext>
            </a:extLst>
          </p:cNvPr>
          <p:cNvSpPr/>
          <p:nvPr/>
        </p:nvSpPr>
        <p:spPr>
          <a:xfrm rot="5400000">
            <a:off x="7098197" y="4037255"/>
            <a:ext cx="320429" cy="1466126"/>
          </a:xfrm>
          <a:prstGeom prst="rightBrace">
            <a:avLst>
              <a:gd name="adj1" fmla="val 137663"/>
              <a:gd name="adj2" fmla="val 4954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E9364B-4D54-4960-B495-068C9EC4EEF7}"/>
              </a:ext>
            </a:extLst>
          </p:cNvPr>
          <p:cNvSpPr txBox="1"/>
          <p:nvPr/>
        </p:nvSpPr>
        <p:spPr>
          <a:xfrm>
            <a:off x="6839673" y="5151680"/>
            <a:ext cx="1742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CB1A96-BE1A-49AF-8AED-4D20909317A1}"/>
              </a:ext>
            </a:extLst>
          </p:cNvPr>
          <p:cNvSpPr txBox="1"/>
          <p:nvPr/>
        </p:nvSpPr>
        <p:spPr>
          <a:xfrm>
            <a:off x="3140051" y="3932480"/>
            <a:ext cx="1742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</a:p>
        </p:txBody>
      </p:sp>
    </p:spTree>
    <p:extLst>
      <p:ext uri="{BB962C8B-B14F-4D97-AF65-F5344CB8AC3E}">
        <p14:creationId xmlns:p14="http://schemas.microsoft.com/office/powerpoint/2010/main" val="2699408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29048" y="762000"/>
          <a:ext cx="5500008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3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3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AB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CBC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C368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FF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F8F85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4EE4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3231477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5065560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6904264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3231477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5065560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6904264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</a:t>
            </a:r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3231477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</a:t>
            </a:r>
          </a:p>
        </p:txBody>
      </p:sp>
      <p:sp>
        <p:nvSpPr>
          <p:cNvPr id="12" name="Rectangle 11">
            <a:hlinkClick r:id="rId9" action="ppaction://hlinksldjump"/>
          </p:cNvPr>
          <p:cNvSpPr/>
          <p:nvPr/>
        </p:nvSpPr>
        <p:spPr>
          <a:xfrm>
            <a:off x="5065560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</a:t>
            </a: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6904264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</a:t>
            </a:r>
          </a:p>
        </p:txBody>
      </p:sp>
      <p:sp>
        <p:nvSpPr>
          <p:cNvPr id="15" name="Right Arrow 14">
            <a:hlinkClick r:id="rId10" action="ppaction://hlinksldjump"/>
          </p:cNvPr>
          <p:cNvSpPr/>
          <p:nvPr/>
        </p:nvSpPr>
        <p:spPr>
          <a:xfrm>
            <a:off x="10373783" y="6315361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Đi tới bài học</a:t>
            </a:r>
          </a:p>
        </p:txBody>
      </p:sp>
    </p:spTree>
    <p:extLst>
      <p:ext uri="{BB962C8B-B14F-4D97-AF65-F5344CB8AC3E}">
        <p14:creationId xmlns:p14="http://schemas.microsoft.com/office/powerpoint/2010/main" val="38051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62882" y="276848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1065939" y="282757"/>
            <a:ext cx="11256624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Tính: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954728" y="1151641"/>
            <a:ext cx="11256624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20 + 40 + 1 = 61 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954728" y="3177135"/>
            <a:ext cx="5683672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15 - 2 - 1 = 12 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874529" y="5090301"/>
            <a:ext cx="11256624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c) 40 + 15 + 2 = 57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644" y="898347"/>
            <a:ext cx="1224793" cy="111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622" y="4704085"/>
            <a:ext cx="1209175" cy="15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226" y="2913268"/>
            <a:ext cx="1455175" cy="132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Brace 2"/>
          <p:cNvSpPr/>
          <p:nvPr/>
        </p:nvSpPr>
        <p:spPr>
          <a:xfrm rot="5400000">
            <a:off x="2844800" y="1127829"/>
            <a:ext cx="304800" cy="19304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2465790" y="2207277"/>
            <a:ext cx="10628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5" name="Right Brace 14"/>
          <p:cNvSpPr/>
          <p:nvPr/>
        </p:nvSpPr>
        <p:spPr>
          <a:xfrm rot="5400000">
            <a:off x="2705485" y="3467883"/>
            <a:ext cx="266648" cy="127971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2338438" y="4163657"/>
            <a:ext cx="10628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6711528" y="3209508"/>
            <a:ext cx="5683672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15 - 2 - 1 = 12 </a:t>
            </a:r>
          </a:p>
        </p:txBody>
      </p:sp>
      <p:sp>
        <p:nvSpPr>
          <p:cNvPr id="20" name="Right Brace 19"/>
          <p:cNvSpPr/>
          <p:nvPr/>
        </p:nvSpPr>
        <p:spPr>
          <a:xfrm rot="5400000">
            <a:off x="9473504" y="3512875"/>
            <a:ext cx="279217" cy="120230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8353156" y="4176228"/>
            <a:ext cx="19772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 3</a:t>
            </a:r>
          </a:p>
        </p:txBody>
      </p:sp>
      <p:sp>
        <p:nvSpPr>
          <p:cNvPr id="22" name="Right Brace 21"/>
          <p:cNvSpPr/>
          <p:nvPr/>
        </p:nvSpPr>
        <p:spPr>
          <a:xfrm rot="5400000">
            <a:off x="2628076" y="5358162"/>
            <a:ext cx="266648" cy="127971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2261028" y="6053936"/>
            <a:ext cx="10628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4947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 animBg="1"/>
      <p:bldP spid="16" grpId="0"/>
      <p:bldP spid="17" grpId="0"/>
      <p:bldP spid="20" grpId="0" animBg="1"/>
      <p:bldP spid="21" grpId="0"/>
      <p:bldP spid="22" grpId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51671" y="462199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864964" y="653917"/>
            <a:ext cx="11111480" cy="218653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ga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tàu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just" defTabSz="1219170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Đoàn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tàu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10 toa. Đoàn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tàu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12 toa.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tàu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toa?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579511" y="3505996"/>
          <a:ext cx="6908800" cy="124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40965"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=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2708820" y="3741722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25911" y="3755024"/>
            <a:ext cx="10160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69111" y="3806493"/>
            <a:ext cx="1117600" cy="763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94273" y="3783927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3091140" y="5030049"/>
            <a:ext cx="6208817" cy="83045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 hãy nêu câu trả lời.</a:t>
            </a:r>
          </a:p>
        </p:txBody>
      </p:sp>
    </p:spTree>
    <p:extLst>
      <p:ext uri="{BB962C8B-B14F-4D97-AF65-F5344CB8AC3E}">
        <p14:creationId xmlns:p14="http://schemas.microsoft.com/office/powerpoint/2010/main" val="41900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8741" y="561053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26747" y="766430"/>
            <a:ext cx="11111480" cy="218653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ga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tàu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just" defTabSz="1219170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Đoàn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tàu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15 toa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chở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khách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chở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Trong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3 toa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chở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tàu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toa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chở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khách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"/>
          <a:stretch/>
        </p:blipFill>
        <p:spPr bwMode="auto">
          <a:xfrm>
            <a:off x="117805" y="4925818"/>
            <a:ext cx="9153196" cy="83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4"/>
          <p:cNvSpPr txBox="1">
            <a:spLocks/>
          </p:cNvSpPr>
          <p:nvPr/>
        </p:nvSpPr>
        <p:spPr>
          <a:xfrm>
            <a:off x="1163320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1855301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2555240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3227789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3893269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4586104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5163235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7" name="Title 4"/>
          <p:cNvSpPr txBox="1">
            <a:spLocks/>
          </p:cNvSpPr>
          <p:nvPr/>
        </p:nvSpPr>
        <p:spPr>
          <a:xfrm>
            <a:off x="5908897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6611069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29" name="Title 4"/>
          <p:cNvSpPr txBox="1">
            <a:spLocks/>
          </p:cNvSpPr>
          <p:nvPr/>
        </p:nvSpPr>
        <p:spPr>
          <a:xfrm>
            <a:off x="7119775" y="4504844"/>
            <a:ext cx="77803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0" name="Title 4"/>
          <p:cNvSpPr txBox="1">
            <a:spLocks/>
          </p:cNvSpPr>
          <p:nvPr/>
        </p:nvSpPr>
        <p:spPr>
          <a:xfrm>
            <a:off x="7533641" y="4504844"/>
            <a:ext cx="131056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34" name="Title 4"/>
          <p:cNvSpPr txBox="1">
            <a:spLocks/>
          </p:cNvSpPr>
          <p:nvPr/>
        </p:nvSpPr>
        <p:spPr>
          <a:xfrm>
            <a:off x="8492962" y="4504844"/>
            <a:ext cx="77803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237134" y="4504845"/>
            <a:ext cx="2566281" cy="1290855"/>
            <a:chOff x="6927850" y="3378633"/>
            <a:chExt cx="1924711" cy="96814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850" y="3860265"/>
              <a:ext cx="1924711" cy="486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itle 4"/>
            <p:cNvSpPr txBox="1">
              <a:spLocks/>
            </p:cNvSpPr>
            <p:nvPr/>
          </p:nvSpPr>
          <p:spPr>
            <a:xfrm>
              <a:off x="6953250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733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  <p:sp>
          <p:nvSpPr>
            <p:cNvPr id="36" name="Title 4"/>
            <p:cNvSpPr txBox="1">
              <a:spLocks/>
            </p:cNvSpPr>
            <p:nvPr/>
          </p:nvSpPr>
          <p:spPr>
            <a:xfrm>
              <a:off x="7536779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733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  <p:sp>
          <p:nvSpPr>
            <p:cNvPr id="37" name="Title 4"/>
            <p:cNvSpPr txBox="1">
              <a:spLocks/>
            </p:cNvSpPr>
            <p:nvPr/>
          </p:nvSpPr>
          <p:spPr>
            <a:xfrm>
              <a:off x="8120308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733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sp>
        <p:nvSpPr>
          <p:cNvPr id="39" name="Right Brace 38"/>
          <p:cNvSpPr/>
          <p:nvPr/>
        </p:nvSpPr>
        <p:spPr>
          <a:xfrm rot="5400000">
            <a:off x="10325190" y="4982521"/>
            <a:ext cx="279220" cy="20320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Title 4"/>
          <p:cNvSpPr txBox="1">
            <a:spLocks/>
          </p:cNvSpPr>
          <p:nvPr/>
        </p:nvSpPr>
        <p:spPr>
          <a:xfrm>
            <a:off x="9330859" y="6060717"/>
            <a:ext cx="19772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- 3</a:t>
            </a:r>
          </a:p>
        </p:txBody>
      </p:sp>
    </p:spTree>
    <p:extLst>
      <p:ext uri="{BB962C8B-B14F-4D97-AF65-F5344CB8AC3E}">
        <p14:creationId xmlns:p14="http://schemas.microsoft.com/office/powerpoint/2010/main" val="37384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64028" y="326275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14390" y="477109"/>
            <a:ext cx="11111480" cy="218653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ga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tàu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just" defTabSz="1219170"/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Đoàn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tàu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15 toa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chở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khách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chở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Trong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3 toa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chở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tàu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toa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chở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khách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579511" y="4833694"/>
          <a:ext cx="6908800" cy="124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40965"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=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2708820" y="5069419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25911" y="5082722"/>
            <a:ext cx="10160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69111" y="5134191"/>
            <a:ext cx="1117600" cy="763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94273" y="5111624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3091140" y="6096001"/>
            <a:ext cx="6208817" cy="83045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 hãy nêu câu trả lời.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"/>
          <a:stretch/>
        </p:blipFill>
        <p:spPr bwMode="auto">
          <a:xfrm>
            <a:off x="107645" y="3162922"/>
            <a:ext cx="9153196" cy="83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4"/>
          <p:cNvSpPr txBox="1">
            <a:spLocks/>
          </p:cNvSpPr>
          <p:nvPr/>
        </p:nvSpPr>
        <p:spPr>
          <a:xfrm>
            <a:off x="1153160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8" name="Title 4"/>
          <p:cNvSpPr txBox="1">
            <a:spLocks/>
          </p:cNvSpPr>
          <p:nvPr/>
        </p:nvSpPr>
        <p:spPr>
          <a:xfrm>
            <a:off x="1845141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2545080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3217629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3883109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4575944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5153075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5898737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6600909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7109615" y="2741948"/>
            <a:ext cx="77803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7" name="Title 4"/>
          <p:cNvSpPr txBox="1">
            <a:spLocks/>
          </p:cNvSpPr>
          <p:nvPr/>
        </p:nvSpPr>
        <p:spPr>
          <a:xfrm>
            <a:off x="7523481" y="2741948"/>
            <a:ext cx="131056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8482802" y="2741948"/>
            <a:ext cx="77803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9226974" y="2741949"/>
            <a:ext cx="2566281" cy="1290855"/>
            <a:chOff x="6927850" y="3378633"/>
            <a:chExt cx="1924711" cy="968141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850" y="3860265"/>
              <a:ext cx="1924711" cy="486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 4"/>
            <p:cNvSpPr txBox="1">
              <a:spLocks/>
            </p:cNvSpPr>
            <p:nvPr/>
          </p:nvSpPr>
          <p:spPr>
            <a:xfrm>
              <a:off x="6953250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733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  <p:sp>
          <p:nvSpPr>
            <p:cNvPr id="32" name="Title 4"/>
            <p:cNvSpPr txBox="1">
              <a:spLocks/>
            </p:cNvSpPr>
            <p:nvPr/>
          </p:nvSpPr>
          <p:spPr>
            <a:xfrm>
              <a:off x="7536779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733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  <p:sp>
          <p:nvSpPr>
            <p:cNvPr id="33" name="Title 4"/>
            <p:cNvSpPr txBox="1">
              <a:spLocks/>
            </p:cNvSpPr>
            <p:nvPr/>
          </p:nvSpPr>
          <p:spPr>
            <a:xfrm>
              <a:off x="8120308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733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sp>
        <p:nvSpPr>
          <p:cNvPr id="34" name="Right Brace 33"/>
          <p:cNvSpPr/>
          <p:nvPr/>
        </p:nvSpPr>
        <p:spPr>
          <a:xfrm rot="5400000">
            <a:off x="10315030" y="3219625"/>
            <a:ext cx="279220" cy="20320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itle 4"/>
          <p:cNvSpPr txBox="1">
            <a:spLocks/>
          </p:cNvSpPr>
          <p:nvPr/>
        </p:nvSpPr>
        <p:spPr>
          <a:xfrm>
            <a:off x="9320699" y="4297821"/>
            <a:ext cx="19772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- 3</a:t>
            </a:r>
          </a:p>
        </p:txBody>
      </p:sp>
    </p:spTree>
    <p:extLst>
      <p:ext uri="{BB962C8B-B14F-4D97-AF65-F5344CB8AC3E}">
        <p14:creationId xmlns:p14="http://schemas.microsoft.com/office/powerpoint/2010/main" val="196856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029F338B-91FC-944B-BE72-EF6ABA0A3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62" y="190943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29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28065" y="1039759"/>
            <a:ext cx="5775158" cy="548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5800" y="1039759"/>
            <a:ext cx="5775158" cy="54864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3606800" y="26670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419600" y="2209800"/>
            <a:ext cx="5294376" cy="5486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21200" y="2311400"/>
            <a:ext cx="5294376" cy="5486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9600" y="2463800"/>
            <a:ext cx="5294376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482600"/>
            <a:ext cx="10769600" cy="3885938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14400" y="482600"/>
            <a:ext cx="552345" cy="552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946400" y="1600200"/>
            <a:ext cx="6197600" cy="8208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– 3 – 1 =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6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11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6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10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594600" y="40132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6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12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73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05" t="-10871" b="-107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A0C1278A-10CF-4F4F-1ADC-FC28274E67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865E1952-11BF-4BEF-FC13-ED774E21F8E2}"/>
              </a:ext>
            </a:extLst>
          </p:cNvPr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0D95A67-FB00-D6F1-7CC1-5DF70C5D6931}"/>
              </a:ext>
            </a:extLst>
          </p:cNvPr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DDB637FC-0CB1-158D-5561-4BFC13AB2EA0}"/>
              </a:ext>
            </a:extLst>
          </p:cNvPr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EEE8F0-6FBB-B84E-8B0D-12DF3F990318}"/>
              </a:ext>
            </a:extLst>
          </p:cNvPr>
          <p:cNvSpPr txBox="1"/>
          <p:nvPr/>
        </p:nvSpPr>
        <p:spPr>
          <a:xfrm>
            <a:off x="2946400" y="1600200"/>
            <a:ext cx="6197600" cy="8208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+ 10 + 5 = 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AB1E13-A6F2-1E22-4C19-12C1887463BE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D964AC-6A17-31AF-5A64-DDC31955F4BC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50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F4037D-735A-3655-4D38-C6D31E9EE01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A4CA41-D64D-343C-9B16-D607AA6D4EE8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55</a:t>
              </a: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id="{0D02735D-FD9B-9608-A7B2-F561EFD2FFB3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999321-D37E-2B92-3E4D-E4E75AAF43F0}"/>
              </a:ext>
            </a:extLst>
          </p:cNvPr>
          <p:cNvGrpSpPr/>
          <p:nvPr/>
        </p:nvGrpSpPr>
        <p:grpSpPr>
          <a:xfrm>
            <a:off x="609600" y="3683000"/>
            <a:ext cx="3302000" cy="1270000"/>
            <a:chOff x="1773821" y="3053257"/>
            <a:chExt cx="4038600" cy="13680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BE36F-2B98-1E85-57FF-F88D656497D5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45</a:t>
              </a: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id="{BB917BBF-91A7-8BA8-287B-BFD025964A0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78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946400" y="1600200"/>
            <a:ext cx="61976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+ 13 =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47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36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37338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37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73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Hình ảnh 6" descr="Ảnh có chứa Phim hoạt hình, hình mẫu, phim hoạt hình&#10;&#10;Mô tả được tạo tự động">
            <a:extLst>
              <a:ext uri="{FF2B5EF4-FFF2-40B4-BE49-F238E27FC236}">
                <a16:creationId xmlns:a16="http://schemas.microsoft.com/office/drawing/2014/main" id="{C53912E4-E462-9B34-7732-9FAD1DD4E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330200"/>
            <a:ext cx="7010648" cy="699662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48DA762-5A2B-7CAF-DAD1-25180CC80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84233" y="1512625"/>
            <a:ext cx="5294376" cy="548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7E329E-F369-450C-3F5D-E6EA92AD1210}"/>
              </a:ext>
            </a:extLst>
          </p:cNvPr>
          <p:cNvSpPr txBox="1"/>
          <p:nvPr/>
        </p:nvSpPr>
        <p:spPr>
          <a:xfrm>
            <a:off x="7823200" y="3073400"/>
            <a:ext cx="3390509" cy="2831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/>
            <a:r>
              <a:rPr lang="en-US" sz="9200" dirty="0">
                <a:solidFill>
                  <a:srgbClr val="FFBE1D"/>
                </a:solidFill>
                <a:latin typeface="#9Slide03 IcielNovecento sans E" panose="00000900000000000000" pitchFamily="2" charset="0"/>
              </a:rPr>
              <a:t>CHÚC MỪNG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CC783D6B-FFF9-2D85-F39D-0EECAC54FE31}"/>
              </a:ext>
            </a:extLst>
          </p:cNvPr>
          <p:cNvSpPr/>
          <p:nvPr/>
        </p:nvSpPr>
        <p:spPr>
          <a:xfrm rot="21448933">
            <a:off x="8366415" y="1193019"/>
            <a:ext cx="2313544" cy="1654123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FA481BC-37A0-FB0F-46F0-76217EDC79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08000" y="-1397000"/>
            <a:ext cx="5775158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Arrow 9">
            <a:hlinkClick r:id="rId3" action="ppaction://hlinksldjump"/>
          </p:cNvPr>
          <p:cNvSpPr/>
          <p:nvPr/>
        </p:nvSpPr>
        <p:spPr>
          <a:xfrm>
            <a:off x="11175999" y="76199"/>
            <a:ext cx="973959" cy="494863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39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38</a:t>
            </a:r>
          </a:p>
        </p:txBody>
      </p:sp>
      <p:sp>
        <p:nvSpPr>
          <p:cNvPr id="15" name="Oval 14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27200" y="527473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37</a:t>
            </a:r>
          </a:p>
        </p:txBody>
      </p:sp>
      <p:sp>
        <p:nvSpPr>
          <p:cNvPr id="18" name="Oval 17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560" y="1778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31 + 8 = ?</a:t>
            </a:r>
          </a:p>
        </p:txBody>
      </p:sp>
    </p:spTree>
    <p:extLst>
      <p:ext uri="{BB962C8B-B14F-4D97-AF65-F5344CB8AC3E}">
        <p14:creationId xmlns:p14="http://schemas.microsoft.com/office/powerpoint/2010/main" val="265992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429591D1-8742-7787-EBEB-15EB9CEB2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61" y="2521396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97" y="1595436"/>
            <a:ext cx="4296880" cy="3667125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604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77601" y="82767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0" y="209068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22400" y="8408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4133" y="26494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44133" y="40210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90</a:t>
            </a:r>
          </a:p>
        </p:txBody>
      </p:sp>
      <p:sp>
        <p:nvSpPr>
          <p:cNvPr id="14" name="Oval 13"/>
          <p:cNvSpPr/>
          <p:nvPr/>
        </p:nvSpPr>
        <p:spPr>
          <a:xfrm>
            <a:off x="1320800" y="28018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5" name="Oval 14"/>
          <p:cNvSpPr/>
          <p:nvPr/>
        </p:nvSpPr>
        <p:spPr>
          <a:xfrm>
            <a:off x="1320800" y="415654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4133" y="535881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91</a:t>
            </a:r>
          </a:p>
        </p:txBody>
      </p:sp>
      <p:sp>
        <p:nvSpPr>
          <p:cNvPr id="17" name="Oval 16"/>
          <p:cNvSpPr/>
          <p:nvPr/>
        </p:nvSpPr>
        <p:spPr>
          <a:xfrm>
            <a:off x="1320800" y="55450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08760" y="361179"/>
            <a:ext cx="9276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95 – 4 = ?</a:t>
            </a:r>
          </a:p>
        </p:txBody>
      </p:sp>
    </p:spTree>
    <p:extLst>
      <p:ext uri="{BB962C8B-B14F-4D97-AF65-F5344CB8AC3E}">
        <p14:creationId xmlns:p14="http://schemas.microsoft.com/office/powerpoint/2010/main" val="41817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>
            <a:hlinkClick r:id="rId2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ộp Quà Tết Alpenliebe Kẹo Sữa Caramen (40 Viên) | Shopee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1" y="1106098"/>
            <a:ext cx="4558103" cy="455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898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31" y="685801"/>
            <a:ext cx="3714976" cy="5824193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025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9">
            <a:hlinkClick r:id="rId3" action="ppaction://hlinksldjump"/>
            <a:extLst>
              <a:ext uri="{FF2B5EF4-FFF2-40B4-BE49-F238E27FC236}">
                <a16:creationId xmlns:a16="http://schemas.microsoft.com/office/drawing/2014/main" id="{C466FA4E-FBF5-4CFA-C500-41F35B8E0F5E}"/>
              </a:ext>
            </a:extLst>
          </p:cNvPr>
          <p:cNvSpPr/>
          <p:nvPr/>
        </p:nvSpPr>
        <p:spPr>
          <a:xfrm>
            <a:off x="11175999" y="76199"/>
            <a:ext cx="973959" cy="494863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5A1D08-D01C-1218-4F03-4075B78DFC54}"/>
              </a:ext>
            </a:extLst>
          </p:cNvPr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D583781A-6A23-C1E2-4BB2-E9AAE4808B7E}"/>
              </a:ext>
            </a:extLst>
          </p:cNvPr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48E7CF-3305-950B-0A61-42D0A011F383}"/>
              </a:ext>
            </a:extLst>
          </p:cNvPr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B6037F-2BA5-27D5-20E2-7E705602798E}"/>
              </a:ext>
            </a:extLst>
          </p:cNvPr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AC971C-7EED-B7ED-AB45-B2DA60C9C91D}"/>
              </a:ext>
            </a:extLst>
          </p:cNvPr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91710AC-A005-BA01-7ED2-071B6B994080}"/>
              </a:ext>
            </a:extLst>
          </p:cNvPr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85B9ED-6BDF-A812-91E0-FD291141E75F}"/>
              </a:ext>
            </a:extLst>
          </p:cNvPr>
          <p:cNvSpPr/>
          <p:nvPr/>
        </p:nvSpPr>
        <p:spPr>
          <a:xfrm>
            <a:off x="1727200" y="527473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62EE38F-9DFA-9625-D710-F0681FC3681B}"/>
              </a:ext>
            </a:extLst>
          </p:cNvPr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865140-F98F-4489-B2F4-28894FAED58B}"/>
              </a:ext>
            </a:extLst>
          </p:cNvPr>
          <p:cNvSpPr txBox="1"/>
          <p:nvPr/>
        </p:nvSpPr>
        <p:spPr>
          <a:xfrm>
            <a:off x="1583560" y="1778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40 + 50 = ?</a:t>
            </a:r>
          </a:p>
        </p:txBody>
      </p:sp>
    </p:spTree>
    <p:extLst>
      <p:ext uri="{BB962C8B-B14F-4D97-AF65-F5344CB8AC3E}">
        <p14:creationId xmlns:p14="http://schemas.microsoft.com/office/powerpoint/2010/main" val="68689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Arrow 11">
            <a:hlinkClick r:id="rId3" action="ppaction://hlinksldjump"/>
          </p:cNvPr>
          <p:cNvSpPr/>
          <p:nvPr/>
        </p:nvSpPr>
        <p:spPr>
          <a:xfrm>
            <a:off x="11187403" y="152400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30</a:t>
            </a:r>
          </a:p>
        </p:txBody>
      </p:sp>
      <p:sp>
        <p:nvSpPr>
          <p:cNvPr id="17" name="Oval 16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44133" y="527473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08760" y="584201"/>
            <a:ext cx="9276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90 – 60 = ?</a:t>
            </a:r>
          </a:p>
        </p:txBody>
      </p:sp>
    </p:spTree>
    <p:extLst>
      <p:ext uri="{BB962C8B-B14F-4D97-AF65-F5344CB8AC3E}">
        <p14:creationId xmlns:p14="http://schemas.microsoft.com/office/powerpoint/2010/main" val="22031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541</Words>
  <Application>Microsoft Office PowerPoint</Application>
  <PresentationFormat>Màn hình rộng</PresentationFormat>
  <Paragraphs>185</Paragraphs>
  <Slides>30</Slides>
  <Notes>13</Notes>
  <HiddenSlides>0</HiddenSlides>
  <MMClips>18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30</vt:i4>
      </vt:variant>
    </vt:vector>
  </HeadingPairs>
  <TitlesOfParts>
    <vt:vector size="43" baseType="lpstr">
      <vt:lpstr>等线</vt:lpstr>
      <vt:lpstr>#9Slide03 IcielNovecento sans E</vt:lpstr>
      <vt:lpstr>.VnArial</vt:lpstr>
      <vt:lpstr>Arial</vt:lpstr>
      <vt:lpstr>Calibri</vt:lpstr>
      <vt:lpstr>Cambria</vt:lpstr>
      <vt:lpstr>Kids</vt:lpstr>
      <vt:lpstr>Times New Roman</vt:lpstr>
      <vt:lpstr>字魂59号-创粗黑</vt:lpstr>
      <vt:lpstr>1_Office 主题​​</vt:lpstr>
      <vt:lpstr>Office Theme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ngannie12ntl@gmail.com</cp:lastModifiedBy>
  <cp:revision>27</cp:revision>
  <dcterms:created xsi:type="dcterms:W3CDTF">2022-01-03T04:09:20Z</dcterms:created>
  <dcterms:modified xsi:type="dcterms:W3CDTF">2026-05-06T01:12:29Z</dcterms:modified>
</cp:coreProperties>
</file>