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33" r:id="rId2"/>
    <p:sldMasterId id="2147483746" r:id="rId3"/>
    <p:sldMasterId id="2147483759" r:id="rId4"/>
    <p:sldMasterId id="2147483796" r:id="rId5"/>
    <p:sldMasterId id="2147483809" r:id="rId6"/>
    <p:sldMasterId id="2147483822" r:id="rId7"/>
    <p:sldMasterId id="2147483835" r:id="rId8"/>
  </p:sldMasterIdLst>
  <p:notesMasterIdLst>
    <p:notesMasterId r:id="rId32"/>
  </p:notesMasterIdLst>
  <p:sldIdLst>
    <p:sldId id="290" r:id="rId9"/>
    <p:sldId id="2007577104" r:id="rId10"/>
    <p:sldId id="256" r:id="rId11"/>
    <p:sldId id="410" r:id="rId12"/>
    <p:sldId id="2007577098" r:id="rId13"/>
    <p:sldId id="260" r:id="rId14"/>
    <p:sldId id="302" r:id="rId15"/>
    <p:sldId id="303" r:id="rId16"/>
    <p:sldId id="304" r:id="rId17"/>
    <p:sldId id="305" r:id="rId18"/>
    <p:sldId id="306" r:id="rId19"/>
    <p:sldId id="259" r:id="rId20"/>
    <p:sldId id="307" r:id="rId21"/>
    <p:sldId id="308" r:id="rId22"/>
    <p:sldId id="309" r:id="rId23"/>
    <p:sldId id="289" r:id="rId24"/>
    <p:sldId id="2007577099" r:id="rId25"/>
    <p:sldId id="2007577100" r:id="rId26"/>
    <p:sldId id="2007577101" r:id="rId27"/>
    <p:sldId id="2007577102" r:id="rId28"/>
    <p:sldId id="2007577103" r:id="rId29"/>
    <p:sldId id="265" r:id="rId30"/>
    <p:sldId id="40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41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002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93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5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767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5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87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667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5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69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0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07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193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74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50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3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5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29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09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3678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533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433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11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939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59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860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3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63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1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84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350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56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526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6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742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6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871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51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6226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555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43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34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888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4934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334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2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3047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2669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4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3512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601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1709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8A178-740B-A199-A4A7-60B636F6D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8923D-077D-E973-07FE-A09FE7740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7676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52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4093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941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1258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143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389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1836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2035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0882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2136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749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951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665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249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3143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59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5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54110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"/>
          <p:cNvSpPr txBox="1">
            <a:spLocks noGrp="1"/>
          </p:cNvSpPr>
          <p:nvPr>
            <p:ph type="title"/>
          </p:nvPr>
        </p:nvSpPr>
        <p:spPr>
          <a:xfrm>
            <a:off x="1272900" y="1893825"/>
            <a:ext cx="96462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11975" y="1086700"/>
            <a:ext cx="11143155" cy="4938215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5" name="Google Shape;45;p3"/>
          <p:cNvGrpSpPr/>
          <p:nvPr/>
        </p:nvGrpSpPr>
        <p:grpSpPr>
          <a:xfrm>
            <a:off x="1523784" y="1086696"/>
            <a:ext cx="969047" cy="777202"/>
            <a:chOff x="9417497" y="1564911"/>
            <a:chExt cx="967692" cy="776116"/>
          </a:xfrm>
        </p:grpSpPr>
        <p:sp>
          <p:nvSpPr>
            <p:cNvPr id="46" name="Google Shape;4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3"/>
          <p:cNvGrpSpPr/>
          <p:nvPr/>
        </p:nvGrpSpPr>
        <p:grpSpPr>
          <a:xfrm>
            <a:off x="709567" y="1197851"/>
            <a:ext cx="1101396" cy="960077"/>
            <a:chOff x="8316334" y="844291"/>
            <a:chExt cx="981899" cy="855912"/>
          </a:xfrm>
        </p:grpSpPr>
        <p:sp>
          <p:nvSpPr>
            <p:cNvPr id="55" name="Google Shape;55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63;p3"/>
          <p:cNvGrpSpPr/>
          <p:nvPr/>
        </p:nvGrpSpPr>
        <p:grpSpPr>
          <a:xfrm rot="10800000">
            <a:off x="5477080" y="671351"/>
            <a:ext cx="1237846" cy="872004"/>
            <a:chOff x="621403" y="597265"/>
            <a:chExt cx="1588204" cy="1118814"/>
          </a:xfrm>
        </p:grpSpPr>
        <p:sp>
          <p:nvSpPr>
            <p:cNvPr id="64" name="Google Shape;64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oogle Shape;66;p3"/>
          <p:cNvGrpSpPr/>
          <p:nvPr/>
        </p:nvGrpSpPr>
        <p:grpSpPr>
          <a:xfrm flipH="1">
            <a:off x="10316867" y="4890701"/>
            <a:ext cx="1101396" cy="960077"/>
            <a:chOff x="8316334" y="844291"/>
            <a:chExt cx="981899" cy="855912"/>
          </a:xfrm>
        </p:grpSpPr>
        <p:sp>
          <p:nvSpPr>
            <p:cNvPr id="67" name="Google Shape;67;p3"/>
            <p:cNvSpPr/>
            <p:nvPr/>
          </p:nvSpPr>
          <p:spPr>
            <a:xfrm>
              <a:off x="8316334" y="1331125"/>
              <a:ext cx="420586" cy="313823"/>
            </a:xfrm>
            <a:custGeom>
              <a:avLst/>
              <a:gdLst/>
              <a:ahLst/>
              <a:cxnLst/>
              <a:rect l="l" t="t" r="r" b="b"/>
              <a:pathLst>
                <a:path w="200757" h="149796" extrusionOk="0">
                  <a:moveTo>
                    <a:pt x="199695" y="7999"/>
                  </a:moveTo>
                  <a:cubicBezTo>
                    <a:pt x="203060" y="34536"/>
                    <a:pt x="197934" y="61455"/>
                    <a:pt x="185061" y="84898"/>
                  </a:cubicBezTo>
                  <a:cubicBezTo>
                    <a:pt x="169075" y="112274"/>
                    <a:pt x="143610" y="132836"/>
                    <a:pt x="113475" y="142689"/>
                  </a:cubicBezTo>
                  <a:cubicBezTo>
                    <a:pt x="76153" y="155179"/>
                    <a:pt x="35429" y="152634"/>
                    <a:pt x="-56" y="135605"/>
                  </a:cubicBezTo>
                  <a:cubicBezTo>
                    <a:pt x="3159" y="98283"/>
                    <a:pt x="19938" y="63431"/>
                    <a:pt x="47109" y="37640"/>
                  </a:cubicBezTo>
                  <a:cubicBezTo>
                    <a:pt x="109839" y="-19965"/>
                    <a:pt x="196060" y="6694"/>
                    <a:pt x="199695" y="79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378405" y="1424459"/>
              <a:ext cx="302874" cy="171453"/>
            </a:xfrm>
            <a:custGeom>
              <a:avLst/>
              <a:gdLst/>
              <a:ahLst/>
              <a:cxnLst/>
              <a:rect l="l" t="t" r="r" b="b"/>
              <a:pathLst>
                <a:path w="144570" h="81839" extrusionOk="0">
                  <a:moveTo>
                    <a:pt x="144514" y="714"/>
                  </a:moveTo>
                  <a:cubicBezTo>
                    <a:pt x="118975" y="11452"/>
                    <a:pt x="94078" y="23653"/>
                    <a:pt x="69945" y="37253"/>
                  </a:cubicBezTo>
                  <a:cubicBezTo>
                    <a:pt x="45757" y="50992"/>
                    <a:pt x="22389" y="66120"/>
                    <a:pt x="-56" y="82553"/>
                  </a:cubicBezTo>
                  <a:cubicBezTo>
                    <a:pt x="20516" y="63510"/>
                    <a:pt x="43259" y="46956"/>
                    <a:pt x="67708" y="33244"/>
                  </a:cubicBezTo>
                  <a:cubicBezTo>
                    <a:pt x="91962" y="19458"/>
                    <a:pt x="117735" y="8543"/>
                    <a:pt x="144514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526029" y="1469744"/>
              <a:ext cx="46222" cy="111113"/>
            </a:xfrm>
            <a:custGeom>
              <a:avLst/>
              <a:gdLst/>
              <a:ahLst/>
              <a:cxnLst/>
              <a:rect l="l" t="t" r="r" b="b"/>
              <a:pathLst>
                <a:path w="22063" h="53037" extrusionOk="0">
                  <a:moveTo>
                    <a:pt x="22007" y="714"/>
                  </a:moveTo>
                  <a:cubicBezTo>
                    <a:pt x="16545" y="8553"/>
                    <a:pt x="11950" y="16960"/>
                    <a:pt x="8305" y="25788"/>
                  </a:cubicBezTo>
                  <a:cubicBezTo>
                    <a:pt x="4782" y="34810"/>
                    <a:pt x="2256" y="44187"/>
                    <a:pt x="755" y="53751"/>
                  </a:cubicBezTo>
                  <a:cubicBezTo>
                    <a:pt x="-997" y="43861"/>
                    <a:pt x="103" y="33682"/>
                    <a:pt x="3924" y="24389"/>
                  </a:cubicBezTo>
                  <a:cubicBezTo>
                    <a:pt x="7541" y="14919"/>
                    <a:pt x="13823" y="6698"/>
                    <a:pt x="22007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8464322" y="1509953"/>
              <a:ext cx="33753" cy="71471"/>
            </a:xfrm>
            <a:custGeom>
              <a:avLst/>
              <a:gdLst/>
              <a:ahLst/>
              <a:cxnLst/>
              <a:rect l="l" t="t" r="r" b="b"/>
              <a:pathLst>
                <a:path w="16111" h="34115" extrusionOk="0">
                  <a:moveTo>
                    <a:pt x="16055" y="714"/>
                  </a:moveTo>
                  <a:cubicBezTo>
                    <a:pt x="13072" y="6679"/>
                    <a:pt x="10089" y="11899"/>
                    <a:pt x="7480" y="17492"/>
                  </a:cubicBezTo>
                  <a:cubicBezTo>
                    <a:pt x="4870" y="23084"/>
                    <a:pt x="2726" y="28677"/>
                    <a:pt x="302" y="34829"/>
                  </a:cubicBezTo>
                  <a:cubicBezTo>
                    <a:pt x="-676" y="28248"/>
                    <a:pt x="358" y="21518"/>
                    <a:pt x="3285" y="15534"/>
                  </a:cubicBezTo>
                  <a:cubicBezTo>
                    <a:pt x="6026" y="9466"/>
                    <a:pt x="10463" y="4321"/>
                    <a:pt x="16055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8468780" y="1463497"/>
              <a:ext cx="66784" cy="28002"/>
            </a:xfrm>
            <a:custGeom>
              <a:avLst/>
              <a:gdLst/>
              <a:ahLst/>
              <a:cxnLst/>
              <a:rect l="l" t="t" r="r" b="b"/>
              <a:pathLst>
                <a:path w="31878" h="13366" extrusionOk="0">
                  <a:moveTo>
                    <a:pt x="31822" y="11992"/>
                  </a:moveTo>
                  <a:cubicBezTo>
                    <a:pt x="19882" y="17231"/>
                    <a:pt x="5928" y="12300"/>
                    <a:pt x="-56" y="714"/>
                  </a:cubicBezTo>
                  <a:cubicBezTo>
                    <a:pt x="4744" y="3743"/>
                    <a:pt x="9871" y="6213"/>
                    <a:pt x="15231" y="8078"/>
                  </a:cubicBezTo>
                  <a:cubicBezTo>
                    <a:pt x="20609" y="9970"/>
                    <a:pt x="26164" y="11284"/>
                    <a:pt x="31822" y="119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8384652" y="1495899"/>
              <a:ext cx="86312" cy="34710"/>
            </a:xfrm>
            <a:custGeom>
              <a:avLst/>
              <a:gdLst/>
              <a:ahLst/>
              <a:cxnLst/>
              <a:rect l="l" t="t" r="r" b="b"/>
              <a:pathLst>
                <a:path w="41199" h="16568" extrusionOk="0">
                  <a:moveTo>
                    <a:pt x="41143" y="15255"/>
                  </a:moveTo>
                  <a:cubicBezTo>
                    <a:pt x="33640" y="17958"/>
                    <a:pt x="25437" y="17958"/>
                    <a:pt x="17934" y="15255"/>
                  </a:cubicBezTo>
                  <a:cubicBezTo>
                    <a:pt x="10356" y="12784"/>
                    <a:pt x="3952" y="7611"/>
                    <a:pt x="-56" y="714"/>
                  </a:cubicBezTo>
                  <a:cubicBezTo>
                    <a:pt x="5947" y="4964"/>
                    <a:pt x="12499" y="8385"/>
                    <a:pt x="19425" y="10874"/>
                  </a:cubicBezTo>
                  <a:cubicBezTo>
                    <a:pt x="26453" y="13223"/>
                    <a:pt x="33752" y="14695"/>
                    <a:pt x="41143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486339" y="844291"/>
              <a:ext cx="811894" cy="855912"/>
            </a:xfrm>
            <a:custGeom>
              <a:avLst/>
              <a:gdLst/>
              <a:ahLst/>
              <a:cxnLst/>
              <a:rect l="l" t="t" r="r" b="b"/>
              <a:pathLst>
                <a:path w="387539" h="408550" extrusionOk="0">
                  <a:moveTo>
                    <a:pt x="93718" y="264247"/>
                  </a:moveTo>
                  <a:cubicBezTo>
                    <a:pt x="87100" y="269094"/>
                    <a:pt x="59417" y="288482"/>
                    <a:pt x="34343" y="279440"/>
                  </a:cubicBezTo>
                  <a:cubicBezTo>
                    <a:pt x="-145" y="266857"/>
                    <a:pt x="-8348" y="207761"/>
                    <a:pt x="8151" y="168892"/>
                  </a:cubicBezTo>
                  <a:cubicBezTo>
                    <a:pt x="10481" y="163486"/>
                    <a:pt x="27818" y="122287"/>
                    <a:pt x="67526" y="117812"/>
                  </a:cubicBezTo>
                  <a:cubicBezTo>
                    <a:pt x="85217" y="116181"/>
                    <a:pt x="102890" y="121084"/>
                    <a:pt x="117207" y="131608"/>
                  </a:cubicBezTo>
                  <a:cubicBezTo>
                    <a:pt x="107756" y="123377"/>
                    <a:pt x="99805" y="113572"/>
                    <a:pt x="93718" y="102619"/>
                  </a:cubicBezTo>
                  <a:cubicBezTo>
                    <a:pt x="90922" y="97493"/>
                    <a:pt x="72373" y="64123"/>
                    <a:pt x="81321" y="40540"/>
                  </a:cubicBezTo>
                  <a:cubicBezTo>
                    <a:pt x="97074" y="-1218"/>
                    <a:pt x="199606" y="-16784"/>
                    <a:pt x="237356" y="26652"/>
                  </a:cubicBezTo>
                  <a:cubicBezTo>
                    <a:pt x="255067" y="47065"/>
                    <a:pt x="255998" y="77918"/>
                    <a:pt x="256744" y="83325"/>
                  </a:cubicBezTo>
                  <a:cubicBezTo>
                    <a:pt x="257593" y="100391"/>
                    <a:pt x="254395" y="117412"/>
                    <a:pt x="247423" y="133006"/>
                  </a:cubicBezTo>
                  <a:cubicBezTo>
                    <a:pt x="258869" y="119733"/>
                    <a:pt x="273634" y="109722"/>
                    <a:pt x="290207" y="104017"/>
                  </a:cubicBezTo>
                  <a:cubicBezTo>
                    <a:pt x="297943" y="101407"/>
                    <a:pt x="331592" y="90036"/>
                    <a:pt x="357878" y="106814"/>
                  </a:cubicBezTo>
                  <a:cubicBezTo>
                    <a:pt x="391248" y="128066"/>
                    <a:pt x="395162" y="183340"/>
                    <a:pt x="375868" y="218667"/>
                  </a:cubicBezTo>
                  <a:cubicBezTo>
                    <a:pt x="366752" y="236778"/>
                    <a:pt x="350934" y="250620"/>
                    <a:pt x="331779" y="257256"/>
                  </a:cubicBezTo>
                  <a:cubicBezTo>
                    <a:pt x="293004" y="269560"/>
                    <a:pt x="259913" y="242995"/>
                    <a:pt x="257210" y="240758"/>
                  </a:cubicBezTo>
                  <a:cubicBezTo>
                    <a:pt x="271900" y="253043"/>
                    <a:pt x="284083" y="268041"/>
                    <a:pt x="293096" y="284940"/>
                  </a:cubicBezTo>
                  <a:cubicBezTo>
                    <a:pt x="303070" y="303582"/>
                    <a:pt x="319102" y="334062"/>
                    <a:pt x="306892" y="365008"/>
                  </a:cubicBezTo>
                  <a:cubicBezTo>
                    <a:pt x="298409" y="386633"/>
                    <a:pt x="275293" y="410775"/>
                    <a:pt x="247516" y="409190"/>
                  </a:cubicBezTo>
                  <a:cubicBezTo>
                    <a:pt x="219739" y="407606"/>
                    <a:pt x="203334" y="381227"/>
                    <a:pt x="197742" y="371906"/>
                  </a:cubicBezTo>
                  <a:cubicBezTo>
                    <a:pt x="184282" y="347969"/>
                    <a:pt x="180926" y="319652"/>
                    <a:pt x="188420" y="293236"/>
                  </a:cubicBezTo>
                  <a:cubicBezTo>
                    <a:pt x="192652" y="315215"/>
                    <a:pt x="185941" y="337874"/>
                    <a:pt x="170431" y="354009"/>
                  </a:cubicBezTo>
                  <a:cubicBezTo>
                    <a:pt x="154156" y="370396"/>
                    <a:pt x="130042" y="376240"/>
                    <a:pt x="108073" y="369109"/>
                  </a:cubicBezTo>
                  <a:cubicBezTo>
                    <a:pt x="79587" y="357020"/>
                    <a:pt x="64273" y="325878"/>
                    <a:pt x="72093" y="295939"/>
                  </a:cubicBezTo>
                  <a:cubicBezTo>
                    <a:pt x="75719" y="283327"/>
                    <a:pt x="83297" y="272217"/>
                    <a:pt x="93718" y="2642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8753957" y="1161924"/>
              <a:ext cx="220272" cy="220272"/>
            </a:xfrm>
            <a:custGeom>
              <a:avLst/>
              <a:gdLst/>
              <a:ahLst/>
              <a:cxnLst/>
              <a:rect l="l" t="t" r="r" b="b"/>
              <a:pathLst>
                <a:path w="105142" h="105142" extrusionOk="0">
                  <a:moveTo>
                    <a:pt x="105142" y="52571"/>
                  </a:moveTo>
                  <a:cubicBezTo>
                    <a:pt x="105142" y="81605"/>
                    <a:pt x="81605" y="105142"/>
                    <a:pt x="52571" y="105142"/>
                  </a:cubicBezTo>
                  <a:cubicBezTo>
                    <a:pt x="23537" y="105142"/>
                    <a:pt x="0" y="81605"/>
                    <a:pt x="0" y="52571"/>
                  </a:cubicBezTo>
                  <a:cubicBezTo>
                    <a:pt x="0" y="23537"/>
                    <a:pt x="23536" y="0"/>
                    <a:pt x="52571" y="0"/>
                  </a:cubicBezTo>
                  <a:cubicBezTo>
                    <a:pt x="81605" y="0"/>
                    <a:pt x="105142" y="23537"/>
                    <a:pt x="105142" y="525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" name="Google Shape;75;p3"/>
          <p:cNvGrpSpPr/>
          <p:nvPr/>
        </p:nvGrpSpPr>
        <p:grpSpPr>
          <a:xfrm flipH="1">
            <a:off x="9639159" y="5308171"/>
            <a:ext cx="969047" cy="777202"/>
            <a:chOff x="9417497" y="1564911"/>
            <a:chExt cx="967692" cy="776116"/>
          </a:xfrm>
        </p:grpSpPr>
        <p:sp>
          <p:nvSpPr>
            <p:cNvPr id="76" name="Google Shape;76;p3"/>
            <p:cNvSpPr/>
            <p:nvPr/>
          </p:nvSpPr>
          <p:spPr>
            <a:xfrm>
              <a:off x="9921017" y="1988233"/>
              <a:ext cx="464172" cy="297268"/>
            </a:xfrm>
            <a:custGeom>
              <a:avLst/>
              <a:gdLst/>
              <a:ahLst/>
              <a:cxnLst/>
              <a:rect l="l" t="t" r="r" b="b"/>
              <a:pathLst>
                <a:path w="221562" h="141894" extrusionOk="0">
                  <a:moveTo>
                    <a:pt x="-56" y="35735"/>
                  </a:moveTo>
                  <a:cubicBezTo>
                    <a:pt x="19220" y="17214"/>
                    <a:pt x="43846" y="5245"/>
                    <a:pt x="70318" y="1526"/>
                  </a:cubicBezTo>
                  <a:cubicBezTo>
                    <a:pt x="101814" y="-2016"/>
                    <a:pt x="133515" y="6103"/>
                    <a:pt x="159428" y="24363"/>
                  </a:cubicBezTo>
                  <a:cubicBezTo>
                    <a:pt x="191781" y="46771"/>
                    <a:pt x="214068" y="80970"/>
                    <a:pt x="221506" y="119625"/>
                  </a:cubicBezTo>
                  <a:cubicBezTo>
                    <a:pt x="189721" y="139423"/>
                    <a:pt x="151757" y="146795"/>
                    <a:pt x="114873" y="140317"/>
                  </a:cubicBezTo>
                  <a:cubicBezTo>
                    <a:pt x="31542" y="124192"/>
                    <a:pt x="876" y="39090"/>
                    <a:pt x="-56" y="357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417497" y="1564911"/>
              <a:ext cx="759789" cy="776116"/>
            </a:xfrm>
            <a:custGeom>
              <a:avLst/>
              <a:gdLst/>
              <a:ahLst/>
              <a:cxnLst/>
              <a:rect l="l" t="t" r="r" b="b"/>
              <a:pathLst>
                <a:path w="362668" h="370461" extrusionOk="0">
                  <a:moveTo>
                    <a:pt x="76713" y="161264"/>
                  </a:moveTo>
                  <a:cubicBezTo>
                    <a:pt x="41200" y="163222"/>
                    <a:pt x="10440" y="143834"/>
                    <a:pt x="2144" y="117082"/>
                  </a:cubicBezTo>
                  <a:cubicBezTo>
                    <a:pt x="-9228" y="80544"/>
                    <a:pt x="25913" y="46988"/>
                    <a:pt x="51825" y="34218"/>
                  </a:cubicBezTo>
                  <a:cubicBezTo>
                    <a:pt x="55647" y="32260"/>
                    <a:pt x="103185" y="9889"/>
                    <a:pt x="140190" y="39717"/>
                  </a:cubicBezTo>
                  <a:cubicBezTo>
                    <a:pt x="172440" y="65723"/>
                    <a:pt x="168153" y="108507"/>
                    <a:pt x="168153" y="111489"/>
                  </a:cubicBezTo>
                  <a:cubicBezTo>
                    <a:pt x="167500" y="106829"/>
                    <a:pt x="160789" y="57613"/>
                    <a:pt x="196116" y="25922"/>
                  </a:cubicBezTo>
                  <a:cubicBezTo>
                    <a:pt x="223147" y="1407"/>
                    <a:pt x="272642" y="-10524"/>
                    <a:pt x="298648" y="14830"/>
                  </a:cubicBezTo>
                  <a:cubicBezTo>
                    <a:pt x="317291" y="33472"/>
                    <a:pt x="317291" y="66562"/>
                    <a:pt x="306944" y="89398"/>
                  </a:cubicBezTo>
                  <a:cubicBezTo>
                    <a:pt x="297660" y="108954"/>
                    <a:pt x="280845" y="123924"/>
                    <a:pt x="260338" y="130877"/>
                  </a:cubicBezTo>
                  <a:cubicBezTo>
                    <a:pt x="279857" y="123150"/>
                    <a:pt x="301594" y="123150"/>
                    <a:pt x="321112" y="130877"/>
                  </a:cubicBezTo>
                  <a:cubicBezTo>
                    <a:pt x="329035" y="134140"/>
                    <a:pt x="358396" y="146630"/>
                    <a:pt x="362498" y="175059"/>
                  </a:cubicBezTo>
                  <a:cubicBezTo>
                    <a:pt x="363859" y="196433"/>
                    <a:pt x="353037" y="216744"/>
                    <a:pt x="334534" y="227537"/>
                  </a:cubicBezTo>
                  <a:cubicBezTo>
                    <a:pt x="317878" y="237483"/>
                    <a:pt x="297651" y="239496"/>
                    <a:pt x="279354" y="233037"/>
                  </a:cubicBezTo>
                  <a:cubicBezTo>
                    <a:pt x="283641" y="234901"/>
                    <a:pt x="312443" y="247578"/>
                    <a:pt x="317943" y="274516"/>
                  </a:cubicBezTo>
                  <a:cubicBezTo>
                    <a:pt x="323442" y="301454"/>
                    <a:pt x="301911" y="323451"/>
                    <a:pt x="287556" y="337992"/>
                  </a:cubicBezTo>
                  <a:cubicBezTo>
                    <a:pt x="274972" y="350856"/>
                    <a:pt x="255118" y="371082"/>
                    <a:pt x="224080" y="371175"/>
                  </a:cubicBezTo>
                  <a:cubicBezTo>
                    <a:pt x="200385" y="370308"/>
                    <a:pt x="178219" y="359226"/>
                    <a:pt x="163306" y="340789"/>
                  </a:cubicBezTo>
                  <a:cubicBezTo>
                    <a:pt x="144990" y="315939"/>
                    <a:pt x="141802" y="283035"/>
                    <a:pt x="155010" y="255128"/>
                  </a:cubicBezTo>
                  <a:cubicBezTo>
                    <a:pt x="148364" y="276324"/>
                    <a:pt x="140646" y="297166"/>
                    <a:pt x="131894" y="317579"/>
                  </a:cubicBezTo>
                  <a:cubicBezTo>
                    <a:pt x="115395" y="356262"/>
                    <a:pt x="109430" y="360363"/>
                    <a:pt x="104956" y="362134"/>
                  </a:cubicBezTo>
                  <a:cubicBezTo>
                    <a:pt x="80534" y="372294"/>
                    <a:pt x="43530" y="340136"/>
                    <a:pt x="25260" y="314503"/>
                  </a:cubicBezTo>
                  <a:cubicBezTo>
                    <a:pt x="15939" y="300894"/>
                    <a:pt x="-6525" y="269948"/>
                    <a:pt x="2424" y="231639"/>
                  </a:cubicBezTo>
                  <a:cubicBezTo>
                    <a:pt x="12257" y="196237"/>
                    <a:pt x="40836" y="169169"/>
                    <a:pt x="76713" y="1612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696544" y="1861301"/>
              <a:ext cx="183168" cy="183168"/>
            </a:xfrm>
            <a:custGeom>
              <a:avLst/>
              <a:gdLst/>
              <a:ahLst/>
              <a:cxnLst/>
              <a:rect l="l" t="t" r="r" b="b"/>
              <a:pathLst>
                <a:path w="87431" h="87431" extrusionOk="0">
                  <a:moveTo>
                    <a:pt x="87432" y="43716"/>
                  </a:moveTo>
                  <a:cubicBezTo>
                    <a:pt x="87432" y="67860"/>
                    <a:pt x="67860" y="87432"/>
                    <a:pt x="43716" y="87432"/>
                  </a:cubicBezTo>
                  <a:cubicBezTo>
                    <a:pt x="19572" y="87432"/>
                    <a:pt x="0" y="67860"/>
                    <a:pt x="0" y="43716"/>
                  </a:cubicBezTo>
                  <a:cubicBezTo>
                    <a:pt x="0" y="19572"/>
                    <a:pt x="19572" y="0"/>
                    <a:pt x="43716" y="0"/>
                  </a:cubicBezTo>
                  <a:cubicBezTo>
                    <a:pt x="67860" y="0"/>
                    <a:pt x="87432" y="19572"/>
                    <a:pt x="87432" y="437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015296" y="2057859"/>
              <a:ext cx="318886" cy="141184"/>
            </a:xfrm>
            <a:custGeom>
              <a:avLst/>
              <a:gdLst/>
              <a:ahLst/>
              <a:cxnLst/>
              <a:rect l="l" t="t" r="r" b="b"/>
              <a:pathLst>
                <a:path w="152213" h="67391" extrusionOk="0">
                  <a:moveTo>
                    <a:pt x="-56" y="714"/>
                  </a:moveTo>
                  <a:cubicBezTo>
                    <a:pt x="23862" y="14919"/>
                    <a:pt x="48600" y="27679"/>
                    <a:pt x="74047" y="38930"/>
                  </a:cubicBezTo>
                  <a:cubicBezTo>
                    <a:pt x="99493" y="50172"/>
                    <a:pt x="125574" y="59912"/>
                    <a:pt x="152158" y="68105"/>
                  </a:cubicBezTo>
                  <a:cubicBezTo>
                    <a:pt x="124623" y="62932"/>
                    <a:pt x="97788" y="54580"/>
                    <a:pt x="72182" y="43218"/>
                  </a:cubicBezTo>
                  <a:cubicBezTo>
                    <a:pt x="46522" y="31930"/>
                    <a:pt x="22277" y="17659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118162" y="2087528"/>
              <a:ext cx="114236" cy="35248"/>
            </a:xfrm>
            <a:custGeom>
              <a:avLst/>
              <a:gdLst/>
              <a:ahLst/>
              <a:cxnLst/>
              <a:rect l="l" t="t" r="r" b="b"/>
              <a:pathLst>
                <a:path w="54528" h="16825" extrusionOk="0">
                  <a:moveTo>
                    <a:pt x="-56" y="15255"/>
                  </a:moveTo>
                  <a:cubicBezTo>
                    <a:pt x="9377" y="14910"/>
                    <a:pt x="18754" y="13568"/>
                    <a:pt x="27907" y="11247"/>
                  </a:cubicBezTo>
                  <a:cubicBezTo>
                    <a:pt x="37126" y="8739"/>
                    <a:pt x="46037" y="5207"/>
                    <a:pt x="54472" y="714"/>
                  </a:cubicBezTo>
                  <a:cubicBezTo>
                    <a:pt x="47621" y="8031"/>
                    <a:pt x="38822" y="13232"/>
                    <a:pt x="29119" y="15721"/>
                  </a:cubicBezTo>
                  <a:cubicBezTo>
                    <a:pt x="19546" y="18293"/>
                    <a:pt x="9433" y="18135"/>
                    <a:pt x="-56" y="152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193703" y="2136914"/>
              <a:ext cx="77134" cy="21069"/>
            </a:xfrm>
            <a:custGeom>
              <a:avLst/>
              <a:gdLst/>
              <a:ahLst/>
              <a:cxnLst/>
              <a:rect l="l" t="t" r="r" b="b"/>
              <a:pathLst>
                <a:path w="36818" h="10057" extrusionOk="0">
                  <a:moveTo>
                    <a:pt x="-56" y="8450"/>
                  </a:moveTo>
                  <a:cubicBezTo>
                    <a:pt x="6469" y="7332"/>
                    <a:pt x="12434" y="6586"/>
                    <a:pt x="18586" y="5281"/>
                  </a:cubicBezTo>
                  <a:cubicBezTo>
                    <a:pt x="24738" y="3976"/>
                    <a:pt x="30424" y="2392"/>
                    <a:pt x="36762" y="714"/>
                  </a:cubicBezTo>
                  <a:cubicBezTo>
                    <a:pt x="32102" y="5505"/>
                    <a:pt x="26080" y="8758"/>
                    <a:pt x="19518" y="10035"/>
                  </a:cubicBezTo>
                  <a:cubicBezTo>
                    <a:pt x="12975" y="11405"/>
                    <a:pt x="6180" y="10855"/>
                    <a:pt x="-56" y="8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153102" y="2136914"/>
              <a:ext cx="26579" cy="67174"/>
            </a:xfrm>
            <a:custGeom>
              <a:avLst/>
              <a:gdLst/>
              <a:ahLst/>
              <a:cxnLst/>
              <a:rect l="l" t="t" r="r" b="b"/>
              <a:pathLst>
                <a:path w="12687" h="32064" extrusionOk="0">
                  <a:moveTo>
                    <a:pt x="-56" y="714"/>
                  </a:moveTo>
                  <a:cubicBezTo>
                    <a:pt x="11278" y="7024"/>
                    <a:pt x="15800" y="21034"/>
                    <a:pt x="10291" y="32778"/>
                  </a:cubicBezTo>
                  <a:cubicBezTo>
                    <a:pt x="9787" y="27148"/>
                    <a:pt x="8697" y="21584"/>
                    <a:pt x="7028" y="16187"/>
                  </a:cubicBezTo>
                  <a:cubicBezTo>
                    <a:pt x="5173" y="10809"/>
                    <a:pt x="2796" y="5626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222981" y="2166191"/>
              <a:ext cx="33524" cy="87483"/>
            </a:xfrm>
            <a:custGeom>
              <a:avLst/>
              <a:gdLst/>
              <a:ahLst/>
              <a:cxnLst/>
              <a:rect l="l" t="t" r="r" b="b"/>
              <a:pathLst>
                <a:path w="16002" h="41758" extrusionOk="0">
                  <a:moveTo>
                    <a:pt x="-56" y="714"/>
                  </a:moveTo>
                  <a:cubicBezTo>
                    <a:pt x="6795" y="5001"/>
                    <a:pt x="11856" y="11620"/>
                    <a:pt x="14205" y="19356"/>
                  </a:cubicBezTo>
                  <a:cubicBezTo>
                    <a:pt x="16787" y="26906"/>
                    <a:pt x="16489" y="35137"/>
                    <a:pt x="13366" y="42472"/>
                  </a:cubicBezTo>
                  <a:cubicBezTo>
                    <a:pt x="13217" y="35099"/>
                    <a:pt x="12024" y="27792"/>
                    <a:pt x="9824" y="20754"/>
                  </a:cubicBezTo>
                  <a:cubicBezTo>
                    <a:pt x="7401" y="13679"/>
                    <a:pt x="4083" y="6940"/>
                    <a:pt x="-56" y="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84;p3"/>
          <p:cNvGrpSpPr/>
          <p:nvPr/>
        </p:nvGrpSpPr>
        <p:grpSpPr>
          <a:xfrm rot="10800000">
            <a:off x="5558993" y="671351"/>
            <a:ext cx="1237846" cy="872004"/>
            <a:chOff x="621403" y="597265"/>
            <a:chExt cx="1588204" cy="1118814"/>
          </a:xfrm>
        </p:grpSpPr>
        <p:sp>
          <p:nvSpPr>
            <p:cNvPr id="85" name="Google Shape;85;p3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 rot="7429286">
            <a:off x="82817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/>
          <p:nvPr/>
        </p:nvSpPr>
        <p:spPr>
          <a:xfrm rot="9469379" flipH="1">
            <a:off x="11630998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7633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832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471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06/05/2026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B5B648B-29F0-9076-EA0D-D97BBEBAE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EDD52522-D87F-CDFA-6809-4EDAFD19723B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0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85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id="{1AD20766-B56F-9B8A-9CB0-5A8E9541E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id="{7E096628-98E4-B345-AA26-38FBAF839F1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77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9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6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34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2443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71.gif"/><Relationship Id="rId4" Type="http://schemas.openxmlformats.org/officeDocument/2006/relationships/image" Target="../media/image7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72.png"/><Relationship Id="rId7" Type="http://schemas.openxmlformats.org/officeDocument/2006/relationships/image" Target="../media/image70.gif"/><Relationship Id="rId12" Type="http://schemas.openxmlformats.org/officeDocument/2006/relationships/slide" Target="slide2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6" Type="http://schemas.openxmlformats.org/officeDocument/2006/relationships/slide" Target="slide19.xml"/><Relationship Id="rId11" Type="http://schemas.openxmlformats.org/officeDocument/2006/relationships/image" Target="../media/image71.gif"/><Relationship Id="rId5" Type="http://schemas.openxmlformats.org/officeDocument/2006/relationships/image" Target="../media/image74.png"/><Relationship Id="rId10" Type="http://schemas.openxmlformats.org/officeDocument/2006/relationships/slide" Target="slide21.xml"/><Relationship Id="rId4" Type="http://schemas.openxmlformats.org/officeDocument/2006/relationships/image" Target="../media/image73.png"/><Relationship Id="rId9" Type="http://schemas.openxmlformats.org/officeDocument/2006/relationships/image" Target="../media/image6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7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42.xml"/><Relationship Id="rId6" Type="http://schemas.openxmlformats.org/officeDocument/2006/relationships/slide" Target="slide8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38C913F-E179-3CDD-F535-C93CAE9A203E}"/>
              </a:ext>
            </a:extLst>
          </p:cNvPr>
          <p:cNvSpPr txBox="1"/>
          <p:nvPr/>
        </p:nvSpPr>
        <p:spPr>
          <a:xfrm>
            <a:off x="3395920" y="149356"/>
            <a:ext cx="736009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Hai,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15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09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33916" y="219075"/>
            <a:ext cx="3516233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5115EA-829E-A67A-4E5B-C34DB969F0ED}"/>
              </a:ext>
            </a:extLst>
          </p:cNvPr>
          <p:cNvSpPr/>
          <p:nvPr/>
        </p:nvSpPr>
        <p:spPr>
          <a:xfrm>
            <a:off x="9207796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66701"/>
            <a:ext cx="3009862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993FCC-40B9-4157-25E8-F978F46B560E}"/>
              </a:ext>
            </a:extLst>
          </p:cNvPr>
          <p:cNvSpPr/>
          <p:nvPr/>
        </p:nvSpPr>
        <p:spPr>
          <a:xfrm>
            <a:off x="6574465" y="4628706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276351"/>
            <a:ext cx="3096285" cy="189224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" y="190951"/>
            <a:ext cx="2047977" cy="1023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512405-590A-BAF9-54B1-E955CB8B3BC2}"/>
              </a:ext>
            </a:extLst>
          </p:cNvPr>
          <p:cNvSpPr/>
          <p:nvPr/>
        </p:nvSpPr>
        <p:spPr>
          <a:xfrm>
            <a:off x="8020493" y="2406502"/>
            <a:ext cx="698205" cy="676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4795C0-DE6C-4412-28A8-F1EDFF57FDB3}"/>
              </a:ext>
            </a:extLst>
          </p:cNvPr>
          <p:cNvSpPr/>
          <p:nvPr/>
        </p:nvSpPr>
        <p:spPr>
          <a:xfrm>
            <a:off x="4348717" y="499730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18D0B-87AD-9791-2AB9-A085848E55A0}"/>
              </a:ext>
            </a:extLst>
          </p:cNvPr>
          <p:cNvSpPr txBox="1"/>
          <p:nvPr/>
        </p:nvSpPr>
        <p:spPr>
          <a:xfrm>
            <a:off x="5039834" y="542261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752475"/>
            <a:ext cx="3096285" cy="23610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tải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5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" y="0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88A2BF-F088-E87A-F17A-2C92FA9B6365}"/>
              </a:ext>
            </a:extLst>
          </p:cNvPr>
          <p:cNvSpPr/>
          <p:nvPr/>
        </p:nvSpPr>
        <p:spPr>
          <a:xfrm>
            <a:off x="8126819" y="4373525"/>
            <a:ext cx="538716" cy="5387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55DDDA-8AEB-D878-CC99-1F1598A7C5A2}"/>
              </a:ext>
            </a:extLst>
          </p:cNvPr>
          <p:cNvSpPr/>
          <p:nvPr/>
        </p:nvSpPr>
        <p:spPr>
          <a:xfrm>
            <a:off x="1127052" y="53162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7BBDF-9939-8D8C-4BBC-748C682C0F7A}"/>
              </a:ext>
            </a:extLst>
          </p:cNvPr>
          <p:cNvSpPr txBox="1"/>
          <p:nvPr/>
        </p:nvSpPr>
        <p:spPr>
          <a:xfrm>
            <a:off x="1818169" y="520997"/>
            <a:ext cx="4072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8449CF-6207-27D2-3EFC-C78739BB3833}"/>
              </a:ext>
            </a:extLst>
          </p:cNvPr>
          <p:cNvSpPr/>
          <p:nvPr/>
        </p:nvSpPr>
        <p:spPr>
          <a:xfrm>
            <a:off x="127591" y="318977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1A18F-6B6D-3BB4-F112-D89DEC3326D5}"/>
              </a:ext>
            </a:extLst>
          </p:cNvPr>
          <p:cNvSpPr txBox="1"/>
          <p:nvPr/>
        </p:nvSpPr>
        <p:spPr>
          <a:xfrm>
            <a:off x="691116" y="318978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DD345092-BCF9-420D-92D9-A7DCF173CC00}"/>
              </a:ext>
            </a:extLst>
          </p:cNvPr>
          <p:cNvSpPr/>
          <p:nvPr/>
        </p:nvSpPr>
        <p:spPr>
          <a:xfrm>
            <a:off x="452233" y="2707017"/>
            <a:ext cx="3448251" cy="1709412"/>
          </a:xfrm>
          <a:custGeom>
            <a:avLst/>
            <a:gdLst>
              <a:gd name="connsiteX0" fmla="*/ 1745467 w 3499936"/>
              <a:gd name="connsiteY0" fmla="*/ 0 h 1652856"/>
              <a:gd name="connsiteX1" fmla="*/ 2225801 w 3499936"/>
              <a:gd name="connsiteY1" fmla="*/ 136948 h 1652856"/>
              <a:gd name="connsiteX2" fmla="*/ 2346258 w 3499936"/>
              <a:gd name="connsiteY2" fmla="*/ 229712 h 1652856"/>
              <a:gd name="connsiteX3" fmla="*/ 2435041 w 3499936"/>
              <a:gd name="connsiteY3" fmla="*/ 182472 h 1652856"/>
              <a:gd name="connsiteX4" fmla="*/ 2757094 w 3499936"/>
              <a:gd name="connsiteY4" fmla="*/ 114662 h 1652856"/>
              <a:gd name="connsiteX5" fmla="*/ 3499936 w 3499936"/>
              <a:gd name="connsiteY5" fmla="*/ 802318 h 1652856"/>
              <a:gd name="connsiteX6" fmla="*/ 2757094 w 3499936"/>
              <a:gd name="connsiteY6" fmla="*/ 1489974 h 1652856"/>
              <a:gd name="connsiteX7" fmla="*/ 2682743 w 3499936"/>
              <a:gd name="connsiteY7" fmla="*/ 1483036 h 1652856"/>
              <a:gd name="connsiteX8" fmla="*/ 2616998 w 3499936"/>
              <a:gd name="connsiteY8" fmla="*/ 1535415 h 1652856"/>
              <a:gd name="connsiteX9" fmla="*/ 2218839 w 3499936"/>
              <a:gd name="connsiteY9" fmla="*/ 1652856 h 1652856"/>
              <a:gd name="connsiteX10" fmla="*/ 1941645 w 3499936"/>
              <a:gd name="connsiteY10" fmla="*/ 1598817 h 1652856"/>
              <a:gd name="connsiteX11" fmla="*/ 1919543 w 3499936"/>
              <a:gd name="connsiteY11" fmla="*/ 1587232 h 1652856"/>
              <a:gd name="connsiteX12" fmla="*/ 1918607 w 3499936"/>
              <a:gd name="connsiteY12" fmla="*/ 1587457 h 1652856"/>
              <a:gd name="connsiteX13" fmla="*/ 1745467 w 3499936"/>
              <a:gd name="connsiteY13" fmla="*/ 1603748 h 1652856"/>
              <a:gd name="connsiteX14" fmla="*/ 1265133 w 3499936"/>
              <a:gd name="connsiteY14" fmla="*/ 1466801 h 1652856"/>
              <a:gd name="connsiteX15" fmla="*/ 1259489 w 3499936"/>
              <a:gd name="connsiteY15" fmla="*/ 1462454 h 1652856"/>
              <a:gd name="connsiteX16" fmla="*/ 1193509 w 3499936"/>
              <a:gd name="connsiteY16" fmla="*/ 1491120 h 1652856"/>
              <a:gd name="connsiteX17" fmla="*/ 859106 w 3499936"/>
              <a:gd name="connsiteY17" fmla="*/ 1545159 h 1652856"/>
              <a:gd name="connsiteX18" fmla="*/ 0 w 3499936"/>
              <a:gd name="connsiteY18" fmla="*/ 857503 h 1652856"/>
              <a:gd name="connsiteX19" fmla="*/ 859106 w 3499936"/>
              <a:gd name="connsiteY19" fmla="*/ 169847 h 1652856"/>
              <a:gd name="connsiteX20" fmla="*/ 1032246 w 3499936"/>
              <a:gd name="connsiteY20" fmla="*/ 183818 h 1652856"/>
              <a:gd name="connsiteX21" fmla="*/ 1162308 w 3499936"/>
              <a:gd name="connsiteY21" fmla="*/ 216134 h 1652856"/>
              <a:gd name="connsiteX22" fmla="*/ 1265133 w 3499936"/>
              <a:gd name="connsiteY22" fmla="*/ 136948 h 1652856"/>
              <a:gd name="connsiteX23" fmla="*/ 1745467 w 3499936"/>
              <a:gd name="connsiteY23" fmla="*/ 0 h 165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99936" h="1652856">
                <a:moveTo>
                  <a:pt x="1745467" y="0"/>
                </a:moveTo>
                <a:cubicBezTo>
                  <a:pt x="1923394" y="0"/>
                  <a:pt x="2088687" y="50486"/>
                  <a:pt x="2225801" y="136948"/>
                </a:cubicBezTo>
                <a:lnTo>
                  <a:pt x="2346258" y="229712"/>
                </a:lnTo>
                <a:lnTo>
                  <a:pt x="2435041" y="182472"/>
                </a:lnTo>
                <a:cubicBezTo>
                  <a:pt x="2532467" y="139015"/>
                  <a:pt x="2641708" y="114662"/>
                  <a:pt x="2757094" y="114662"/>
                </a:cubicBezTo>
                <a:cubicBezTo>
                  <a:pt x="3167354" y="114662"/>
                  <a:pt x="3499936" y="422536"/>
                  <a:pt x="3499936" y="802318"/>
                </a:cubicBezTo>
                <a:cubicBezTo>
                  <a:pt x="3499936" y="1182100"/>
                  <a:pt x="3167354" y="1489974"/>
                  <a:pt x="2757094" y="1489974"/>
                </a:cubicBezTo>
                <a:lnTo>
                  <a:pt x="2682743" y="1483036"/>
                </a:lnTo>
                <a:lnTo>
                  <a:pt x="2616998" y="1535415"/>
                </a:lnTo>
                <a:cubicBezTo>
                  <a:pt x="2503341" y="1609561"/>
                  <a:pt x="2366326" y="1652856"/>
                  <a:pt x="2218839" y="1652856"/>
                </a:cubicBezTo>
                <a:cubicBezTo>
                  <a:pt x="2120514" y="1652856"/>
                  <a:pt x="2026844" y="1633614"/>
                  <a:pt x="1941645" y="1598817"/>
                </a:cubicBezTo>
                <a:lnTo>
                  <a:pt x="1919543" y="1587232"/>
                </a:lnTo>
                <a:lnTo>
                  <a:pt x="1918607" y="1587457"/>
                </a:lnTo>
                <a:cubicBezTo>
                  <a:pt x="1862681" y="1598139"/>
                  <a:pt x="1804776" y="1603748"/>
                  <a:pt x="1745467" y="1603748"/>
                </a:cubicBezTo>
                <a:cubicBezTo>
                  <a:pt x="1567540" y="1603748"/>
                  <a:pt x="1402247" y="1553262"/>
                  <a:pt x="1265133" y="1466801"/>
                </a:cubicBezTo>
                <a:lnTo>
                  <a:pt x="1259489" y="1462454"/>
                </a:lnTo>
                <a:lnTo>
                  <a:pt x="1193509" y="1491120"/>
                </a:lnTo>
                <a:cubicBezTo>
                  <a:pt x="1090727" y="1525917"/>
                  <a:pt x="977724" y="1545159"/>
                  <a:pt x="859106" y="1545159"/>
                </a:cubicBezTo>
                <a:cubicBezTo>
                  <a:pt x="384635" y="1545159"/>
                  <a:pt x="0" y="1237285"/>
                  <a:pt x="0" y="857503"/>
                </a:cubicBezTo>
                <a:cubicBezTo>
                  <a:pt x="0" y="477721"/>
                  <a:pt x="384635" y="169847"/>
                  <a:pt x="859106" y="169847"/>
                </a:cubicBezTo>
                <a:cubicBezTo>
                  <a:pt x="918415" y="169847"/>
                  <a:pt x="976320" y="174658"/>
                  <a:pt x="1032246" y="183818"/>
                </a:cubicBezTo>
                <a:lnTo>
                  <a:pt x="1162308" y="216134"/>
                </a:lnTo>
                <a:lnTo>
                  <a:pt x="1265133" y="136948"/>
                </a:lnTo>
                <a:cubicBezTo>
                  <a:pt x="1402247" y="50486"/>
                  <a:pt x="1567540" y="0"/>
                  <a:pt x="1745467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6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48" y="377439"/>
            <a:ext cx="4213965" cy="197529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828473" y="-155831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7343894" y="668922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460882" y="4032703"/>
            <a:ext cx="2472527" cy="29275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60C3D3-9825-217E-D670-3F2E036A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7251" y="2282624"/>
            <a:ext cx="1021778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 txBox="1">
            <a:spLocks noGrp="1"/>
          </p:cNvSpPr>
          <p:nvPr>
            <p:ph type="title"/>
          </p:nvPr>
        </p:nvSpPr>
        <p:spPr>
          <a:xfrm>
            <a:off x="1272900" y="1623513"/>
            <a:ext cx="9646200" cy="31608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rgbClr val="000000"/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-US" sz="4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GAME HỘP QUÀ MAY MẮN</a:t>
            </a:r>
            <a:endParaRPr sz="4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8" descr="Powerpuff Girls Box Sticker by Cartoon Network for iOS &amp; Android | GIPH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2710" y="1902656"/>
            <a:ext cx="3810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 descr="Animated illustration of a gift | UGOKA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2520" y="3173571"/>
            <a:ext cx="3580228" cy="358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8" descr="Ôn tập các số đến 100 000 (tiep theo) - Quizizz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2748" y="2530605"/>
            <a:ext cx="2670224" cy="2703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9" descr="80+ Free Cartoon Candy &amp; Candy Images - Pixab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437" y="2994513"/>
            <a:ext cx="1361342" cy="1361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 descr="Cartoon Candy Png Download - Cartoon Candy Transparent Background Clipart -  Full Size Clipart (#5296278) - P… | Clip art, Background clipart,  Transparent backgroun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2114" y="2836396"/>
            <a:ext cx="1726809" cy="1906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9" descr="Free Candy cartoon icon 18800795 PNG with Transparent Backgroun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2191" y="3101847"/>
            <a:ext cx="2194560" cy="105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9" descr="Animated illustration of a gift | UGOKAWA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13508" t="16717" r="11415" b="18832"/>
          <a:stretch/>
        </p:blipFill>
        <p:spPr>
          <a:xfrm>
            <a:off x="217600" y="1951944"/>
            <a:ext cx="3902439" cy="335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9" descr="Powerpuff Girls Box Sticker by Cartoon Network for iOS &amp; Android | GIPHY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 l="18927" t="12847" r="16923" b="12692"/>
          <a:stretch/>
        </p:blipFill>
        <p:spPr>
          <a:xfrm>
            <a:off x="4384064" y="1234439"/>
            <a:ext cx="2973340" cy="414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9" descr="Ôn tập các số đến 100 000 (tiep theo) - Quizizz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54684" y="1826435"/>
            <a:ext cx="3165230" cy="3205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>
            <a:hlinkClick r:id="rId12" action="ppaction://hlinksldjump"/>
          </p:cNvPr>
          <p:cNvSpPr/>
          <p:nvPr/>
        </p:nvSpPr>
        <p:spPr>
          <a:xfrm>
            <a:off x="10691446" y="6217920"/>
            <a:ext cx="1500554" cy="53457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A1573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2504047" y="956604"/>
            <a:ext cx="6501730" cy="1569620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nhỏ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nhất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các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: 0, 1, 2, 3, 4?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7" name="Google Shape;157;p10" descr="Animated illustration of a gift | UGOKAWA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3508" t="16717" r="11415" b="18832"/>
          <a:stretch/>
        </p:blipFill>
        <p:spPr>
          <a:xfrm>
            <a:off x="10965318" y="300379"/>
            <a:ext cx="992222" cy="851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1 2 3 4 5">
            <a:hlinkClick r:id="" action="ppaction://media"/>
            <a:extLst>
              <a:ext uri="{FF2B5EF4-FFF2-40B4-BE49-F238E27FC236}">
                <a16:creationId xmlns:a16="http://schemas.microsoft.com/office/drawing/2014/main" id="{300C1C73-EBBC-1676-A09D-D63D39224F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/>
          <p:nvPr/>
        </p:nvSpPr>
        <p:spPr>
          <a:xfrm>
            <a:off x="2504047" y="956604"/>
            <a:ext cx="6443003" cy="1938952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đứng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1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3?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11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11" descr="Powerpuff Girls Box Sticker by Cartoon Network for iOS &amp; Android | GIPHY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18927" t="12847" r="16923" b="12692"/>
          <a:stretch/>
        </p:blipFill>
        <p:spPr>
          <a:xfrm>
            <a:off x="11108421" y="0"/>
            <a:ext cx="736576" cy="1025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2599740" y="318650"/>
            <a:ext cx="6443003" cy="2308284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7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Số nào đứng trước số 3?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43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1" name="Google Shape;171;p12" descr="Ôn tập các số đến 100 000 (tiep theo) - Quizizz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5004" y="-83282"/>
            <a:ext cx="1026941" cy="103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9ABD654-6136-419B-B498-0D73A9F7A35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641" y="1539246"/>
            <a:ext cx="5318754" cy="5318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D698F-FF7E-7F6F-872D-C69F4808F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605" y="201378"/>
            <a:ext cx="548077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43575-7318-025A-C59B-6209EFE11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605" y="2507369"/>
            <a:ext cx="8407113" cy="1182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EA1BC-EB88-CD1C-86BD-93C537311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18" y="3610308"/>
            <a:ext cx="5035732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E3CE30D8-6742-401B-A9CB-E4463038E944}"/>
              </a:ext>
            </a:extLst>
          </p:cNvPr>
          <p:cNvGrpSpPr/>
          <p:nvPr/>
        </p:nvGrpSpPr>
        <p:grpSpPr>
          <a:xfrm>
            <a:off x="-137926" y="12856"/>
            <a:ext cx="12331770" cy="6880616"/>
            <a:chOff x="7330890" y="-22616"/>
            <a:chExt cx="12331770" cy="688061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F009A30-7D0A-4236-B79B-837F8C6E1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029" y="763192"/>
              <a:ext cx="11264056" cy="5280027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B0B8ADB-B8EE-4348-8B59-B155E5AC7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99" t="65934"/>
            <a:stretch/>
          </p:blipFill>
          <p:spPr>
            <a:xfrm>
              <a:off x="17795760" y="4922307"/>
              <a:ext cx="1866900" cy="1935693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5A215A47-D5F4-4467-873C-A93C5172B3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77" t="-3241" r="85176" b="66763"/>
            <a:stretch/>
          </p:blipFill>
          <p:spPr>
            <a:xfrm>
              <a:off x="7462057" y="-22616"/>
              <a:ext cx="1866900" cy="2072744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5AEF16B-03E9-4172-A507-F510D78244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1" t="61786" r="61618"/>
            <a:stretch/>
          </p:blipFill>
          <p:spPr>
            <a:xfrm>
              <a:off x="7330890" y="1160908"/>
              <a:ext cx="3590480" cy="1898807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D859401-34BA-4481-916F-19A205F3B6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-17206" y="-79332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2BCDC-C9F6-E112-A1BF-88A860DBDE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499" y="236991"/>
            <a:ext cx="2517866" cy="16704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40041E-AF89-9A39-A916-F5F6CEE666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0740" y="2694732"/>
            <a:ext cx="8815580" cy="1255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1BC92-4D48-DC49-5657-0ACBF6785F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1839" y="3996950"/>
            <a:ext cx="2383743" cy="96934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150B4F-14BD-16D2-049F-843347EF0E39}"/>
              </a:ext>
            </a:extLst>
          </p:cNvPr>
          <p:cNvSpPr txBox="1"/>
          <p:nvPr/>
        </p:nvSpPr>
        <p:spPr>
          <a:xfrm>
            <a:off x="2550826" y="44484"/>
            <a:ext cx="710137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Hai,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ngày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15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tháng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09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năm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2025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A358449-33D4-4337-A0BB-8C6636132616}"/>
              </a:ext>
            </a:extLst>
          </p:cNvPr>
          <p:cNvSpPr txBox="1"/>
          <p:nvPr/>
        </p:nvSpPr>
        <p:spPr>
          <a:xfrm>
            <a:off x="6769223" y="5936333"/>
            <a:ext cx="377709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2F5B7-F474-6888-C821-877E9B78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60CB01F-AB79-0EE4-1C49-8EBC62A68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55F138-9071-1F44-A829-C45545E5D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49D8F50-3E34-ABCE-D93E-2B8678D36E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977CA7-7007-95FF-5AE0-43C3F9B0BF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65" t="9318" r="5993" b="21787"/>
          <a:stretch/>
        </p:blipFill>
        <p:spPr>
          <a:xfrm>
            <a:off x="1927122" y="2792360"/>
            <a:ext cx="8111613" cy="225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3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D4EF7A04-EFDA-B692-1717-71E036B1386D}"/>
              </a:ext>
            </a:extLst>
          </p:cNvPr>
          <p:cNvSpPr/>
          <p:nvPr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B5F9E53E-9C14-42FA-47A6-841A5DAF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56" y="777099"/>
            <a:ext cx="2916482" cy="1650412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729A8D02-E9E1-46B3-C958-D5B49E4C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707074"/>
            <a:ext cx="2916482" cy="179046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66AF4FD-B368-C03C-2289-2BDE75FA4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46" y="2619744"/>
            <a:ext cx="2916482" cy="177621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1AED9F28-E98F-ED79-8BB5-F2AE0AF5A7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2682882"/>
            <a:ext cx="2915144" cy="164965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0272FBC2-D83E-1BCD-708A-EB673D1941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35" y="4517887"/>
            <a:ext cx="2917992" cy="177664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4E9172AB-383D-275A-D789-C6307A640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2" y="4517887"/>
            <a:ext cx="2917992" cy="17918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268C4E6-282F-8076-B0F9-28C54DA4F24A}"/>
              </a:ext>
            </a:extLst>
          </p:cNvPr>
          <p:cNvSpPr/>
          <p:nvPr/>
        </p:nvSpPr>
        <p:spPr>
          <a:xfrm>
            <a:off x="786810" y="28707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C8D2F-D963-E75B-A591-144BB163FB20}"/>
              </a:ext>
            </a:extLst>
          </p:cNvPr>
          <p:cNvSpPr txBox="1"/>
          <p:nvPr/>
        </p:nvSpPr>
        <p:spPr>
          <a:xfrm>
            <a:off x="1456661" y="276446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1950" y="123825"/>
            <a:ext cx="3388199" cy="27315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41461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660F60-3AE3-916F-77F1-B09AE81521F5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1192BD-688E-275D-38F2-3974C04BBA5C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38150" y="419101"/>
            <a:ext cx="3311999" cy="24363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B4D3B3D-A298-F8DB-24C8-6DA4304B2E09}"/>
              </a:ext>
            </a:extLst>
          </p:cNvPr>
          <p:cNvSpPr/>
          <p:nvPr/>
        </p:nvSpPr>
        <p:spPr>
          <a:xfrm>
            <a:off x="9186531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23850" y="266701"/>
            <a:ext cx="3426299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A5381B-3D15-A06D-FEC0-08140ED2A6B1}"/>
              </a:ext>
            </a:extLst>
          </p:cNvPr>
          <p:cNvSpPr/>
          <p:nvPr/>
        </p:nvSpPr>
        <p:spPr>
          <a:xfrm>
            <a:off x="3753293" y="4646427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228</Words>
  <Application>Microsoft Office PowerPoint</Application>
  <PresentationFormat>Màn hình rộng</PresentationFormat>
  <Paragraphs>68</Paragraphs>
  <Slides>23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23</vt:i4>
      </vt:variant>
    </vt:vector>
  </HeadingPairs>
  <TitlesOfParts>
    <vt:vector size="41" baseType="lpstr">
      <vt:lpstr>等线</vt:lpstr>
      <vt:lpstr>Abril Fatface</vt:lpstr>
      <vt:lpstr>Aldrich</vt:lpstr>
      <vt:lpstr>Arial</vt:lpstr>
      <vt:lpstr>Arial-Rounded</vt:lpstr>
      <vt:lpstr>Calibri</vt:lpstr>
      <vt:lpstr>Calibri Light</vt:lpstr>
      <vt:lpstr>Cambria</vt:lpstr>
      <vt:lpstr>Lato</vt:lpstr>
      <vt:lpstr>思源宋体 CN Medium</vt:lpstr>
      <vt:lpstr>1_Office Theme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SlidesMania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GAME HỘP QUÀ MAY MẮN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ngannie12ntl@gmail.com</cp:lastModifiedBy>
  <cp:revision>34</cp:revision>
  <dcterms:created xsi:type="dcterms:W3CDTF">2021-08-27T05:39:16Z</dcterms:created>
  <dcterms:modified xsi:type="dcterms:W3CDTF">2026-05-06T00:51:31Z</dcterms:modified>
</cp:coreProperties>
</file>