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5" r:id="rId4"/>
    <p:sldMasterId id="2147483937" r:id="rId5"/>
    <p:sldMasterId id="2147483949" r:id="rId6"/>
    <p:sldMasterId id="2147483987" r:id="rId7"/>
    <p:sldMasterId id="2147483994" r:id="rId8"/>
    <p:sldMasterId id="2147484006" r:id="rId9"/>
  </p:sldMasterIdLst>
  <p:notesMasterIdLst>
    <p:notesMasterId r:id="rId40"/>
  </p:notesMasterIdLst>
  <p:sldIdLst>
    <p:sldId id="2007577112" r:id="rId10"/>
    <p:sldId id="267" r:id="rId11"/>
    <p:sldId id="269" r:id="rId12"/>
    <p:sldId id="257" r:id="rId13"/>
    <p:sldId id="263" r:id="rId14"/>
    <p:sldId id="264" r:id="rId15"/>
    <p:sldId id="265" r:id="rId16"/>
    <p:sldId id="266" r:id="rId17"/>
    <p:sldId id="258" r:id="rId18"/>
    <p:sldId id="259" r:id="rId19"/>
    <p:sldId id="308" r:id="rId20"/>
    <p:sldId id="320" r:id="rId21"/>
    <p:sldId id="326" r:id="rId22"/>
    <p:sldId id="327" r:id="rId23"/>
    <p:sldId id="328" r:id="rId24"/>
    <p:sldId id="329" r:id="rId25"/>
    <p:sldId id="330" r:id="rId26"/>
    <p:sldId id="2007577348" r:id="rId27"/>
    <p:sldId id="2007577343" r:id="rId28"/>
    <p:sldId id="2007577342" r:id="rId29"/>
    <p:sldId id="318" r:id="rId30"/>
    <p:sldId id="322" r:id="rId31"/>
    <p:sldId id="2007577344" r:id="rId32"/>
    <p:sldId id="2007577345" r:id="rId33"/>
    <p:sldId id="2007577346" r:id="rId34"/>
    <p:sldId id="2007577347" r:id="rId35"/>
    <p:sldId id="260" r:id="rId36"/>
    <p:sldId id="2007577341" r:id="rId37"/>
    <p:sldId id="2007577279" r:id="rId38"/>
    <p:sldId id="441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88490" autoAdjust="0"/>
  </p:normalViewPr>
  <p:slideViewPr>
    <p:cSldViewPr snapToGrid="0">
      <p:cViewPr varScale="1">
        <p:scale>
          <a:sx n="57" d="100"/>
          <a:sy n="57" d="100"/>
        </p:scale>
        <p:origin x="10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quay </a:t>
            </a:r>
            <a:r>
              <a:rPr lang="en-US" dirty="0" err="1"/>
              <a:t>về.sau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9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5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7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2026/5/6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515CB81-E177-7371-BB6C-C4B51E837836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id="{740B3B09-824C-2B49-2A98-FE870C88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0A0E9043-5A2D-3680-43CB-D3535CAB3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1F9DD3F1-B5BE-8A8D-2866-362BFA25D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C6FE61E2-92F1-175F-14FF-DD5CBEB3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矩形: 圆角 13">
            <a:extLst>
              <a:ext uri="{FF2B5EF4-FFF2-40B4-BE49-F238E27FC236}">
                <a16:creationId xmlns:a16="http://schemas.microsoft.com/office/drawing/2014/main" id="{6AE0E5E6-D869-3EA4-2CE9-36443A943DFB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10795D-D5F6-F52B-33AE-ECF5AFD8B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90589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5687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8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8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676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6689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A90C-7A32-4C4C-ACBE-7517F9D23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4671A-43B8-49B9-8930-A037BADF8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1A633-D128-4648-8028-4DFC3046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1AB51-F507-434A-9F17-9D65CF44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FA5DC-0D2A-42E9-9CBE-56676FFE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3301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AFD7-3986-400E-9722-0DB5F3B4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3DC0-33F4-4B8B-8367-0066A5E7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1A0F-6320-4B7D-9EFA-791EE023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75968-269B-4A82-8C00-F3F44CF9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FD22-B9BB-49BD-B234-5FDAE73F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03431"/>
      </p:ext>
    </p:extLst>
  </p:cSld>
  <p:clrMapOvr>
    <a:masterClrMapping/>
  </p:clrMapOvr>
  <p:transition spd="slow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1BDC-9B1A-4047-9971-D39CC192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0272D-358B-4CBC-9466-820D26B36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FFAAA-8973-4AEE-97CB-A1883BF6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BD31B-F87D-453A-8481-C880CFFB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AD29A-78E1-4C00-9AB1-20D35616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80722"/>
      </p:ext>
    </p:extLst>
  </p:cSld>
  <p:clrMapOvr>
    <a:masterClrMapping/>
  </p:clrMapOvr>
  <p:transition spd="slow"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D62F-ACEB-4EDB-8EF1-7E120F77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5945-46F9-4E4D-A38B-14CA7B272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5E204-33D3-4150-99A4-5FDE40F65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51AD-F471-46C4-93C9-A4FA98BD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2E54-4A93-41E4-A99E-6C68C242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0756-49BB-452E-93D2-96176A75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28940"/>
      </p:ext>
    </p:extLst>
  </p:cSld>
  <p:clrMapOvr>
    <a:masterClrMapping/>
  </p:clrMapOvr>
  <p:transition spd="slow"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6B30-26CD-43F8-8A50-7B10D090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32AEC-B6BF-4C29-8494-29D92FDE9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1454D-15BC-4F78-82E3-4D254F871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29851-DBE3-4F59-9BFF-DDC5B2452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5759D-27FF-4CA3-80CB-7252C962D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53F7F-5B20-4480-9E80-5373A100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E5DD1-E151-435C-90BB-625A6A06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0E910-3DC2-49E4-8427-251377F0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86070"/>
      </p:ext>
    </p:extLst>
  </p:cSld>
  <p:clrMapOvr>
    <a:masterClrMapping/>
  </p:clrMapOvr>
  <p:transition spd="slow"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DE3B-EA66-4C48-A555-46960656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830E4-34AC-4488-8F30-C9F12B41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842B4-FADA-4D05-B514-C55F9E8F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2A190-77E6-479A-B1E7-C5D4BCE3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761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FF0D5-6BA4-4A1E-9DB5-8AE98BEC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5BC63-49A3-4B81-93E6-0735442DA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47A9-C12A-41A8-881B-B393A3CD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46319"/>
      </p:ext>
    </p:extLst>
  </p:cSld>
  <p:clrMapOvr>
    <a:masterClrMapping/>
  </p:clrMapOvr>
  <p:transition spd="slow"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CFFF-A6C7-41D4-A79F-136C0258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5B75-262F-4BAC-A909-21C4D922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0384-A347-4FE7-A1A2-05D5363D4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B023F-03E9-4284-825A-897A3B05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BCA44-DF88-41AE-A005-2F249BD9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FE597-DC47-40CC-810C-20F255F6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6231"/>
      </p:ext>
    </p:extLst>
  </p:cSld>
  <p:clrMapOvr>
    <a:masterClrMapping/>
  </p:clrMapOvr>
  <p:transition spd="slow"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593C-26E9-4583-895C-82AF115C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DBB69-EE25-452B-B94C-EFA86A313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E835D-D248-4948-98BC-2F83C67D3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F4D5C-AB2A-49B2-8A8D-73E1C9F2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501DE-390A-477A-AFD5-EE9D747F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17723-4668-46CA-B56A-8E3B5884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729"/>
      </p:ext>
    </p:extLst>
  </p:cSld>
  <p:clrMapOvr>
    <a:masterClrMapping/>
  </p:clrMapOvr>
  <p:transition spd="slow"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D1F6-BC0A-4243-9A6D-3FD53932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27822-3689-4D2A-BEBC-FC4F121A4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5E932-711E-4ACF-91A1-6D9941A2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DEA7A-6D0B-44B8-90AD-9A230BAF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0F8B7-9F89-4561-9745-E2E45500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6529"/>
      </p:ext>
    </p:extLst>
  </p:cSld>
  <p:clrMapOvr>
    <a:masterClrMapping/>
  </p:clrMapOvr>
  <p:transition spd="slow"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42016-C30B-4171-8F0E-BD8A9D4B9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9AC08-8A9E-4A8F-8924-A23EC7A2C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BBDA-9887-44C9-86C4-65A5677B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EE48-7AD7-439A-A95E-1972064D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2C782-33ED-46E8-9F43-F16733A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7886"/>
      </p:ext>
    </p:extLst>
  </p:cSld>
  <p:clrMapOvr>
    <a:masterClrMapping/>
  </p:clrMapOvr>
  <p:transition spd="slow"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9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2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5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4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3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A51EFC-54B4-6DCB-34AB-CD107F79A9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4BC67A-11D5-2C08-E950-3C7C091199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3BAC870-0CBB-98D1-7E20-7D356DBC5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C1C8199B-8C77-5524-280A-F2F696CD43A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4" name="图片 7" descr="山上的风景&#10;&#10;描述已自动生成">
              <a:extLst>
                <a:ext uri="{FF2B5EF4-FFF2-40B4-BE49-F238E27FC236}">
                  <a16:creationId xmlns:a16="http://schemas.microsoft.com/office/drawing/2014/main" id="{7BC3FB2B-30B5-5ECC-8187-A9684A5A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79FB289D-4D5D-9C23-15F3-DD683CD00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6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AD201E89-49AD-7F1E-BEE3-87940F3EB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7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669AF43A-C210-DBB9-6D18-563B8303C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B5EB77D4-4D70-8A58-AE3D-6FA14D4C83A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6614D9-F473-D8AB-0B0D-A1C6EB3975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74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91B92-43CB-4FE2-9571-402154E8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7D986-0A03-45CF-88D3-8A2BE186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5980-12E4-4AD9-B7D2-3D4EF9EA0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1CCCC-7D25-48B1-A75B-29566D9C105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7F16-1089-47D8-BA73-7A47AF9BC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1D3E-05EF-46F2-B852-28B6A8B6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5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09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7.png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emf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5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6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image" Target="../media/image45.jpeg"/><Relationship Id="rId15" Type="http://schemas.microsoft.com/office/2007/relationships/hdphoto" Target="../media/hdphoto5.wdp"/><Relationship Id="rId10" Type="http://schemas.openxmlformats.org/officeDocument/2006/relationships/image" Target="../media/image48.png"/><Relationship Id="rId19" Type="http://schemas.microsoft.com/office/2007/relationships/hdphoto" Target="../media/hdphoto7.wdp"/><Relationship Id="rId4" Type="http://schemas.openxmlformats.org/officeDocument/2006/relationships/image" Target="../media/image44.png"/><Relationship Id="rId9" Type="http://schemas.microsoft.com/office/2007/relationships/hdphoto" Target="../media/hdphoto2.wdp"/><Relationship Id="rId1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microsoft.com/office/2007/relationships/hdphoto" Target="../media/hdphoto2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8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5" Type="http://schemas.microsoft.com/office/2007/relationships/hdphoto" Target="../media/hdphoto26.wdp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9.png"/><Relationship Id="rId5" Type="http://schemas.openxmlformats.org/officeDocument/2006/relationships/image" Target="../media/image105.gif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9.png"/><Relationship Id="rId5" Type="http://schemas.openxmlformats.org/officeDocument/2006/relationships/image" Target="../media/image105.gif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5.gif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media2.wav"/><Relationship Id="rId7" Type="http://schemas.openxmlformats.org/officeDocument/2006/relationships/image" Target="../media/image55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2.wdp"/><Relationship Id="rId18" Type="http://schemas.openxmlformats.org/officeDocument/2006/relationships/image" Target="../media/image64.png"/><Relationship Id="rId26" Type="http://schemas.openxmlformats.org/officeDocument/2006/relationships/slide" Target="slide9.xml"/><Relationship Id="rId3" Type="http://schemas.openxmlformats.org/officeDocument/2006/relationships/image" Target="../media/image45.jpeg"/><Relationship Id="rId21" Type="http://schemas.openxmlformats.org/officeDocument/2006/relationships/image" Target="../media/image65.png"/><Relationship Id="rId7" Type="http://schemas.microsoft.com/office/2007/relationships/hdphoto" Target="../media/hdphoto2.wdp"/><Relationship Id="rId12" Type="http://schemas.openxmlformats.org/officeDocument/2006/relationships/image" Target="../media/image61.png"/><Relationship Id="rId17" Type="http://schemas.microsoft.com/office/2007/relationships/hdphoto" Target="../media/hdphoto14.wdp"/><Relationship Id="rId25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11" Type="http://schemas.microsoft.com/office/2007/relationships/hdphoto" Target="../media/hdphoto11.wdp"/><Relationship Id="rId24" Type="http://schemas.openxmlformats.org/officeDocument/2006/relationships/slide" Target="slide7.xml"/><Relationship Id="rId5" Type="http://schemas.microsoft.com/office/2007/relationships/hdphoto" Target="../media/hdphoto9.wdp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60.png"/><Relationship Id="rId19" Type="http://schemas.microsoft.com/office/2007/relationships/hdphoto" Target="../media/hdphoto15.wdp"/><Relationship Id="rId4" Type="http://schemas.openxmlformats.org/officeDocument/2006/relationships/image" Target="../media/image58.png"/><Relationship Id="rId9" Type="http://schemas.microsoft.com/office/2007/relationships/hdphoto" Target="../media/hdphoto10.wdp"/><Relationship Id="rId14" Type="http://schemas.openxmlformats.org/officeDocument/2006/relationships/image" Target="../media/image62.png"/><Relationship Id="rId22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4.xml"/><Relationship Id="rId11" Type="http://schemas.openxmlformats.org/officeDocument/2006/relationships/image" Target="../media/image68.png"/><Relationship Id="rId5" Type="http://schemas.openxmlformats.org/officeDocument/2006/relationships/image" Target="../media/image45.jpeg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11" Type="http://schemas.openxmlformats.org/officeDocument/2006/relationships/image" Target="../media/image66.png"/><Relationship Id="rId5" Type="http://schemas.openxmlformats.org/officeDocument/2006/relationships/image" Target="../media/image4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11" Type="http://schemas.openxmlformats.org/officeDocument/2006/relationships/image" Target="../media/image66.png"/><Relationship Id="rId5" Type="http://schemas.openxmlformats.org/officeDocument/2006/relationships/image" Target="../media/image4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11" Type="http://schemas.openxmlformats.org/officeDocument/2006/relationships/image" Target="../media/image66.png"/><Relationship Id="rId5" Type="http://schemas.openxmlformats.org/officeDocument/2006/relationships/image" Target="../media/image4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0BCA99-9C14-B03C-41CB-280796A80B72}"/>
              </a:ext>
            </a:extLst>
          </p:cNvPr>
          <p:cNvSpPr txBox="1"/>
          <p:nvPr/>
        </p:nvSpPr>
        <p:spPr>
          <a:xfrm>
            <a:off x="3633833" y="98338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03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860BFF93-B5DF-C435-ECA0-9878C5E6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9" y="1371600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688FFA-F122-2729-8817-A9526EBB7919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Bảng cộng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D9C554D5-731C-B77B-5EB6-186A58B5EAC8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?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53A1F50-DF07-A660-682D-D85772FF65D4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C54BBB-FBB7-98E7-5884-75542527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39"/>
          <a:stretch/>
        </p:blipFill>
        <p:spPr>
          <a:xfrm>
            <a:off x="1105059" y="1061514"/>
            <a:ext cx="5280660" cy="96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5EC58E-3B12-3334-E566-35C15208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17497" r="-518" b="67242"/>
          <a:stretch/>
        </p:blipFill>
        <p:spPr>
          <a:xfrm>
            <a:off x="1105059" y="2027291"/>
            <a:ext cx="5280660" cy="965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B4AE0B-3D89-E071-1F48-EB05BB0A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b="52820"/>
          <a:stretch/>
        </p:blipFill>
        <p:spPr>
          <a:xfrm>
            <a:off x="1059540" y="2994810"/>
            <a:ext cx="5280660" cy="758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8C36A-D67D-5B49-C640-7BC90A370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50975" r="-21" b="37044"/>
          <a:stretch/>
        </p:blipFill>
        <p:spPr>
          <a:xfrm>
            <a:off x="1058973" y="3881135"/>
            <a:ext cx="5280660" cy="758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D99FF-7C26-5786-19BA-6E630216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66967" r="-11" b="21052"/>
          <a:stretch/>
        </p:blipFill>
        <p:spPr>
          <a:xfrm>
            <a:off x="1058406" y="4767460"/>
            <a:ext cx="5280660" cy="758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81495-9315-BC68-96E3-4297F1AB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6" b="5073"/>
          <a:stretch/>
        </p:blipFill>
        <p:spPr>
          <a:xfrm>
            <a:off x="1057839" y="5653785"/>
            <a:ext cx="5280660" cy="7582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4F3891-B2B5-8A49-6E6C-51362EEF6377}"/>
              </a:ext>
            </a:extLst>
          </p:cNvPr>
          <p:cNvCxnSpPr/>
          <p:nvPr/>
        </p:nvCxnSpPr>
        <p:spPr>
          <a:xfrm>
            <a:off x="1057839" y="2027291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7B456E2E-9BC5-A645-BE68-707C194CC171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?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3465FE40-D0A4-FA6A-FE14-398DE116CA3D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B57CC2-8298-CFBC-1260-94D2B897B2F0}"/>
              </a:ext>
            </a:extLst>
          </p:cNvPr>
          <p:cNvCxnSpPr/>
          <p:nvPr/>
        </p:nvCxnSpPr>
        <p:spPr>
          <a:xfrm>
            <a:off x="1057839" y="2952073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665291B8-79B2-0D94-8C3A-DD439F29E831}"/>
              </a:ext>
            </a:extLst>
          </p:cNvPr>
          <p:cNvSpPr/>
          <p:nvPr/>
        </p:nvSpPr>
        <p:spPr>
          <a:xfrm>
            <a:off x="6766719" y="299843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9032B008-F7C7-886C-F3B6-CD547C5D8B01}"/>
              </a:ext>
            </a:extLst>
          </p:cNvPr>
          <p:cNvSpPr/>
          <p:nvPr/>
        </p:nvSpPr>
        <p:spPr>
          <a:xfrm>
            <a:off x="6766719" y="300082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3E3749-F4EB-BF64-DB5E-45C062E57BF5}"/>
              </a:ext>
            </a:extLst>
          </p:cNvPr>
          <p:cNvCxnSpPr/>
          <p:nvPr/>
        </p:nvCxnSpPr>
        <p:spPr>
          <a:xfrm>
            <a:off x="1051719" y="3810000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7F8BECD1-25F2-9818-17D8-13267E65831D}"/>
              </a:ext>
            </a:extLst>
          </p:cNvPr>
          <p:cNvSpPr/>
          <p:nvPr/>
        </p:nvSpPr>
        <p:spPr>
          <a:xfrm>
            <a:off x="6752205" y="385478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?</a:t>
            </a: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AAD7E2C4-2D86-D38C-B296-3B7959A42643}"/>
              </a:ext>
            </a:extLst>
          </p:cNvPr>
          <p:cNvSpPr/>
          <p:nvPr/>
        </p:nvSpPr>
        <p:spPr>
          <a:xfrm>
            <a:off x="6752205" y="3868056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4EBB9D-DEFB-95CE-A5E0-130CCB0E009A}"/>
              </a:ext>
            </a:extLst>
          </p:cNvPr>
          <p:cNvCxnSpPr/>
          <p:nvPr/>
        </p:nvCxnSpPr>
        <p:spPr>
          <a:xfrm>
            <a:off x="1051719" y="4695372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2E3A5503-BA70-F616-1866-BB0EC798CF52}"/>
              </a:ext>
            </a:extLst>
          </p:cNvPr>
          <p:cNvSpPr/>
          <p:nvPr/>
        </p:nvSpPr>
        <p:spPr>
          <a:xfrm>
            <a:off x="6752205" y="47474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8" name="Rounded Rectangle 31">
            <a:extLst>
              <a:ext uri="{FF2B5EF4-FFF2-40B4-BE49-F238E27FC236}">
                <a16:creationId xmlns:a16="http://schemas.microsoft.com/office/drawing/2014/main" id="{E1387007-25C6-45F1-4EED-DFBFC81986B4}"/>
              </a:ext>
            </a:extLst>
          </p:cNvPr>
          <p:cNvSpPr/>
          <p:nvPr/>
        </p:nvSpPr>
        <p:spPr>
          <a:xfrm>
            <a:off x="6752205" y="475705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ED9D26-A407-9DD6-6922-22ABF66BD418}"/>
              </a:ext>
            </a:extLst>
          </p:cNvPr>
          <p:cNvCxnSpPr/>
          <p:nvPr/>
        </p:nvCxnSpPr>
        <p:spPr>
          <a:xfrm>
            <a:off x="1051719" y="5554717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AE4B78B7-986C-7B02-1638-CA97239489E4}"/>
              </a:ext>
            </a:extLst>
          </p:cNvPr>
          <p:cNvSpPr/>
          <p:nvPr/>
        </p:nvSpPr>
        <p:spPr>
          <a:xfrm>
            <a:off x="6752205" y="561101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31" name="Rounded Rectangle 34">
            <a:extLst>
              <a:ext uri="{FF2B5EF4-FFF2-40B4-BE49-F238E27FC236}">
                <a16:creationId xmlns:a16="http://schemas.microsoft.com/office/drawing/2014/main" id="{D8BFE9AC-9A37-1D43-50C7-592F304CCE4A}"/>
              </a:ext>
            </a:extLst>
          </p:cNvPr>
          <p:cNvSpPr/>
          <p:nvPr/>
        </p:nvSpPr>
        <p:spPr>
          <a:xfrm>
            <a:off x="6752205" y="562066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6F26BE-32E5-A01B-2EEB-8E46EDBA1A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19" y="-25801"/>
            <a:ext cx="2358004" cy="11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LỚP 1 - BÀI HÁT BẢNG CỘNG TRONG PHẠM VI 10 - YouTube">
            <a:hlinkClick r:id="" action="ppaction://media"/>
            <a:extLst>
              <a:ext uri="{FF2B5EF4-FFF2-40B4-BE49-F238E27FC236}">
                <a16:creationId xmlns:a16="http://schemas.microsoft.com/office/drawing/2014/main" id="{A814E5A4-9599-1D64-F53E-C4F167E4A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9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55EF629D-56EF-2B33-89B6-E1A2C5463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02" y="822960"/>
            <a:ext cx="5638247" cy="43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10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</p:spTree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1BB9485-00DD-A648-587A-A406624CE12A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48114CE-0D73-3C33-D169-D7651804ACE7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9E46DE-76C5-3328-39DD-8D93580B4B0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cánh hoa cho mỗi chú ong.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C8ACED-2B92-D0B6-8894-E82C05DA20A7}"/>
              </a:ext>
            </a:extLst>
          </p:cNvPr>
          <p:cNvSpPr txBox="1"/>
          <p:nvPr/>
        </p:nvSpPr>
        <p:spPr>
          <a:xfrm>
            <a:off x="380048" y="6238994"/>
            <a:ext cx="610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3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-737362" y="2008988"/>
            <a:ext cx="5516297" cy="5097439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7D532EF1-F3DD-46A4-7624-C90B9B6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73" y="113527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92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2ED-A3C8-4B9B-84F3-7794A4BD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176">
            <a:off x="2324440" y="68474"/>
            <a:ext cx="8356940" cy="53673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0637F7-58B5-437D-A0ED-DEA8822F8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6304" y="-323848"/>
            <a:ext cx="3505196" cy="350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20C02-B82E-47DC-94B1-CA0AACEF3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897" y="4631165"/>
            <a:ext cx="9614225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78BDF-00E7-4134-8D6E-C237DF3C3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0" y="406270"/>
            <a:ext cx="4023709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BE0420-EF06-4F0D-BB5F-2402AEC2B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3518" y="1168199"/>
            <a:ext cx="4677349" cy="4513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ED051-9D55-4177-A2F8-0CEAD1A07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668" flipH="1">
            <a:off x="9462945" y="205543"/>
            <a:ext cx="3276600" cy="32766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44277" cy="1569660"/>
            <a:chOff x="547358" y="988367"/>
            <a:chExt cx="484427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809999" cy="1143000"/>
              <a:chOff x="2285999" y="117634"/>
              <a:chExt cx="3048000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971799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527069" y="1634193"/>
                <a:ext cx="27307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37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30" y="2520217"/>
            <a:ext cx="1911093" cy="1911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FBF14-08B7-98A8-3CAF-132B8A1F6BF8}"/>
              </a:ext>
            </a:extLst>
          </p:cNvPr>
          <p:cNvSpPr txBox="1"/>
          <p:nvPr/>
        </p:nvSpPr>
        <p:spPr>
          <a:xfrm>
            <a:off x="7200900" y="2857500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6 + 4 = ?</a:t>
            </a:r>
          </a:p>
        </p:txBody>
      </p:sp>
    </p:spTree>
    <p:extLst>
      <p:ext uri="{BB962C8B-B14F-4D97-AF65-F5344CB8AC3E}">
        <p14:creationId xmlns:p14="http://schemas.microsoft.com/office/powerpoint/2010/main" val="413061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25617" cy="1569660"/>
            <a:chOff x="547358" y="988367"/>
            <a:chExt cx="482561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791339" cy="1143000"/>
              <a:chOff x="2285999" y="117634"/>
              <a:chExt cx="3033072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705798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527069" y="1634193"/>
                <a:ext cx="27307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53659"/>
                <a:ext cx="3060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4124EC-8D34-4565-A942-59DC10686A83}"/>
              </a:ext>
            </a:extLst>
          </p:cNvPr>
          <p:cNvGrpSpPr/>
          <p:nvPr/>
        </p:nvGrpSpPr>
        <p:grpSpPr>
          <a:xfrm>
            <a:off x="5987551" y="205543"/>
            <a:ext cx="6751994" cy="5476297"/>
            <a:chOff x="5987551" y="205543"/>
            <a:chExt cx="6751994" cy="54762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BE0420-EF06-4F0D-BB5F-2402AEC2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551" y="1168199"/>
              <a:ext cx="4669283" cy="45136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CED051-9D55-4177-A2F8-0CEAD1A0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3668" flipH="1">
              <a:off x="9462945" y="205543"/>
              <a:ext cx="3276600" cy="32766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43" y="4079740"/>
            <a:ext cx="1911093" cy="1911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7CA59-763A-DC55-C813-CD295AC94FEE}"/>
              </a:ext>
            </a:extLst>
          </p:cNvPr>
          <p:cNvSpPr txBox="1"/>
          <p:nvPr/>
        </p:nvSpPr>
        <p:spPr>
          <a:xfrm>
            <a:off x="7200900" y="2857500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4 + 5 = ?</a:t>
            </a:r>
          </a:p>
        </p:txBody>
      </p:sp>
    </p:spTree>
    <p:extLst>
      <p:ext uri="{BB962C8B-B14F-4D97-AF65-F5344CB8AC3E}">
        <p14:creationId xmlns:p14="http://schemas.microsoft.com/office/powerpoint/2010/main" val="2876876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25617" cy="1569660"/>
            <a:chOff x="547358" y="988367"/>
            <a:chExt cx="482561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791339" cy="1143000"/>
              <a:chOff x="2285999" y="117634"/>
              <a:chExt cx="3033072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705798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680677" y="1634193"/>
                <a:ext cx="257712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53659"/>
                <a:ext cx="3060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75" y="504773"/>
            <a:ext cx="1911093" cy="19110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96B784-4683-498B-97E6-D70DB252B2D7}"/>
              </a:ext>
            </a:extLst>
          </p:cNvPr>
          <p:cNvGrpSpPr/>
          <p:nvPr/>
        </p:nvGrpSpPr>
        <p:grpSpPr>
          <a:xfrm>
            <a:off x="5987551" y="205543"/>
            <a:ext cx="6751994" cy="5476296"/>
            <a:chOff x="5987551" y="205543"/>
            <a:chExt cx="6751994" cy="54762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BE0420-EF06-4F0D-BB5F-2402AEC2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551" y="1168200"/>
              <a:ext cx="4669283" cy="4513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CED051-9D55-4177-A2F8-0CEAD1A0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3668" flipH="1">
              <a:off x="9462945" y="205543"/>
              <a:ext cx="3276600" cy="32766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DE11A8-A84D-309C-7E2A-0E3AF947EBFB}"/>
              </a:ext>
            </a:extLst>
          </p:cNvPr>
          <p:cNvSpPr txBox="1"/>
          <p:nvPr/>
        </p:nvSpPr>
        <p:spPr>
          <a:xfrm>
            <a:off x="7200900" y="2857500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8 + 2 = ?</a:t>
            </a:r>
          </a:p>
        </p:txBody>
      </p:sp>
    </p:spTree>
    <p:extLst>
      <p:ext uri="{BB962C8B-B14F-4D97-AF65-F5344CB8AC3E}">
        <p14:creationId xmlns:p14="http://schemas.microsoft.com/office/powerpoint/2010/main" val="986998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0" y="523876"/>
            <a:ext cx="11306175" cy="6067424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99F4B614-3FA0-C04A-1DDA-560D5B6708F4}"/>
              </a:ext>
            </a:extLst>
          </p:cNvPr>
          <p:cNvGrpSpPr/>
          <p:nvPr/>
        </p:nvGrpSpPr>
        <p:grpSpPr>
          <a:xfrm>
            <a:off x="3992788" y="2210238"/>
            <a:ext cx="6977839" cy="845387"/>
            <a:chOff x="1149989" y="3194004"/>
            <a:chExt cx="6977839" cy="845387"/>
          </a:xfrm>
        </p:grpSpPr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275B8B4B-BBD3-BE5B-9322-A294F290318E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" name="组合 25">
              <a:extLst>
                <a:ext uri="{FF2B5EF4-FFF2-40B4-BE49-F238E27FC236}">
                  <a16:creationId xmlns:a16="http://schemas.microsoft.com/office/drawing/2014/main" id="{05562DB1-44DA-4403-52A4-2763301EA7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F56CE07A-6567-D98F-440D-B3641740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109">
                <a:extLst>
                  <a:ext uri="{FF2B5EF4-FFF2-40B4-BE49-F238E27FC236}">
                    <a16:creationId xmlns:a16="http://schemas.microsoft.com/office/drawing/2014/main" id="{93DB96D3-0E5E-6685-3E29-C0006E5A1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110">
                <a:extLst>
                  <a:ext uri="{FF2B5EF4-FFF2-40B4-BE49-F238E27FC236}">
                    <a16:creationId xmlns:a16="http://schemas.microsoft.com/office/drawing/2014/main" id="{DC427FAD-68DB-9985-8D47-CAF178134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11">
                <a:extLst>
                  <a:ext uri="{FF2B5EF4-FFF2-40B4-BE49-F238E27FC236}">
                    <a16:creationId xmlns:a16="http://schemas.microsoft.com/office/drawing/2014/main" id="{A42B587D-8C2E-DFB0-BD3A-0B112D8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2">
                <a:extLst>
                  <a:ext uri="{FF2B5EF4-FFF2-40B4-BE49-F238E27FC236}">
                    <a16:creationId xmlns:a16="http://schemas.microsoft.com/office/drawing/2014/main" id="{C02FA39B-0B20-6FBA-AD6B-8A12866D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13">
                <a:extLst>
                  <a:ext uri="{FF2B5EF4-FFF2-40B4-BE49-F238E27FC236}">
                    <a16:creationId xmlns:a16="http://schemas.microsoft.com/office/drawing/2014/main" id="{D57C7509-5769-CD67-BD9A-86890978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41C30E-537A-B878-70CE-42FB1D92D407}"/>
              </a:ext>
            </a:extLst>
          </p:cNvPr>
          <p:cNvSpPr txBox="1"/>
          <p:nvPr/>
        </p:nvSpPr>
        <p:spPr>
          <a:xfrm>
            <a:off x="3835991" y="981421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9E407E36-72A6-0E4E-FCD3-D869FE810FA6}"/>
              </a:ext>
            </a:extLst>
          </p:cNvPr>
          <p:cNvGrpSpPr/>
          <p:nvPr/>
        </p:nvGrpSpPr>
        <p:grpSpPr>
          <a:xfrm>
            <a:off x="3969076" y="3401983"/>
            <a:ext cx="6977839" cy="845387"/>
            <a:chOff x="1149989" y="3194004"/>
            <a:chExt cx="6977839" cy="845387"/>
          </a:xfrm>
        </p:grpSpPr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id="{8C264727-1103-33FA-A24B-7F485A4ED0CD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8" name="组合 25">
              <a:extLst>
                <a:ext uri="{FF2B5EF4-FFF2-40B4-BE49-F238E27FC236}">
                  <a16:creationId xmlns:a16="http://schemas.microsoft.com/office/drawing/2014/main" id="{9819F194-4B2D-E90F-647C-994A3AE0E1D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25FE9278-5068-669F-4455-197542AA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0C39B5EF-08AC-06F1-D93C-5C84A0BE2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CD0E2C1B-1CB3-3B4D-F27B-84A4E59B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C6D4C281-9CF9-1252-242B-2A831C6E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3E5CFBBE-F87C-C35F-29F5-96A587237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383176BC-2F61-F191-76E0-E5F53E0B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id="{D79EFF2D-615F-E360-5702-D3316646FAEF}"/>
              </a:ext>
            </a:extLst>
          </p:cNvPr>
          <p:cNvGrpSpPr/>
          <p:nvPr/>
        </p:nvGrpSpPr>
        <p:grpSpPr>
          <a:xfrm>
            <a:off x="3945364" y="4593728"/>
            <a:ext cx="6977839" cy="845387"/>
            <a:chOff x="1149989" y="3194004"/>
            <a:chExt cx="6977839" cy="845387"/>
          </a:xfrm>
        </p:grpSpPr>
        <p:sp>
          <p:nvSpPr>
            <p:cNvPr id="26" name="文本框 32">
              <a:extLst>
                <a:ext uri="{FF2B5EF4-FFF2-40B4-BE49-F238E27FC236}">
                  <a16:creationId xmlns:a16="http://schemas.microsoft.com/office/drawing/2014/main" id="{13DB9D4C-E8A6-766E-CB5E-36AE9EAB7237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7" name="组合 25">
              <a:extLst>
                <a:ext uri="{FF2B5EF4-FFF2-40B4-BE49-F238E27FC236}">
                  <a16:creationId xmlns:a16="http://schemas.microsoft.com/office/drawing/2014/main" id="{9753FB87-B401-F298-7756-CF1DB89FD8E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5B27726E-6BAE-825C-FBBE-C5C66690C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id="{CB22F7BD-5EC7-CC92-F78A-A12ADD306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0">
                <a:extLst>
                  <a:ext uri="{FF2B5EF4-FFF2-40B4-BE49-F238E27FC236}">
                    <a16:creationId xmlns:a16="http://schemas.microsoft.com/office/drawing/2014/main" id="{B8DD760D-5A94-8C16-E051-2AE5BE97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1">
                <a:extLst>
                  <a:ext uri="{FF2B5EF4-FFF2-40B4-BE49-F238E27FC236}">
                    <a16:creationId xmlns:a16="http://schemas.microsoft.com/office/drawing/2014/main" id="{E192E262-24BA-00B3-233B-F56F63EA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2">
                <a:extLst>
                  <a:ext uri="{FF2B5EF4-FFF2-40B4-BE49-F238E27FC236}">
                    <a16:creationId xmlns:a16="http://schemas.microsoft.com/office/drawing/2014/main" id="{AAA5B639-0C65-45FE-300A-D87C69B1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13">
                <a:extLst>
                  <a:ext uri="{FF2B5EF4-FFF2-40B4-BE49-F238E27FC236}">
                    <a16:creationId xmlns:a16="http://schemas.microsoft.com/office/drawing/2014/main" id="{A52934E7-7051-F6EA-5EC2-B81CB18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62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0C34104D-2247-60DC-03AD-F113389AE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70" y="2219325"/>
            <a:ext cx="3429000" cy="4638675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0DC849FF-F2FC-FB15-56CA-7A4682F9D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9480" y="25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E37EA-B4A4-3775-1C71-8F69E8165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3" y="188134"/>
            <a:ext cx="3346994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502A4-799F-620B-C55F-8269D451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73C659B-FA99-0237-4600-54D58F20DCAF}"/>
              </a:ext>
            </a:extLst>
          </p:cNvPr>
          <p:cNvSpPr txBox="1"/>
          <p:nvPr/>
        </p:nvSpPr>
        <p:spPr>
          <a:xfrm>
            <a:off x="3633833" y="98338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03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D6259F-EC50-941B-B350-59A64C424773}"/>
              </a:ext>
            </a:extLst>
          </p:cNvPr>
          <p:cNvSpPr txBox="1"/>
          <p:nvPr/>
        </p:nvSpPr>
        <p:spPr>
          <a:xfrm>
            <a:off x="4566495" y="5308979"/>
            <a:ext cx="30590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762</Words>
  <Application>Microsoft Office PowerPoint</Application>
  <PresentationFormat>Màn hình rộng</PresentationFormat>
  <Paragraphs>223</Paragraphs>
  <Slides>30</Slides>
  <Notes>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30</vt:i4>
      </vt:variant>
    </vt:vector>
  </HeadingPairs>
  <TitlesOfParts>
    <vt:vector size="49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DFPOP1-W9</vt:lpstr>
      <vt:lpstr>Times New Roman</vt:lpstr>
      <vt:lpstr>UTM Avo</vt:lpstr>
      <vt:lpstr>2_Office 主题</vt:lpstr>
      <vt:lpstr>https://www.freeppt7.com</vt:lpstr>
      <vt:lpstr>3_Office Theme</vt:lpstr>
      <vt:lpstr>1_Office Theme</vt:lpstr>
      <vt:lpstr>Office 主题​​</vt:lpstr>
      <vt:lpstr>Office 主题</vt:lpstr>
      <vt:lpstr>2_Office Theme</vt:lpstr>
      <vt:lpstr>Office Theme</vt:lpstr>
      <vt:lpstr>3_Office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ngannie12ntl@gmail.com</cp:lastModifiedBy>
  <cp:revision>101</cp:revision>
  <dcterms:created xsi:type="dcterms:W3CDTF">2021-07-20T01:55:21Z</dcterms:created>
  <dcterms:modified xsi:type="dcterms:W3CDTF">2026-05-06T01:01:47Z</dcterms:modified>
</cp:coreProperties>
</file>