
<file path=[Content_Types].xml><?xml version="1.0" encoding="utf-8"?>
<Types xmlns="http://schemas.openxmlformats.org/package/2006/content-types">
  <Default Extension="jpeg" ContentType="image/jpeg"/>
  <Default Extension="JPG" ContentType="image/.jpg"/>
  <Default Extension="png" ContentType="image/png"/>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Lst>
  <p:notesMasterIdLst>
    <p:notesMasterId r:id="rId5"/>
  </p:notesMasterIdLst>
  <p:sldIdLst>
    <p:sldId id="258" r:id="rId4"/>
    <p:sldId id="288" r:id="rId6"/>
    <p:sldId id="268" r:id="rId7"/>
    <p:sldId id="300" r:id="rId8"/>
    <p:sldId id="256" r:id="rId9"/>
    <p:sldId id="265" r:id="rId10"/>
    <p:sldId id="262" r:id="rId11"/>
    <p:sldId id="270" r:id="rId12"/>
    <p:sldId id="269" r:id="rId13"/>
    <p:sldId id="279" r:id="rId14"/>
    <p:sldId id="301" r:id="rId15"/>
    <p:sldId id="290" r:id="rId16"/>
    <p:sldId id="302" r:id="rId17"/>
    <p:sldId id="272" r:id="rId18"/>
    <p:sldId id="285" r:id="rId19"/>
    <p:sldId id="298" r:id="rId20"/>
    <p:sldId id="303" r:id="rId21"/>
    <p:sldId id="280" r:id="rId22"/>
    <p:sldId id="284" r:id="rId23"/>
    <p:sldId id="304" r:id="rId24"/>
    <p:sldId id="305" r:id="rId25"/>
    <p:sldId id="584" r:id="rId26"/>
    <p:sldId id="287" r:id="rId27"/>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2E9D9"/>
    <a:srgbClr val="66CCFF"/>
    <a:srgbClr val="4BD3BD"/>
    <a:srgbClr val="53A70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9925" autoAdjust="0"/>
  </p:normalViewPr>
  <p:slideViewPr>
    <p:cSldViewPr snapToGrid="0">
      <p:cViewPr varScale="1">
        <p:scale>
          <a:sx n="63" d="100"/>
          <a:sy n="63" d="100"/>
        </p:scale>
        <p:origin x="1020" y="60"/>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slide" Target="slides/slide2.xml"/><Relationship Id="rId5" Type="http://schemas.openxmlformats.org/officeDocument/2006/relationships/notesMaster" Target="notesMasters/notesMaster1.xml"/><Relationship Id="rId4" Type="http://schemas.openxmlformats.org/officeDocument/2006/relationships/slide" Target="slides/slide1.xml"/><Relationship Id="rId30" Type="http://schemas.openxmlformats.org/officeDocument/2006/relationships/tableStyles" Target="tableStyles.xml"/><Relationship Id="rId3" Type="http://schemas.openxmlformats.org/officeDocument/2006/relationships/slideMaster" Target="slideMasters/slideMaster2.xml"/><Relationship Id="rId29" Type="http://schemas.openxmlformats.org/officeDocument/2006/relationships/viewProps" Target="viewProps.xml"/><Relationship Id="rId28" Type="http://schemas.openxmlformats.org/officeDocument/2006/relationships/presProps" Target="presProps.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66B4E7-5B7D-45BB-AA4B-4B40EFFDAE7B}" type="datetimeFigureOut">
              <a:rPr lang="vi-VN" smtClean="0"/>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3857A2-2739-46F3-A027-13E959197583}" type="slidenum">
              <a:rPr lang="vi-VN" smtClean="0"/>
            </a:fld>
            <a:endParaRPr lang="vi-VN"/>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fld id="{A63857A2-2739-46F3-A027-13E959197583}" type="slidenum">
              <a:rPr lang="vi-VN" smtClean="0"/>
            </a:fld>
            <a:endParaRPr lang="vi-VN"/>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63857A2-2739-46F3-A027-13E959197583}"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fld id="{A63857A2-2739-46F3-A027-13E959197583}" type="slidenum">
              <a:rPr lang="vi-VN" smtClean="0"/>
            </a:fld>
            <a:endParaRPr lang="vi-VN"/>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63857A2-2739-46F3-A027-13E959197583}"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63857A2-2739-46F3-A027-13E959197583}"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63857A2-2739-46F3-A027-13E959197583}"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63857A2-2739-46F3-A027-13E959197583}"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63857A2-2739-46F3-A027-13E959197583}"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4" Type="http://schemas.openxmlformats.org/officeDocument/2006/relationships/image" Target="../media/image5.png"/><Relationship Id="rId3" Type="http://schemas.openxmlformats.org/officeDocument/2006/relationships/image" Target="../media/image4.png"/><Relationship Id="rId2" Type="http://schemas.openxmlformats.org/officeDocument/2006/relationships/hyperlink" Target="https://www.facebook.com/groups/629898828017053" TargetMode="External"/><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5" Type="http://schemas.openxmlformats.org/officeDocument/2006/relationships/image" Target="../media/image5.png"/><Relationship Id="rId4" Type="http://schemas.openxmlformats.org/officeDocument/2006/relationships/image" Target="../media/image4.png"/><Relationship Id="rId3" Type="http://schemas.openxmlformats.org/officeDocument/2006/relationships/hyperlink" Target="https://www.facebook.com/groups/629898828017053" TargetMode="External"/><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5" Type="http://schemas.openxmlformats.org/officeDocument/2006/relationships/image" Target="../media/image5.png"/><Relationship Id="rId4" Type="http://schemas.openxmlformats.org/officeDocument/2006/relationships/image" Target="../media/image4.png"/><Relationship Id="rId3" Type="http://schemas.openxmlformats.org/officeDocument/2006/relationships/hyperlink" Target="https://www.facebook.com/groups/629898828017053" TargetMode="External"/><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5" Type="http://schemas.openxmlformats.org/officeDocument/2006/relationships/image" Target="../media/image5.png"/><Relationship Id="rId4" Type="http://schemas.openxmlformats.org/officeDocument/2006/relationships/image" Target="../media/image4.png"/><Relationship Id="rId3" Type="http://schemas.openxmlformats.org/officeDocument/2006/relationships/hyperlink" Target="https://www.facebook.com/groups/629898828017053" TargetMode="External"/><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4" Type="http://schemas.openxmlformats.org/officeDocument/2006/relationships/image" Target="../media/image5.png"/><Relationship Id="rId3" Type="http://schemas.openxmlformats.org/officeDocument/2006/relationships/image" Target="../media/image4.png"/><Relationship Id="rId2" Type="http://schemas.openxmlformats.org/officeDocument/2006/relationships/hyperlink" Target="https://www.facebook.com/groups/629898828017053" TargetMode="External"/><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4" Type="http://schemas.openxmlformats.org/officeDocument/2006/relationships/image" Target="../media/image5.png"/><Relationship Id="rId3" Type="http://schemas.openxmlformats.org/officeDocument/2006/relationships/image" Target="../media/image4.png"/><Relationship Id="rId2" Type="http://schemas.openxmlformats.org/officeDocument/2006/relationships/hyperlink" Target="https://www.facebook.com/groups/629898828017053" TargetMode="External"/><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E92207D-66EC-411C-AE22-63FD2F92C714}" type="datetimeFigureOut">
              <a:rPr lang="vi-VN" smtClean="0"/>
            </a:fld>
            <a:endParaRPr lang="vi-VN"/>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D16FF2B-0584-4769-A092-1CB9B2E1DC19}" type="slidenum">
              <a:rPr lang="vi-VN" smtClean="0"/>
            </a:fld>
            <a:endParaRPr lang="vi-VN"/>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E04DADCA-9B9E-4963-A957-D2FD6D7D638D}"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6355ED-D271-4885-A6A3-3712DE212336}"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extBox 3"/>
          <p:cNvSpPr txBox="1"/>
          <p:nvPr userDrawn="1"/>
        </p:nvSpPr>
        <p:spPr>
          <a:xfrm>
            <a:off x="1268463" y="7727342"/>
            <a:ext cx="10218420" cy="1477328"/>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299085" rtl="0" eaLnBrk="1" fontAlgn="auto" latinLnBrk="0" hangingPunct="1">
              <a:lnSpc>
                <a:spcPct val="100000"/>
              </a:lnSpc>
              <a:spcBef>
                <a:spcPts val="0"/>
              </a:spcBef>
              <a:spcAft>
                <a:spcPts val="0"/>
              </a:spcAft>
              <a:buClrTx/>
              <a:buSzTx/>
              <a:buFontTx/>
              <a:buNone/>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endPar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endParaRPr>
          </a:p>
          <a:p>
            <a:pPr marL="0" marR="0" lvl="0" indent="0" algn="ctr" defTabSz="299085" rtl="0" eaLnBrk="1" fontAlgn="auto" latinLnBrk="0" hangingPunct="1">
              <a:lnSpc>
                <a:spcPct val="100000"/>
              </a:lnSpc>
              <a:spcBef>
                <a:spcPts val="0"/>
              </a:spcBef>
              <a:spcAft>
                <a:spcPts val="0"/>
              </a:spcAft>
              <a:buClrTx/>
              <a:buSzTx/>
              <a:buFontTx/>
              <a:buNone/>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2"/>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085" rtl="0" eaLnBrk="1" fontAlgn="auto" latinLnBrk="0" hangingPunct="1">
              <a:lnSpc>
                <a:spcPct val="100000"/>
              </a:lnSpc>
              <a:spcBef>
                <a:spcPts val="0"/>
              </a:spcBef>
              <a:spcAft>
                <a:spcPts val="0"/>
              </a:spcAft>
              <a:buClrTx/>
              <a:buSzTx/>
              <a:buFontTx/>
              <a:buNone/>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067050" y="-727075"/>
            <a:ext cx="2487663" cy="2552700"/>
          </a:xfrm>
          <a:prstGeom prst="rect">
            <a:avLst/>
          </a:prstGeom>
        </p:spPr>
      </p:pic>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219200" y="6858000"/>
            <a:ext cx="2487663" cy="2552700"/>
          </a:xfrm>
          <a:prstGeom prst="rect">
            <a:avLst/>
          </a:prstGeom>
        </p:spPr>
      </p:pic>
      <p:pic>
        <p:nvPicPr>
          <p:cNvPr id="10" name="Picture 9"/>
          <p:cNvPicPr>
            <a:picLocks noChangeAspect="1"/>
          </p:cNvPicPr>
          <p:nvPr userDrawn="1"/>
        </p:nvPicPr>
        <p:blipFill>
          <a:blip r:embed="rId4"/>
          <a:stretch>
            <a:fillRect/>
          </a:stretch>
        </p:blipFill>
        <p:spPr>
          <a:xfrm>
            <a:off x="9064088" y="-1121555"/>
            <a:ext cx="5074660" cy="788959"/>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Rounded Rectangle 7"/>
          <p:cNvSpPr/>
          <p:nvPr userDrawn="1"/>
        </p:nvSpPr>
        <p:spPr>
          <a:xfrm>
            <a:off x="583223" y="2004646"/>
            <a:ext cx="11025554" cy="4255477"/>
          </a:xfrm>
          <a:prstGeom prst="roundRect">
            <a:avLst/>
          </a:prstGeom>
          <a:solidFill>
            <a:schemeClr val="bg1">
              <a:alpha val="87000"/>
            </a:schemeClr>
          </a:solidFill>
          <a:ln w="28575">
            <a:solidFill>
              <a:srgbClr val="00B0F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 name="TextBox 3"/>
          <p:cNvSpPr txBox="1"/>
          <p:nvPr userDrawn="1"/>
        </p:nvSpPr>
        <p:spPr>
          <a:xfrm>
            <a:off x="1268463" y="7727342"/>
            <a:ext cx="10218420" cy="1477328"/>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299085" rtl="0" eaLnBrk="1" fontAlgn="auto" latinLnBrk="0" hangingPunct="1">
              <a:lnSpc>
                <a:spcPct val="100000"/>
              </a:lnSpc>
              <a:spcBef>
                <a:spcPts val="0"/>
              </a:spcBef>
              <a:spcAft>
                <a:spcPts val="0"/>
              </a:spcAft>
              <a:buClrTx/>
              <a:buSzTx/>
              <a:buFontTx/>
              <a:buNone/>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endPar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endParaRPr>
          </a:p>
          <a:p>
            <a:pPr marL="0" marR="0" lvl="0" indent="0" algn="ctr" defTabSz="299085" rtl="0" eaLnBrk="1" fontAlgn="auto" latinLnBrk="0" hangingPunct="1">
              <a:lnSpc>
                <a:spcPct val="100000"/>
              </a:lnSpc>
              <a:spcBef>
                <a:spcPts val="0"/>
              </a:spcBef>
              <a:spcAft>
                <a:spcPts val="0"/>
              </a:spcAft>
              <a:buClrTx/>
              <a:buSzTx/>
              <a:buFontTx/>
              <a:buNone/>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3"/>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085" rtl="0" eaLnBrk="1" fontAlgn="auto" latinLnBrk="0" hangingPunct="1">
              <a:lnSpc>
                <a:spcPct val="100000"/>
              </a:lnSpc>
              <a:spcBef>
                <a:spcPts val="0"/>
              </a:spcBef>
              <a:spcAft>
                <a:spcPts val="0"/>
              </a:spcAft>
              <a:buClrTx/>
              <a:buSzTx/>
              <a:buFontTx/>
              <a:buNone/>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10" name="Picture 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067050" y="-727075"/>
            <a:ext cx="2487663" cy="2552700"/>
          </a:xfrm>
          <a:prstGeom prst="rect">
            <a:avLst/>
          </a:prstGeom>
        </p:spPr>
      </p:pic>
      <p:pic>
        <p:nvPicPr>
          <p:cNvPr id="11" name="Picture 1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19200" y="6858000"/>
            <a:ext cx="2487663" cy="2552700"/>
          </a:xfrm>
          <a:prstGeom prst="rect">
            <a:avLst/>
          </a:prstGeom>
        </p:spPr>
      </p:pic>
      <p:pic>
        <p:nvPicPr>
          <p:cNvPr id="12" name="Picture 11"/>
          <p:cNvPicPr>
            <a:picLocks noChangeAspect="1"/>
          </p:cNvPicPr>
          <p:nvPr userDrawn="1"/>
        </p:nvPicPr>
        <p:blipFill>
          <a:blip r:embed="rId5"/>
          <a:stretch>
            <a:fillRect/>
          </a:stretch>
        </p:blipFill>
        <p:spPr>
          <a:xfrm>
            <a:off x="9064088" y="-1121555"/>
            <a:ext cx="5074660" cy="788959"/>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Rectangle 7"/>
          <p:cNvSpPr/>
          <p:nvPr userDrawn="1"/>
        </p:nvSpPr>
        <p:spPr>
          <a:xfrm>
            <a:off x="0" y="1679331"/>
            <a:ext cx="12192000" cy="3499338"/>
          </a:xfrm>
          <a:prstGeom prst="rect">
            <a:avLst/>
          </a:prstGeom>
          <a:solidFill>
            <a:schemeClr val="bg1">
              <a:alpha val="72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extBox 3"/>
          <p:cNvSpPr txBox="1"/>
          <p:nvPr userDrawn="1"/>
        </p:nvSpPr>
        <p:spPr>
          <a:xfrm>
            <a:off x="1268463" y="7727342"/>
            <a:ext cx="10218420" cy="1477328"/>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299085" rtl="0" eaLnBrk="1" fontAlgn="auto" latinLnBrk="0" hangingPunct="1">
              <a:lnSpc>
                <a:spcPct val="100000"/>
              </a:lnSpc>
              <a:spcBef>
                <a:spcPts val="0"/>
              </a:spcBef>
              <a:spcAft>
                <a:spcPts val="0"/>
              </a:spcAft>
              <a:buClrTx/>
              <a:buSzTx/>
              <a:buFontTx/>
              <a:buNone/>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endPar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endParaRPr>
          </a:p>
          <a:p>
            <a:pPr marL="0" marR="0" lvl="0" indent="0" algn="ctr" defTabSz="299085" rtl="0" eaLnBrk="1" fontAlgn="auto" latinLnBrk="0" hangingPunct="1">
              <a:lnSpc>
                <a:spcPct val="100000"/>
              </a:lnSpc>
              <a:spcBef>
                <a:spcPts val="0"/>
              </a:spcBef>
              <a:spcAft>
                <a:spcPts val="0"/>
              </a:spcAft>
              <a:buClrTx/>
              <a:buSzTx/>
              <a:buFontTx/>
              <a:buNone/>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3"/>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085" rtl="0" eaLnBrk="1" fontAlgn="auto" latinLnBrk="0" hangingPunct="1">
              <a:lnSpc>
                <a:spcPct val="100000"/>
              </a:lnSpc>
              <a:spcBef>
                <a:spcPts val="0"/>
              </a:spcBef>
              <a:spcAft>
                <a:spcPts val="0"/>
              </a:spcAft>
              <a:buClrTx/>
              <a:buSzTx/>
              <a:buFontTx/>
              <a:buNone/>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10" name="Picture 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067050" y="-727075"/>
            <a:ext cx="2487663" cy="2552700"/>
          </a:xfrm>
          <a:prstGeom prst="rect">
            <a:avLst/>
          </a:prstGeom>
        </p:spPr>
      </p:pic>
      <p:pic>
        <p:nvPicPr>
          <p:cNvPr id="11" name="Picture 1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19200" y="6858000"/>
            <a:ext cx="2487663" cy="2552700"/>
          </a:xfrm>
          <a:prstGeom prst="rect">
            <a:avLst/>
          </a:prstGeom>
        </p:spPr>
      </p:pic>
      <p:pic>
        <p:nvPicPr>
          <p:cNvPr id="12" name="Picture 11"/>
          <p:cNvPicPr>
            <a:picLocks noChangeAspect="1"/>
          </p:cNvPicPr>
          <p:nvPr userDrawn="1"/>
        </p:nvPicPr>
        <p:blipFill>
          <a:blip r:embed="rId5"/>
          <a:stretch>
            <a:fillRect/>
          </a:stretch>
        </p:blipFill>
        <p:spPr>
          <a:xfrm>
            <a:off x="9064088" y="-1121555"/>
            <a:ext cx="5074660" cy="788959"/>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Rounded Rectangle 10"/>
          <p:cNvSpPr/>
          <p:nvPr userDrawn="1"/>
        </p:nvSpPr>
        <p:spPr>
          <a:xfrm>
            <a:off x="310662" y="276958"/>
            <a:ext cx="11570677" cy="6304085"/>
          </a:xfrm>
          <a:prstGeom prst="roundRect">
            <a:avLst/>
          </a:prstGeom>
          <a:solidFill>
            <a:schemeClr val="bg1"/>
          </a:solidFill>
          <a:ln w="28575">
            <a:solidFill>
              <a:srgbClr val="00B0F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2" name="TextBox 3"/>
          <p:cNvSpPr txBox="1"/>
          <p:nvPr userDrawn="1"/>
        </p:nvSpPr>
        <p:spPr>
          <a:xfrm>
            <a:off x="1268463" y="7727342"/>
            <a:ext cx="10218420" cy="1477328"/>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299085" rtl="0" eaLnBrk="1" fontAlgn="auto" latinLnBrk="0" hangingPunct="1">
              <a:lnSpc>
                <a:spcPct val="100000"/>
              </a:lnSpc>
              <a:spcBef>
                <a:spcPts val="0"/>
              </a:spcBef>
              <a:spcAft>
                <a:spcPts val="0"/>
              </a:spcAft>
              <a:buClrTx/>
              <a:buSzTx/>
              <a:buFontTx/>
              <a:buNone/>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endPar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endParaRPr>
          </a:p>
          <a:p>
            <a:pPr marL="0" marR="0" lvl="0" indent="0" algn="ctr" defTabSz="299085" rtl="0" eaLnBrk="1" fontAlgn="auto" latinLnBrk="0" hangingPunct="1">
              <a:lnSpc>
                <a:spcPct val="100000"/>
              </a:lnSpc>
              <a:spcBef>
                <a:spcPts val="0"/>
              </a:spcBef>
              <a:spcAft>
                <a:spcPts val="0"/>
              </a:spcAft>
              <a:buClrTx/>
              <a:buSzTx/>
              <a:buFontTx/>
              <a:buNone/>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3"/>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085" rtl="0" eaLnBrk="1" fontAlgn="auto" latinLnBrk="0" hangingPunct="1">
              <a:lnSpc>
                <a:spcPct val="100000"/>
              </a:lnSpc>
              <a:spcBef>
                <a:spcPts val="0"/>
              </a:spcBef>
              <a:spcAft>
                <a:spcPts val="0"/>
              </a:spcAft>
              <a:buClrTx/>
              <a:buSzTx/>
              <a:buFontTx/>
              <a:buNone/>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13" name="Picture 1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067050" y="-727075"/>
            <a:ext cx="2487663" cy="2552700"/>
          </a:xfrm>
          <a:prstGeom prst="rect">
            <a:avLst/>
          </a:prstGeom>
        </p:spPr>
      </p:pic>
      <p:pic>
        <p:nvPicPr>
          <p:cNvPr id="14" name="Picture 13"/>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19200" y="6858000"/>
            <a:ext cx="2487663" cy="2552700"/>
          </a:xfrm>
          <a:prstGeom prst="rect">
            <a:avLst/>
          </a:prstGeom>
        </p:spPr>
      </p:pic>
      <p:pic>
        <p:nvPicPr>
          <p:cNvPr id="15" name="Picture 14"/>
          <p:cNvPicPr>
            <a:picLocks noChangeAspect="1"/>
          </p:cNvPicPr>
          <p:nvPr userDrawn="1"/>
        </p:nvPicPr>
        <p:blipFill>
          <a:blip r:embed="rId5"/>
          <a:stretch>
            <a:fillRect/>
          </a:stretch>
        </p:blipFill>
        <p:spPr>
          <a:xfrm>
            <a:off x="9064088" y="-1121555"/>
            <a:ext cx="5074660" cy="788959"/>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D1078849-D4A5-4624-899B-C22CB1250CE2}" type="datetimeFigureOut">
              <a:rPr lang="vi-VN" smtClean="0"/>
            </a:fld>
            <a:endParaRPr lang="vi-VN"/>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20AE5A52-B1BB-456E-9653-D2CA17E4F6BA}" type="slidenum">
              <a:rPr lang="vi-VN" smtClean="0"/>
            </a:fld>
            <a:endParaRPr lang="vi-VN"/>
          </a:p>
        </p:txBody>
      </p:sp>
      <p:sp>
        <p:nvSpPr>
          <p:cNvPr id="6" name="TextBox 3"/>
          <p:cNvSpPr txBox="1"/>
          <p:nvPr userDrawn="1"/>
        </p:nvSpPr>
        <p:spPr>
          <a:xfrm>
            <a:off x="1268463" y="7727342"/>
            <a:ext cx="10218420" cy="1477328"/>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299085" rtl="0" eaLnBrk="1" fontAlgn="auto" latinLnBrk="0" hangingPunct="1">
              <a:lnSpc>
                <a:spcPct val="100000"/>
              </a:lnSpc>
              <a:spcBef>
                <a:spcPts val="0"/>
              </a:spcBef>
              <a:spcAft>
                <a:spcPts val="0"/>
              </a:spcAft>
              <a:buClrTx/>
              <a:buSzTx/>
              <a:buFontTx/>
              <a:buNone/>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endPar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endParaRPr>
          </a:p>
          <a:p>
            <a:pPr marL="0" marR="0" lvl="0" indent="0" algn="ctr" defTabSz="299085" rtl="0" eaLnBrk="1" fontAlgn="auto" latinLnBrk="0" hangingPunct="1">
              <a:lnSpc>
                <a:spcPct val="100000"/>
              </a:lnSpc>
              <a:spcBef>
                <a:spcPts val="0"/>
              </a:spcBef>
              <a:spcAft>
                <a:spcPts val="0"/>
              </a:spcAft>
              <a:buClrTx/>
              <a:buSzTx/>
              <a:buFontTx/>
              <a:buNone/>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2"/>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085" rtl="0" eaLnBrk="1" fontAlgn="auto" latinLnBrk="0" hangingPunct="1">
              <a:lnSpc>
                <a:spcPct val="100000"/>
              </a:lnSpc>
              <a:spcBef>
                <a:spcPts val="0"/>
              </a:spcBef>
              <a:spcAft>
                <a:spcPts val="0"/>
              </a:spcAft>
              <a:buClrTx/>
              <a:buSzTx/>
              <a:buFontTx/>
              <a:buNone/>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067050" y="-727075"/>
            <a:ext cx="2487663" cy="2552700"/>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219200" y="6858000"/>
            <a:ext cx="2487663" cy="2552700"/>
          </a:xfrm>
          <a:prstGeom prst="rect">
            <a:avLst/>
          </a:prstGeom>
        </p:spPr>
      </p:pic>
      <p:pic>
        <p:nvPicPr>
          <p:cNvPr id="9" name="Picture 8"/>
          <p:cNvPicPr>
            <a:picLocks noChangeAspect="1"/>
          </p:cNvPicPr>
          <p:nvPr userDrawn="1"/>
        </p:nvPicPr>
        <p:blipFill>
          <a:blip r:embed="rId4"/>
          <a:stretch>
            <a:fillRect/>
          </a:stretch>
        </p:blipFill>
        <p:spPr>
          <a:xfrm>
            <a:off x="9064088" y="-1121555"/>
            <a:ext cx="5074660" cy="788959"/>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D1078849-D4A5-4624-899B-C22CB1250CE2}" type="datetimeFigureOut">
              <a:rPr lang="vi-VN" smtClean="0"/>
            </a:fld>
            <a:endParaRPr lang="vi-VN"/>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20AE5A52-B1BB-456E-9653-D2CA17E4F6BA}" type="slidenum">
              <a:rPr lang="vi-VN" smtClean="0"/>
            </a:fld>
            <a:endParaRPr lang="vi-VN"/>
          </a:p>
        </p:txBody>
      </p:sp>
      <p:sp>
        <p:nvSpPr>
          <p:cNvPr id="5" name="TextBox 3"/>
          <p:cNvSpPr txBox="1"/>
          <p:nvPr userDrawn="1"/>
        </p:nvSpPr>
        <p:spPr>
          <a:xfrm>
            <a:off x="1268463" y="7727342"/>
            <a:ext cx="10218420" cy="1477328"/>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299085" rtl="0" eaLnBrk="1" fontAlgn="auto" latinLnBrk="0" hangingPunct="1">
              <a:lnSpc>
                <a:spcPct val="100000"/>
              </a:lnSpc>
              <a:spcBef>
                <a:spcPts val="0"/>
              </a:spcBef>
              <a:spcAft>
                <a:spcPts val="0"/>
              </a:spcAft>
              <a:buClrTx/>
              <a:buSzTx/>
              <a:buFontTx/>
              <a:buNone/>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endPar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endParaRPr>
          </a:p>
          <a:p>
            <a:pPr marL="0" marR="0" lvl="0" indent="0" algn="ctr" defTabSz="299085" rtl="0" eaLnBrk="1" fontAlgn="auto" latinLnBrk="0" hangingPunct="1">
              <a:lnSpc>
                <a:spcPct val="100000"/>
              </a:lnSpc>
              <a:spcBef>
                <a:spcPts val="0"/>
              </a:spcBef>
              <a:spcAft>
                <a:spcPts val="0"/>
              </a:spcAft>
              <a:buClrTx/>
              <a:buSzTx/>
              <a:buFontTx/>
              <a:buNone/>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2"/>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085" rtl="0" eaLnBrk="1" fontAlgn="auto" latinLnBrk="0" hangingPunct="1">
              <a:lnSpc>
                <a:spcPct val="100000"/>
              </a:lnSpc>
              <a:spcBef>
                <a:spcPts val="0"/>
              </a:spcBef>
              <a:spcAft>
                <a:spcPts val="0"/>
              </a:spcAft>
              <a:buClrTx/>
              <a:buSzTx/>
              <a:buFontTx/>
              <a:buNone/>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067050" y="-727075"/>
            <a:ext cx="2487663" cy="2552700"/>
          </a:xfrm>
          <a:prstGeom prst="rect">
            <a:avLst/>
          </a:prstGeom>
        </p:spPr>
      </p:pic>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219200" y="6858000"/>
            <a:ext cx="2487663" cy="2552700"/>
          </a:xfrm>
          <a:prstGeom prst="rect">
            <a:avLst/>
          </a:prstGeom>
        </p:spPr>
      </p:pic>
      <p:pic>
        <p:nvPicPr>
          <p:cNvPr id="8" name="Picture 7"/>
          <p:cNvPicPr>
            <a:picLocks noChangeAspect="1"/>
          </p:cNvPicPr>
          <p:nvPr userDrawn="1"/>
        </p:nvPicPr>
        <p:blipFill>
          <a:blip r:embed="rId4"/>
          <a:stretch>
            <a:fillRect/>
          </a:stretch>
        </p:blipFill>
        <p:spPr>
          <a:xfrm>
            <a:off x="9064088" y="-1121555"/>
            <a:ext cx="5074660" cy="788959"/>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D1078849-D4A5-4624-899B-C22CB1250CE2}" type="datetimeFigureOut">
              <a:rPr lang="vi-VN" smtClean="0"/>
            </a:fld>
            <a:endParaRPr lang="vi-VN"/>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20AE5A52-B1BB-456E-9653-D2CA17E4F6BA}" type="slidenum">
              <a:rPr lang="vi-VN" smtClean="0"/>
            </a:fld>
            <a:endParaRPr lang="vi-VN"/>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sp>
        <p:nvSpPr>
          <p:cNvPr id="8" name="Rounded Rectangle 7"/>
          <p:cNvSpPr/>
          <p:nvPr userDrawn="1"/>
        </p:nvSpPr>
        <p:spPr>
          <a:xfrm>
            <a:off x="559359" y="1618594"/>
            <a:ext cx="11073283" cy="4191866"/>
          </a:xfrm>
          <a:prstGeom prst="round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D1078849-D4A5-4624-899B-C22CB1250CE2}" type="datetimeFigureOut">
              <a:rPr lang="vi-VN" smtClean="0"/>
            </a:fld>
            <a:endParaRPr lang="vi-VN"/>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20AE5A52-B1BB-456E-9653-D2CA17E4F6BA}" type="slidenum">
              <a:rPr lang="vi-VN" smtClean="0"/>
            </a:fld>
            <a:endParaRPr lang="vi-VN"/>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1078849-D4A5-4624-899B-C22CB1250CE2}" type="datetimeFigureOut">
              <a:rPr lang="vi-VN" smtClean="0"/>
            </a:fld>
            <a:endParaRPr lang="vi-VN"/>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0AE5A52-B1BB-456E-9653-D2CA17E4F6BA}" type="slidenum">
              <a:rPr lang="vi-VN" smtClean="0"/>
            </a:fld>
            <a:endParaRPr lang="vi-VN"/>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1078849-D4A5-4624-899B-C22CB1250CE2}" type="datetimeFigureOut">
              <a:rPr lang="vi-VN" smtClean="0"/>
            </a:fld>
            <a:endParaRPr lang="vi-VN"/>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0AE5A52-B1BB-456E-9653-D2CA17E4F6BA}" type="slidenum">
              <a:rPr lang="vi-VN" smtClean="0"/>
            </a:fld>
            <a:endParaRPr lang="vi-VN"/>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sp>
        <p:nvSpPr>
          <p:cNvPr id="8" name="Rounded Rectangle 7"/>
          <p:cNvSpPr/>
          <p:nvPr userDrawn="1"/>
        </p:nvSpPr>
        <p:spPr>
          <a:xfrm>
            <a:off x="559359" y="401934"/>
            <a:ext cx="11073283" cy="6199833"/>
          </a:xfrm>
          <a:prstGeom prst="round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12192001" cy="6884894"/>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8E92207D-66EC-411C-AE22-63FD2F92C714}" type="datetimeFigureOut">
              <a:rPr lang="vi-VN" smtClean="0"/>
            </a:fld>
            <a:endParaRPr lang="vi-VN"/>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2D16FF2B-0584-4769-A092-1CB9B2E1DC19}" type="slidenum">
              <a:rPr lang="vi-VN" smtClean="0"/>
            </a:fld>
            <a:endParaRPr lang="vi-VN"/>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8E92207D-66EC-411C-AE22-63FD2F92C714}" type="datetimeFigureOut">
              <a:rPr lang="vi-VN" smtClean="0"/>
            </a:fld>
            <a:endParaRPr lang="vi-VN"/>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2D16FF2B-0584-4769-A092-1CB9B2E1DC19}" type="slidenum">
              <a:rPr lang="vi-VN" smtClean="0"/>
            </a:fld>
            <a:endParaRPr lang="vi-VN"/>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E92207D-66EC-411C-AE22-63FD2F92C714}" type="datetimeFigureOut">
              <a:rPr lang="vi-VN" smtClean="0"/>
            </a:fld>
            <a:endParaRPr lang="vi-VN"/>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2D16FF2B-0584-4769-A092-1CB9B2E1DC19}" type="slidenum">
              <a:rPr lang="vi-VN" smtClean="0"/>
            </a:fld>
            <a:endParaRPr lang="vi-VN"/>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E92207D-66EC-411C-AE22-63FD2F92C714}" type="datetimeFigureOut">
              <a:rPr lang="vi-VN" smtClean="0"/>
            </a:fld>
            <a:endParaRPr lang="vi-VN"/>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2D16FF2B-0584-4769-A092-1CB9B2E1DC19}" type="slidenum">
              <a:rPr lang="vi-VN" smtClean="0"/>
            </a:fld>
            <a:endParaRPr lang="vi-VN"/>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E92207D-66EC-411C-AE22-63FD2F92C714}" type="datetimeFigureOut">
              <a:rPr lang="vi-VN" smtClean="0"/>
            </a:fld>
            <a:endParaRPr lang="vi-VN"/>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D16FF2B-0584-4769-A092-1CB9B2E1DC19}" type="slidenum">
              <a:rPr lang="vi-VN" smtClean="0"/>
            </a:fld>
            <a:endParaRPr lang="vi-VN"/>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3.pn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3" Type="http://schemas.openxmlformats.org/officeDocument/2006/relationships/theme" Target="../theme/theme2.xml"/><Relationship Id="rId12" Type="http://schemas.openxmlformats.org/officeDocument/2006/relationships/image" Target="../media/image3.png"/><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round pink circle with white text and a black background&#10;&#10;Description automatically generated"/>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818290" y="123136"/>
            <a:ext cx="1592677" cy="1592677"/>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round pink circle with white text and a black background&#10;&#10;Description automatically generated"/>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818290" y="123136"/>
            <a:ext cx="1592677" cy="1592677"/>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1.xml"/><Relationship Id="rId2" Type="http://schemas.openxmlformats.org/officeDocument/2006/relationships/image" Target="../media/image8.png"/><Relationship Id="rId1" Type="http://schemas.openxmlformats.org/officeDocument/2006/relationships/image" Target="../media/image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11.png"/><Relationship Id="rId1"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11.png"/><Relationship Id="rId1" Type="http://schemas.openxmlformats.org/officeDocument/2006/relationships/image" Target="../media/image10.png"/></Relationships>
</file>

<file path=ppt/slides/_rels/slide14.xml.rels><?xml version="1.0" encoding="UTF-8" standalone="yes"?>
<Relationships xmlns="http://schemas.openxmlformats.org/package/2006/relationships"><Relationship Id="rId4" Type="http://schemas.openxmlformats.org/officeDocument/2006/relationships/notesSlide" Target="../notesSlides/notesSlide5.xml"/><Relationship Id="rId3" Type="http://schemas.openxmlformats.org/officeDocument/2006/relationships/slideLayout" Target="../slideLayouts/slideLayout1.xml"/><Relationship Id="rId2" Type="http://schemas.openxmlformats.org/officeDocument/2006/relationships/image" Target="../media/image21.png"/><Relationship Id="rId1" Type="http://schemas.openxmlformats.org/officeDocument/2006/relationships/image" Target="../media/image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3.xml"/><Relationship Id="rId1" Type="http://schemas.openxmlformats.org/officeDocument/2006/relationships/image" Target="../media/image22.jpeg"/></Relationships>
</file>

<file path=ppt/slides/_rels/slide18.xml.rels><?xml version="1.0" encoding="UTF-8" standalone="yes"?>
<Relationships xmlns="http://schemas.openxmlformats.org/package/2006/relationships"><Relationship Id="rId4" Type="http://schemas.openxmlformats.org/officeDocument/2006/relationships/notesSlide" Target="../notesSlides/notesSlide7.xml"/><Relationship Id="rId3" Type="http://schemas.openxmlformats.org/officeDocument/2006/relationships/slideLayout" Target="../slideLayouts/slideLayout1.xml"/><Relationship Id="rId2" Type="http://schemas.openxmlformats.org/officeDocument/2006/relationships/image" Target="../media/image23.png"/><Relationship Id="rId1" Type="http://schemas.openxmlformats.org/officeDocument/2006/relationships/image" Target="../media/image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9.png"/><Relationship Id="rId2" Type="http://schemas.microsoft.com/office/2007/relationships/media" Target="../media/media1.mp4"/><Relationship Id="rId1" Type="http://schemas.openxmlformats.org/officeDocument/2006/relationships/video" Target="../media/media1.mp4"/></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1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4" Type="http://schemas.openxmlformats.org/officeDocument/2006/relationships/slideLayout" Target="../slideLayouts/slideLayout11.xml"/><Relationship Id="rId3" Type="http://schemas.openxmlformats.org/officeDocument/2006/relationships/image" Target="../media/image24.png"/><Relationship Id="rId2" Type="http://schemas.microsoft.com/office/2007/relationships/media" Target="../media/media2.mp4"/><Relationship Id="rId1" Type="http://schemas.openxmlformats.org/officeDocument/2006/relationships/video" Target="../media/media2.mp4"/></Relationships>
</file>

<file path=ppt/slides/_rels/slide23.xml.rels><?xml version="1.0" encoding="UTF-8" standalone="yes"?>
<Relationships xmlns="http://schemas.openxmlformats.org/package/2006/relationships"><Relationship Id="rId4" Type="http://schemas.openxmlformats.org/officeDocument/2006/relationships/notesSlide" Target="../notesSlides/notesSlide8.xml"/><Relationship Id="rId3" Type="http://schemas.openxmlformats.org/officeDocument/2006/relationships/slideLayout" Target="../slideLayouts/slideLayout1.xml"/><Relationship Id="rId2" Type="http://schemas.openxmlformats.org/officeDocument/2006/relationships/image" Target="../media/image25.png"/><Relationship Id="rId1"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11.png"/><Relationship Id="rId1"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11.png"/><Relationship Id="rId1" Type="http://schemas.openxmlformats.org/officeDocument/2006/relationships/image" Target="../media/image10.png"/></Relationships>
</file>

<file path=ppt/slides/_rels/slide5.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14.png"/><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image" Target="../media/image7.png"/></Relationships>
</file>

<file path=ppt/slides/_rels/slide6.xml.rels><?xml version="1.0" encoding="UTF-8" standalone="yes"?>
<Relationships xmlns="http://schemas.openxmlformats.org/package/2006/relationships"><Relationship Id="rId5" Type="http://schemas.openxmlformats.org/officeDocument/2006/relationships/notesSlide" Target="../notesSlides/notesSlide2.xml"/><Relationship Id="rId4" Type="http://schemas.openxmlformats.org/officeDocument/2006/relationships/slideLayout" Target="../slideLayouts/slideLayout1.xml"/><Relationship Id="rId3" Type="http://schemas.openxmlformats.org/officeDocument/2006/relationships/image" Target="../media/image3.png"/><Relationship Id="rId2" Type="http://schemas.openxmlformats.org/officeDocument/2006/relationships/image" Target="../media/image15.png"/><Relationship Id="rId1" Type="http://schemas.openxmlformats.org/officeDocument/2006/relationships/image" Target="../media/image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image" Target="../media/image16.jpeg"/></Relationships>
</file>

<file path=ppt/slides/_rels/slide9.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1">
            <a:extLst>
              <a:ext uri="{28A0092B-C50C-407E-A947-70E740481C1C}">
                <a14:useLocalDpi xmlns:a14="http://schemas.microsoft.com/office/drawing/2010/main" val="0"/>
              </a:ext>
            </a:extLst>
          </a:blip>
          <a:srcRect b="25749"/>
          <a:stretch>
            <a:fillRect/>
          </a:stretch>
        </p:blipFill>
        <p:spPr>
          <a:xfrm>
            <a:off x="897415" y="3692769"/>
            <a:ext cx="10397171" cy="3165231"/>
          </a:xfrm>
          <a:prstGeom prst="rect">
            <a:avLst/>
          </a:prstGeom>
        </p:spPr>
      </p:pic>
      <p:pic>
        <p:nvPicPr>
          <p:cNvPr id="6" name="Picture 5"/>
          <p:cNvPicPr>
            <a:picLocks noChangeAspect="1"/>
          </p:cNvPicPr>
          <p:nvPr/>
        </p:nvPicPr>
        <p:blipFill>
          <a:blip r:embed="rId2"/>
          <a:stretch>
            <a:fillRect/>
          </a:stretch>
        </p:blipFill>
        <p:spPr>
          <a:xfrm>
            <a:off x="633511" y="891062"/>
            <a:ext cx="10924979" cy="2237426"/>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872781" y="1694072"/>
            <a:ext cx="10382482" cy="4524315"/>
          </a:xfrm>
          <a:prstGeom prst="rect">
            <a:avLst/>
          </a:prstGeom>
          <a:solidFill>
            <a:srgbClr val="92E9D9"/>
          </a:solidFill>
          <a:effectLst>
            <a:outerShdw blurRad="63500" sx="102000" sy="102000" algn="ctr" rotWithShape="0">
              <a:prstClr val="black">
                <a:alpha val="40000"/>
              </a:prstClr>
            </a:outerShdw>
          </a:effectLst>
        </p:spPr>
        <p:txBody>
          <a:bodyPr wrap="square">
            <a:spAutoFit/>
          </a:bodyPr>
          <a:lstStyle/>
          <a:p>
            <a:pPr algn="just"/>
            <a:r>
              <a:rPr lang="vi-VN" sz="3600" b="1" dirty="0">
                <a:solidFill>
                  <a:srgbClr val="FF0000"/>
                </a:solidFill>
                <a:latin typeface="Cambria" panose="02040503050406030204" pitchFamily="18" charset="0"/>
                <a:ea typeface="Cambria" panose="02040503050406030204" pitchFamily="18" charset="0"/>
              </a:rPr>
              <a:t>+ Tìm hiểu và tích cực tham gia các hoạt động vì hoà bình.</a:t>
            </a:r>
            <a:endParaRPr lang="vi-VN" sz="3600" b="1" dirty="0">
              <a:solidFill>
                <a:srgbClr val="FF0000"/>
              </a:solidFill>
              <a:latin typeface="Cambria" panose="02040503050406030204" pitchFamily="18" charset="0"/>
              <a:ea typeface="Cambria" panose="02040503050406030204" pitchFamily="18" charset="0"/>
            </a:endParaRPr>
          </a:p>
          <a:p>
            <a:pPr algn="just"/>
            <a:r>
              <a:rPr lang="vi-VN" sz="3600" b="1" dirty="0">
                <a:solidFill>
                  <a:srgbClr val="FF0000"/>
                </a:solidFill>
                <a:latin typeface="Cambria" panose="02040503050406030204" pitchFamily="18" charset="0"/>
                <a:ea typeface="Cambria" panose="02040503050406030204" pitchFamily="18" charset="0"/>
              </a:rPr>
              <a:t>+ Tuyên truyền ý thức bảo vệ hoà bình.</a:t>
            </a:r>
            <a:endParaRPr lang="vi-VN" sz="3600" b="1" dirty="0">
              <a:solidFill>
                <a:srgbClr val="FF0000"/>
              </a:solidFill>
              <a:latin typeface="Cambria" panose="02040503050406030204" pitchFamily="18" charset="0"/>
              <a:ea typeface="Cambria" panose="02040503050406030204" pitchFamily="18" charset="0"/>
            </a:endParaRPr>
          </a:p>
          <a:p>
            <a:pPr algn="just"/>
            <a:r>
              <a:rPr lang="vi-VN" sz="3600" b="1" dirty="0">
                <a:solidFill>
                  <a:srgbClr val="FF0000"/>
                </a:solidFill>
                <a:latin typeface="Cambria" panose="02040503050406030204" pitchFamily="18" charset="0"/>
                <a:ea typeface="Cambria" panose="02040503050406030204" pitchFamily="18" charset="0"/>
              </a:rPr>
              <a:t>+ Xây dựng mối quan hệ đoàn kết, hữu nghị, nhân ái; không kì thị, phân biệt chủng tộc, màu da.</a:t>
            </a:r>
            <a:endParaRPr lang="vi-VN" sz="3600" b="1" dirty="0">
              <a:solidFill>
                <a:srgbClr val="FF0000"/>
              </a:solidFill>
              <a:latin typeface="Cambria" panose="02040503050406030204" pitchFamily="18" charset="0"/>
              <a:ea typeface="Cambria" panose="02040503050406030204" pitchFamily="18" charset="0"/>
            </a:endParaRPr>
          </a:p>
          <a:p>
            <a:pPr algn="just"/>
            <a:r>
              <a:rPr lang="vi-VN" sz="3600" b="1" dirty="0">
                <a:solidFill>
                  <a:srgbClr val="FF0000"/>
                </a:solidFill>
                <a:latin typeface="Cambria" panose="02040503050406030204" pitchFamily="18" charset="0"/>
                <a:ea typeface="Cambria" panose="02040503050406030204" pitchFamily="18" charset="0"/>
              </a:rPr>
              <a:t>+ Giải quyết các cuộc xung đột, mâu thuẫn bằng biện pháp hoà bình.</a:t>
            </a:r>
            <a:endParaRPr lang="vi-VN" sz="3600" dirty="0">
              <a:solidFill>
                <a:srgbClr val="FF0000"/>
              </a:solidFill>
              <a:latin typeface="Cambria" panose="02040503050406030204" pitchFamily="18" charset="0"/>
              <a:ea typeface="Cambria" panose="02040503050406030204" pitchFamily="18" charset="0"/>
            </a:endParaRPr>
          </a:p>
        </p:txBody>
      </p:sp>
      <p:sp>
        <p:nvSpPr>
          <p:cNvPr id="2" name="TextBox 1"/>
          <p:cNvSpPr txBox="1"/>
          <p:nvPr/>
        </p:nvSpPr>
        <p:spPr>
          <a:xfrm>
            <a:off x="1401288" y="391885"/>
            <a:ext cx="9393381" cy="1077218"/>
          </a:xfrm>
          <a:prstGeom prst="rect">
            <a:avLst/>
          </a:prstGeom>
          <a:noFill/>
        </p:spPr>
        <p:txBody>
          <a:bodyPr wrap="square" rtlCol="0">
            <a:spAutoFit/>
          </a:bodyPr>
          <a:lstStyle/>
          <a:p>
            <a:pPr algn="ctr"/>
            <a:r>
              <a:rPr lang="vi-VN" sz="3200" b="1" dirty="0">
                <a:latin typeface="Cambria" panose="02040503050406030204" pitchFamily="18" charset="0"/>
                <a:ea typeface="Cambria" panose="02040503050406030204" pitchFamily="18" charset="0"/>
              </a:rPr>
              <a:t>- Để xây dựng một thế giới hoà bình cần sự chung tay của toàn nhân loại với các biện pháp như:</a:t>
            </a:r>
            <a:endParaRPr lang="en-US" sz="3200" b="1" dirty="0">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51263" y="191050"/>
            <a:ext cx="11150930" cy="707886"/>
          </a:xfrm>
          <a:prstGeom prst="rect">
            <a:avLst/>
          </a:prstGeom>
          <a:solidFill>
            <a:schemeClr val="accent4">
              <a:lumMod val="40000"/>
              <a:lumOff val="60000"/>
            </a:schemeClr>
          </a:solidFill>
          <a:ln>
            <a:solidFill>
              <a:schemeClr val="tx1"/>
            </a:solidFill>
          </a:ln>
        </p:spPr>
        <p:txBody>
          <a:bodyPr wrap="square" rtlCol="0">
            <a:spAutoFit/>
          </a:bodyPr>
          <a:lstStyle/>
          <a:p>
            <a:pPr lvl="0" algn="ctr"/>
            <a:r>
              <a:rPr lang="en-US" sz="4000" b="1" dirty="0">
                <a:solidFill>
                  <a:prstClr val="black"/>
                </a:solidFill>
                <a:latin typeface="Cambria" panose="02040503050406030204" pitchFamily="18" charset="0"/>
                <a:ea typeface="Cambria" panose="02040503050406030204" pitchFamily="18" charset="0"/>
              </a:rPr>
              <a:t>Đ</a:t>
            </a:r>
            <a:r>
              <a:rPr lang="vi-VN" sz="4000" b="1" dirty="0">
                <a:solidFill>
                  <a:prstClr val="black"/>
                </a:solidFill>
                <a:latin typeface="Cambria" panose="02040503050406030204" pitchFamily="18" charset="0"/>
                <a:ea typeface="Cambria" panose="02040503050406030204" pitchFamily="18" charset="0"/>
              </a:rPr>
              <a:t>ọc thông tin trong SGK và trả lời câu hỏi:</a:t>
            </a:r>
            <a:endParaRPr kumimoji="0" lang="vi-VN"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3" name="Picture 2"/>
          <p:cNvPicPr>
            <a:picLocks noChangeAspect="1"/>
          </p:cNvPicPr>
          <p:nvPr/>
        </p:nvPicPr>
        <p:blipFill>
          <a:blip r:embed="rId1"/>
          <a:stretch>
            <a:fillRect/>
          </a:stretch>
        </p:blipFill>
        <p:spPr>
          <a:xfrm>
            <a:off x="1646465" y="1030741"/>
            <a:ext cx="8578190" cy="5346266"/>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8"/>
          <p:cNvPicPr>
            <a:picLocks noChangeAspect="1"/>
          </p:cNvPicPr>
          <p:nvPr/>
        </p:nvPicPr>
        <p:blipFill>
          <a:blip r:embed="rId1"/>
          <a:stretch>
            <a:fillRect/>
          </a:stretch>
        </p:blipFill>
        <p:spPr>
          <a:xfrm flipH="1">
            <a:off x="880679" y="1590223"/>
            <a:ext cx="2758077" cy="4758738"/>
          </a:xfrm>
          <a:prstGeom prst="rect">
            <a:avLst/>
          </a:prstGeom>
        </p:spPr>
      </p:pic>
      <p:grpSp>
        <p:nvGrpSpPr>
          <p:cNvPr id="9" name="Group 8"/>
          <p:cNvGrpSpPr/>
          <p:nvPr/>
        </p:nvGrpSpPr>
        <p:grpSpPr>
          <a:xfrm>
            <a:off x="4133007" y="122029"/>
            <a:ext cx="7884819" cy="2363236"/>
            <a:chOff x="5142304" y="3077328"/>
            <a:chExt cx="6783912" cy="2363236"/>
          </a:xfrm>
        </p:grpSpPr>
        <p:pic>
          <p:nvPicPr>
            <p:cNvPr id="10" name="Picture 9"/>
            <p:cNvPicPr>
              <a:picLocks noChangeAspect="1"/>
            </p:cNvPicPr>
            <p:nvPr/>
          </p:nvPicPr>
          <p:blipFill>
            <a:blip r:embed="rId2"/>
            <a:stretch>
              <a:fillRect/>
            </a:stretch>
          </p:blipFill>
          <p:spPr>
            <a:xfrm>
              <a:off x="10841034" y="3077328"/>
              <a:ext cx="1085182" cy="877900"/>
            </a:xfrm>
            <a:prstGeom prst="rect">
              <a:avLst/>
            </a:prstGeom>
          </p:spPr>
        </p:pic>
        <p:sp>
          <p:nvSpPr>
            <p:cNvPr id="11" name="Rounded Rectangle 10"/>
            <p:cNvSpPr/>
            <p:nvPr/>
          </p:nvSpPr>
          <p:spPr>
            <a:xfrm>
              <a:off x="5142304" y="3525315"/>
              <a:ext cx="6017620" cy="1915249"/>
            </a:xfrm>
            <a:prstGeom prst="roundRect">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Quan sát hình và cho biết sự kiện đi bộ vì hoà bình được tổ chức ở đâu, vào năm nào</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4" name="Rectangle 3"/>
          <p:cNvSpPr/>
          <p:nvPr/>
        </p:nvSpPr>
        <p:spPr>
          <a:xfrm>
            <a:off x="3978234" y="2924967"/>
            <a:ext cx="7279574" cy="3416320"/>
          </a:xfrm>
          <a:prstGeom prst="rect">
            <a:avLst/>
          </a:prstGeom>
          <a:solidFill>
            <a:srgbClr val="92E9D9"/>
          </a:solidFill>
          <a:ln w="19050">
            <a:solidFill>
              <a:schemeClr val="tx1"/>
            </a:solidFill>
            <a:prstDash val="dash"/>
          </a:ln>
        </p:spPr>
        <p:txBody>
          <a:bodyPr wrap="square">
            <a:spAutoFit/>
          </a:bodyPr>
          <a:lstStyle/>
          <a:p>
            <a:pPr lvl="0" algn="just"/>
            <a:r>
              <a:rPr lang="vi-VN" sz="5400" b="1" i="1" dirty="0">
                <a:solidFill>
                  <a:srgbClr val="FF0000"/>
                </a:solidFill>
                <a:latin typeface="Cambria" panose="02040503050406030204" pitchFamily="18" charset="0"/>
                <a:ea typeface="Cambria" panose="02040503050406030204" pitchFamily="18" charset="0"/>
              </a:rPr>
              <a:t>Sự kiện đi bộ vì hoà bình được tổ chức ở Seoul Hàn Quốc vào năm 2016.</a:t>
            </a:r>
            <a:endParaRPr kumimoji="0" lang="vi-VN" sz="54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8"/>
          <p:cNvPicPr>
            <a:picLocks noChangeAspect="1"/>
          </p:cNvPicPr>
          <p:nvPr/>
        </p:nvPicPr>
        <p:blipFill>
          <a:blip r:embed="rId1"/>
          <a:stretch>
            <a:fillRect/>
          </a:stretch>
        </p:blipFill>
        <p:spPr>
          <a:xfrm flipH="1">
            <a:off x="880679" y="1590223"/>
            <a:ext cx="2758077" cy="4758738"/>
          </a:xfrm>
          <a:prstGeom prst="rect">
            <a:avLst/>
          </a:prstGeom>
        </p:spPr>
      </p:pic>
      <p:grpSp>
        <p:nvGrpSpPr>
          <p:cNvPr id="9" name="Group 8"/>
          <p:cNvGrpSpPr/>
          <p:nvPr/>
        </p:nvGrpSpPr>
        <p:grpSpPr>
          <a:xfrm>
            <a:off x="3800103" y="122029"/>
            <a:ext cx="8217723" cy="2122408"/>
            <a:chOff x="4855881" y="3077328"/>
            <a:chExt cx="7070335" cy="2122408"/>
          </a:xfrm>
        </p:grpSpPr>
        <p:pic>
          <p:nvPicPr>
            <p:cNvPr id="10" name="Picture 9"/>
            <p:cNvPicPr>
              <a:picLocks noChangeAspect="1"/>
            </p:cNvPicPr>
            <p:nvPr/>
          </p:nvPicPr>
          <p:blipFill>
            <a:blip r:embed="rId2"/>
            <a:stretch>
              <a:fillRect/>
            </a:stretch>
          </p:blipFill>
          <p:spPr>
            <a:xfrm>
              <a:off x="10841034" y="3077328"/>
              <a:ext cx="1085182" cy="877900"/>
            </a:xfrm>
            <a:prstGeom prst="rect">
              <a:avLst/>
            </a:prstGeom>
          </p:spPr>
        </p:pic>
        <p:sp>
          <p:nvSpPr>
            <p:cNvPr id="11" name="Rounded Rectangle 10"/>
            <p:cNvSpPr/>
            <p:nvPr/>
          </p:nvSpPr>
          <p:spPr>
            <a:xfrm>
              <a:off x="4855881" y="3525316"/>
              <a:ext cx="6304042" cy="1674420"/>
            </a:xfrm>
            <a:prstGeom prst="roundRect">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Quốc tế lấy ngày kỉ niệm quốc tế hoà bình là ngày nào?</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4" name="Rectangle 3"/>
          <p:cNvSpPr/>
          <p:nvPr/>
        </p:nvSpPr>
        <p:spPr>
          <a:xfrm>
            <a:off x="3990109" y="2703016"/>
            <a:ext cx="7279574" cy="4154984"/>
          </a:xfrm>
          <a:prstGeom prst="rect">
            <a:avLst/>
          </a:prstGeom>
          <a:solidFill>
            <a:srgbClr val="92E9D9"/>
          </a:solidFill>
          <a:ln w="19050">
            <a:solidFill>
              <a:schemeClr val="tx1"/>
            </a:solidFill>
            <a:prstDash val="dash"/>
          </a:ln>
        </p:spPr>
        <p:txBody>
          <a:bodyPr wrap="square">
            <a:spAutoFit/>
          </a:bodyPr>
          <a:lstStyle/>
          <a:p>
            <a:pPr lvl="0" algn="just"/>
            <a:r>
              <a:rPr lang="vi-VN" sz="4400" b="1" i="1" dirty="0">
                <a:solidFill>
                  <a:srgbClr val="FF0000"/>
                </a:solidFill>
                <a:latin typeface="Cambria" panose="02040503050406030204" pitchFamily="18" charset="0"/>
                <a:ea typeface="Cambria" panose="02040503050406030204" pitchFamily="18" charset="0"/>
              </a:rPr>
              <a:t>Quốc tế lấy ngày kỉ niệm quốc tế hoà bình là ngày 21/9 hằng năm. Đây là ngày tôn vinh hoà bình, kêu gọi chấm dứt chiến tranh, bạo lực và bất công.</a:t>
            </a:r>
            <a:endParaRPr kumimoji="0" lang="vi-VN" sz="44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1">
            <a:extLst>
              <a:ext uri="{28A0092B-C50C-407E-A947-70E740481C1C}">
                <a14:useLocalDpi xmlns:a14="http://schemas.microsoft.com/office/drawing/2010/main" val="0"/>
              </a:ext>
            </a:extLst>
          </a:blip>
          <a:srcRect b="25749"/>
          <a:stretch>
            <a:fillRect/>
          </a:stretch>
        </p:blipFill>
        <p:spPr>
          <a:xfrm>
            <a:off x="897415" y="3692769"/>
            <a:ext cx="10397171" cy="3165231"/>
          </a:xfrm>
          <a:prstGeom prst="rect">
            <a:avLst/>
          </a:prstGeom>
        </p:spPr>
      </p:pic>
      <p:pic>
        <p:nvPicPr>
          <p:cNvPr id="6" name="Picture 5"/>
          <p:cNvPicPr>
            <a:picLocks noChangeAspect="1"/>
          </p:cNvPicPr>
          <p:nvPr/>
        </p:nvPicPr>
        <p:blipFill>
          <a:blip r:embed="rId2"/>
          <a:stretch>
            <a:fillRect/>
          </a:stretch>
        </p:blipFill>
        <p:spPr>
          <a:xfrm>
            <a:off x="633511" y="757712"/>
            <a:ext cx="10924979" cy="2237426"/>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332510" y="170068"/>
            <a:ext cx="11412187" cy="1200329"/>
          </a:xfrm>
          <a:prstGeom prst="rect">
            <a:avLst/>
          </a:prstGeom>
          <a:solidFill>
            <a:srgbClr val="92E9D9"/>
          </a:solidFill>
          <a:ln>
            <a:solidFill>
              <a:schemeClr val="tx1"/>
            </a:solidFill>
          </a:ln>
        </p:spPr>
        <p:txBody>
          <a:bodyPr wrap="square">
            <a:spAutoFit/>
          </a:bodyPr>
          <a:lstStyle/>
          <a:p>
            <a:pPr algn="ctr"/>
            <a:r>
              <a:rPr lang="vi-VN" sz="3600" b="1" dirty="0">
                <a:latin typeface="Cambria" panose="02040503050406030204" pitchFamily="18" charset="0"/>
                <a:ea typeface="Cambria" panose="02040503050406030204" pitchFamily="18" charset="0"/>
              </a:rPr>
              <a:t>Hoàn thành bảng (theo gợi ý dưới đây vào vở) về ý nghĩa của các tổ chức, phong trào vì hoà bình thế giới.</a:t>
            </a:r>
            <a:endParaRPr lang="vi-VN" sz="3600" b="1" dirty="0">
              <a:latin typeface="Cambria" panose="02040503050406030204" pitchFamily="18" charset="0"/>
              <a:ea typeface="Cambria" panose="02040503050406030204" pitchFamily="18" charset="0"/>
            </a:endParaRPr>
          </a:p>
        </p:txBody>
      </p:sp>
      <p:graphicFrame>
        <p:nvGraphicFramePr>
          <p:cNvPr id="2" name="Table 1"/>
          <p:cNvGraphicFramePr>
            <a:graphicFrameLocks noGrp="1"/>
          </p:cNvGraphicFramePr>
          <p:nvPr/>
        </p:nvGraphicFramePr>
        <p:xfrm>
          <a:off x="1163782" y="2030680"/>
          <a:ext cx="9773392" cy="3990108"/>
        </p:xfrm>
        <a:graphic>
          <a:graphicData uri="http://schemas.openxmlformats.org/drawingml/2006/table">
            <a:tbl>
              <a:tblPr firstRow="1" firstCol="1" bandRow="1">
                <a:tableStyleId>{5C22544A-7EE6-4342-B048-85BDC9FD1C3A}</a:tableStyleId>
              </a:tblPr>
              <a:tblGrid>
                <a:gridCol w="1513578"/>
                <a:gridCol w="4186578"/>
                <a:gridCol w="4073236"/>
              </a:tblGrid>
              <a:tr h="650343">
                <a:tc>
                  <a:txBody>
                    <a:bodyPr/>
                    <a:lstStyle/>
                    <a:p>
                      <a:pPr marL="0" marR="0" algn="ctr">
                        <a:lnSpc>
                          <a:spcPct val="115000"/>
                        </a:lnSpc>
                        <a:spcBef>
                          <a:spcPts val="0"/>
                        </a:spcBef>
                        <a:spcAft>
                          <a:spcPts val="0"/>
                        </a:spcAft>
                      </a:pPr>
                      <a:r>
                        <a:rPr lang="en-US" sz="3200" dirty="0">
                          <a:effectLst/>
                          <a:latin typeface="Cambria" panose="02040503050406030204" pitchFamily="18" charset="0"/>
                          <a:ea typeface="Cambria" panose="02040503050406030204" pitchFamily="18" charset="0"/>
                        </a:rPr>
                        <a:t>TT</a:t>
                      </a:r>
                      <a:endParaRPr lang="en-US" sz="32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marL="0" marR="0" algn="ctr">
                        <a:lnSpc>
                          <a:spcPct val="115000"/>
                        </a:lnSpc>
                        <a:spcBef>
                          <a:spcPts val="0"/>
                        </a:spcBef>
                        <a:spcAft>
                          <a:spcPts val="0"/>
                        </a:spcAft>
                      </a:pPr>
                      <a:r>
                        <a:rPr lang="en-US" sz="3200" dirty="0" err="1">
                          <a:effectLst/>
                          <a:latin typeface="Cambria" panose="02040503050406030204" pitchFamily="18" charset="0"/>
                          <a:ea typeface="Cambria" panose="02040503050406030204" pitchFamily="18" charset="0"/>
                        </a:rPr>
                        <a:t>Tên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tổ</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chức</a:t>
                      </a:r>
                      <a:endParaRPr lang="en-US" sz="32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marL="0" marR="0" algn="ctr">
                        <a:lnSpc>
                          <a:spcPct val="115000"/>
                        </a:lnSpc>
                        <a:spcBef>
                          <a:spcPts val="0"/>
                        </a:spcBef>
                        <a:spcAft>
                          <a:spcPts val="0"/>
                        </a:spcAft>
                      </a:pPr>
                      <a:r>
                        <a:rPr lang="en-US" sz="3200" dirty="0" err="1">
                          <a:effectLst/>
                          <a:latin typeface="Cambria" panose="02040503050406030204" pitchFamily="18" charset="0"/>
                          <a:ea typeface="Cambria" panose="02040503050406030204" pitchFamily="18" charset="0"/>
                        </a:rPr>
                        <a:t>Mục</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đích</a:t>
                      </a:r>
                      <a:endParaRPr lang="en-US" sz="32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r>
              <a:tr h="650343">
                <a:tc>
                  <a:txBody>
                    <a:bodyPr/>
                    <a:lstStyle/>
                    <a:p>
                      <a:pPr marL="0" marR="0" algn="ctr">
                        <a:lnSpc>
                          <a:spcPct val="115000"/>
                        </a:lnSpc>
                        <a:spcBef>
                          <a:spcPts val="0"/>
                        </a:spcBef>
                        <a:spcAft>
                          <a:spcPts val="0"/>
                        </a:spcAft>
                      </a:pPr>
                      <a:r>
                        <a:rPr lang="en-US" sz="3200" dirty="0">
                          <a:solidFill>
                            <a:srgbClr val="002060"/>
                          </a:solidFill>
                          <a:effectLst/>
                          <a:latin typeface="Cambria" panose="02040503050406030204" pitchFamily="18" charset="0"/>
                          <a:ea typeface="Cambria" panose="02040503050406030204" pitchFamily="18" charset="0"/>
                        </a:rPr>
                        <a:t>1</a:t>
                      </a:r>
                      <a:endParaRPr lang="en-US" sz="32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15000"/>
                        </a:lnSpc>
                        <a:spcBef>
                          <a:spcPts val="0"/>
                        </a:spcBef>
                        <a:spcAft>
                          <a:spcPts val="0"/>
                        </a:spcAft>
                      </a:pPr>
                      <a:r>
                        <a:rPr lang="en-US" sz="3200">
                          <a:solidFill>
                            <a:srgbClr val="002060"/>
                          </a:solidFill>
                          <a:effectLst/>
                          <a:latin typeface="Cambria" panose="02040503050406030204" pitchFamily="18" charset="0"/>
                          <a:ea typeface="Cambria" panose="02040503050406030204" pitchFamily="18" charset="0"/>
                        </a:rPr>
                        <a:t>Liên hợp quốc</a:t>
                      </a:r>
                      <a:endParaRPr lang="en-US" sz="320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15000"/>
                        </a:lnSpc>
                        <a:spcBef>
                          <a:spcPts val="0"/>
                        </a:spcBef>
                        <a:spcAft>
                          <a:spcPts val="0"/>
                        </a:spcAft>
                      </a:pPr>
                      <a:r>
                        <a:rPr lang="en-US" sz="3200">
                          <a:solidFill>
                            <a:srgbClr val="002060"/>
                          </a:solidFill>
                          <a:effectLst/>
                          <a:latin typeface="Cambria" panose="02040503050406030204" pitchFamily="18" charset="0"/>
                          <a:ea typeface="Cambria" panose="02040503050406030204" pitchFamily="18" charset="0"/>
                        </a:rPr>
                        <a:t> </a:t>
                      </a:r>
                      <a:endParaRPr lang="en-US" sz="320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344711">
                <a:tc>
                  <a:txBody>
                    <a:bodyPr/>
                    <a:lstStyle/>
                    <a:p>
                      <a:pPr marL="0" marR="0" algn="ctr">
                        <a:lnSpc>
                          <a:spcPct val="115000"/>
                        </a:lnSpc>
                        <a:spcBef>
                          <a:spcPts val="0"/>
                        </a:spcBef>
                        <a:spcAft>
                          <a:spcPts val="0"/>
                        </a:spcAft>
                      </a:pPr>
                      <a:r>
                        <a:rPr lang="en-US" sz="3200">
                          <a:solidFill>
                            <a:srgbClr val="002060"/>
                          </a:solidFill>
                          <a:effectLst/>
                          <a:latin typeface="Cambria" panose="02040503050406030204" pitchFamily="18" charset="0"/>
                          <a:ea typeface="Cambria" panose="02040503050406030204" pitchFamily="18" charset="0"/>
                        </a:rPr>
                        <a:t>2</a:t>
                      </a:r>
                      <a:endParaRPr lang="en-US" sz="320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15000"/>
                        </a:lnSpc>
                        <a:spcBef>
                          <a:spcPts val="0"/>
                        </a:spcBef>
                        <a:spcAft>
                          <a:spcPts val="0"/>
                        </a:spcAft>
                      </a:pPr>
                      <a:r>
                        <a:rPr lang="en-US" sz="3200" dirty="0" err="1">
                          <a:solidFill>
                            <a:srgbClr val="002060"/>
                          </a:solidFill>
                          <a:effectLst/>
                          <a:latin typeface="Cambria" panose="02040503050406030204" pitchFamily="18" charset="0"/>
                          <a:ea typeface="Cambria" panose="02040503050406030204" pitchFamily="18" charset="0"/>
                        </a:rPr>
                        <a:t>Thế</a:t>
                      </a:r>
                      <a:r>
                        <a:rPr lang="en-US" sz="3200" dirty="0">
                          <a:solidFill>
                            <a:srgbClr val="002060"/>
                          </a:solidFill>
                          <a:effectLst/>
                          <a:latin typeface="Cambria" panose="02040503050406030204" pitchFamily="18" charset="0"/>
                          <a:ea typeface="Cambria" panose="02040503050406030204" pitchFamily="18" charset="0"/>
                        </a:rPr>
                        <a:t> </a:t>
                      </a:r>
                      <a:r>
                        <a:rPr lang="en-US" sz="3200" dirty="0" err="1">
                          <a:solidFill>
                            <a:srgbClr val="002060"/>
                          </a:solidFill>
                          <a:effectLst/>
                          <a:latin typeface="Cambria" panose="02040503050406030204" pitchFamily="18" charset="0"/>
                          <a:ea typeface="Cambria" panose="02040503050406030204" pitchFamily="18" charset="0"/>
                        </a:rPr>
                        <a:t>vận</a:t>
                      </a:r>
                      <a:r>
                        <a:rPr lang="en-US" sz="3200" dirty="0">
                          <a:solidFill>
                            <a:srgbClr val="002060"/>
                          </a:solidFill>
                          <a:effectLst/>
                          <a:latin typeface="Cambria" panose="02040503050406030204" pitchFamily="18" charset="0"/>
                          <a:ea typeface="Cambria" panose="02040503050406030204" pitchFamily="18" charset="0"/>
                        </a:rPr>
                        <a:t> </a:t>
                      </a:r>
                      <a:r>
                        <a:rPr lang="en-US" sz="3200" dirty="0" err="1">
                          <a:solidFill>
                            <a:srgbClr val="002060"/>
                          </a:solidFill>
                          <a:effectLst/>
                          <a:latin typeface="Cambria" panose="02040503050406030204" pitchFamily="18" charset="0"/>
                          <a:ea typeface="Cambria" panose="02040503050406030204" pitchFamily="18" charset="0"/>
                        </a:rPr>
                        <a:t>hội</a:t>
                      </a:r>
                      <a:r>
                        <a:rPr lang="en-US" sz="3200" dirty="0">
                          <a:solidFill>
                            <a:srgbClr val="002060"/>
                          </a:solidFill>
                          <a:effectLst/>
                          <a:latin typeface="Cambria" panose="02040503050406030204" pitchFamily="18" charset="0"/>
                          <a:ea typeface="Cambria" panose="02040503050406030204" pitchFamily="18" charset="0"/>
                        </a:rPr>
                        <a:t> Ô-</a:t>
                      </a:r>
                      <a:r>
                        <a:rPr lang="en-US" sz="3200" dirty="0" err="1">
                          <a:solidFill>
                            <a:srgbClr val="002060"/>
                          </a:solidFill>
                          <a:effectLst/>
                          <a:latin typeface="Cambria" panose="02040503050406030204" pitchFamily="18" charset="0"/>
                          <a:ea typeface="Cambria" panose="02040503050406030204" pitchFamily="18" charset="0"/>
                        </a:rPr>
                        <a:t>lim</a:t>
                      </a:r>
                      <a:r>
                        <a:rPr lang="en-US" sz="3200" dirty="0">
                          <a:solidFill>
                            <a:srgbClr val="002060"/>
                          </a:solidFill>
                          <a:effectLst/>
                          <a:latin typeface="Cambria" panose="02040503050406030204" pitchFamily="18" charset="0"/>
                          <a:ea typeface="Cambria" panose="02040503050406030204" pitchFamily="18" charset="0"/>
                        </a:rPr>
                        <a:t>-pic</a:t>
                      </a:r>
                      <a:endParaRPr lang="en-US" sz="32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15000"/>
                        </a:lnSpc>
                        <a:spcBef>
                          <a:spcPts val="0"/>
                        </a:spcBef>
                        <a:spcAft>
                          <a:spcPts val="0"/>
                        </a:spcAft>
                      </a:pPr>
                      <a:r>
                        <a:rPr lang="en-US" sz="3200">
                          <a:solidFill>
                            <a:srgbClr val="002060"/>
                          </a:solidFill>
                          <a:effectLst/>
                          <a:latin typeface="Cambria" panose="02040503050406030204" pitchFamily="18" charset="0"/>
                          <a:ea typeface="Cambria" panose="02040503050406030204" pitchFamily="18" charset="0"/>
                        </a:rPr>
                        <a:t> </a:t>
                      </a:r>
                      <a:endParaRPr lang="en-US" sz="320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344711">
                <a:tc>
                  <a:txBody>
                    <a:bodyPr/>
                    <a:lstStyle/>
                    <a:p>
                      <a:pPr marL="0" marR="0" algn="ctr">
                        <a:lnSpc>
                          <a:spcPct val="115000"/>
                        </a:lnSpc>
                        <a:spcBef>
                          <a:spcPts val="0"/>
                        </a:spcBef>
                        <a:spcAft>
                          <a:spcPts val="0"/>
                        </a:spcAft>
                      </a:pPr>
                      <a:r>
                        <a:rPr lang="en-US" sz="3200">
                          <a:solidFill>
                            <a:srgbClr val="002060"/>
                          </a:solidFill>
                          <a:effectLst/>
                          <a:latin typeface="Cambria" panose="02040503050406030204" pitchFamily="18" charset="0"/>
                          <a:ea typeface="Cambria" panose="02040503050406030204" pitchFamily="18" charset="0"/>
                        </a:rPr>
                        <a:t>3</a:t>
                      </a:r>
                      <a:endParaRPr lang="en-US" sz="320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15000"/>
                        </a:lnSpc>
                        <a:spcBef>
                          <a:spcPts val="0"/>
                        </a:spcBef>
                        <a:spcAft>
                          <a:spcPts val="0"/>
                        </a:spcAft>
                      </a:pPr>
                      <a:r>
                        <a:rPr lang="en-US" sz="3200">
                          <a:solidFill>
                            <a:srgbClr val="002060"/>
                          </a:solidFill>
                          <a:effectLst/>
                          <a:latin typeface="Cambria" panose="02040503050406030204" pitchFamily="18" charset="0"/>
                          <a:ea typeface="Cambria" panose="02040503050406030204" pitchFamily="18" charset="0"/>
                        </a:rPr>
                        <a:t>Phong trào chữ thập đỏ.</a:t>
                      </a:r>
                      <a:endParaRPr lang="en-US" sz="320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15000"/>
                        </a:lnSpc>
                        <a:spcBef>
                          <a:spcPts val="0"/>
                        </a:spcBef>
                        <a:spcAft>
                          <a:spcPts val="0"/>
                        </a:spcAft>
                      </a:pPr>
                      <a:r>
                        <a:rPr lang="en-US" sz="3200" dirty="0">
                          <a:solidFill>
                            <a:srgbClr val="002060"/>
                          </a:solidFill>
                          <a:effectLst/>
                          <a:latin typeface="Cambria" panose="02040503050406030204" pitchFamily="18" charset="0"/>
                          <a:ea typeface="Cambria" panose="02040503050406030204" pitchFamily="18" charset="0"/>
                        </a:rPr>
                        <a:t> </a:t>
                      </a:r>
                      <a:endParaRPr lang="en-US" sz="32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circle(in)">
                                      <p:cBhvr>
                                        <p:cTn id="14"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712520" y="724396"/>
          <a:ext cx="10664040" cy="5573958"/>
        </p:xfrm>
        <a:graphic>
          <a:graphicData uri="http://schemas.openxmlformats.org/drawingml/2006/table">
            <a:tbl>
              <a:tblPr firstRow="1" firstCol="1" bandRow="1">
                <a:tableStyleId>{5C22544A-7EE6-4342-B048-85BDC9FD1C3A}</a:tableStyleId>
              </a:tblPr>
              <a:tblGrid>
                <a:gridCol w="1045027"/>
                <a:gridCol w="2743200"/>
                <a:gridCol w="6875813"/>
              </a:tblGrid>
              <a:tr h="548235">
                <a:tc>
                  <a:txBody>
                    <a:bodyPr/>
                    <a:lstStyle/>
                    <a:p>
                      <a:pPr marL="0" marR="0" algn="ctr">
                        <a:lnSpc>
                          <a:spcPct val="115000"/>
                        </a:lnSpc>
                        <a:spcBef>
                          <a:spcPts val="0"/>
                        </a:spcBef>
                        <a:spcAft>
                          <a:spcPts val="0"/>
                        </a:spcAft>
                      </a:pPr>
                      <a:r>
                        <a:rPr lang="en-US" sz="3200" dirty="0">
                          <a:effectLst/>
                          <a:latin typeface="Cambria" panose="02040503050406030204" pitchFamily="18" charset="0"/>
                          <a:ea typeface="Cambria" panose="02040503050406030204" pitchFamily="18" charset="0"/>
                        </a:rPr>
                        <a:t>TT</a:t>
                      </a:r>
                      <a:endParaRPr lang="en-US" sz="3200" dirty="0">
                        <a:effectLst/>
                        <a:latin typeface="Cambria" panose="02040503050406030204" pitchFamily="18" charset="0"/>
                        <a:ea typeface="Cambria" panose="02040503050406030204" pitchFamily="18" charset="0"/>
                      </a:endParaRPr>
                    </a:p>
                  </a:txBody>
                  <a:tcPr marL="65107" marR="6510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marL="0" marR="0" algn="ctr">
                        <a:lnSpc>
                          <a:spcPct val="115000"/>
                        </a:lnSpc>
                        <a:spcBef>
                          <a:spcPts val="0"/>
                        </a:spcBef>
                        <a:spcAft>
                          <a:spcPts val="0"/>
                        </a:spcAft>
                      </a:pPr>
                      <a:r>
                        <a:rPr lang="en-US" sz="3200" dirty="0" err="1">
                          <a:effectLst/>
                          <a:latin typeface="Cambria" panose="02040503050406030204" pitchFamily="18" charset="0"/>
                          <a:ea typeface="Cambria" panose="02040503050406030204" pitchFamily="18" charset="0"/>
                        </a:rPr>
                        <a:t>Tên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tổ</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chức</a:t>
                      </a:r>
                      <a:endParaRPr lang="en-US" sz="3200" dirty="0">
                        <a:effectLst/>
                        <a:latin typeface="Cambria" panose="02040503050406030204" pitchFamily="18" charset="0"/>
                        <a:ea typeface="Cambria" panose="02040503050406030204" pitchFamily="18" charset="0"/>
                      </a:endParaRPr>
                    </a:p>
                  </a:txBody>
                  <a:tcPr marL="65107" marR="6510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marL="0" marR="0" algn="ctr">
                        <a:lnSpc>
                          <a:spcPct val="115000"/>
                        </a:lnSpc>
                        <a:spcBef>
                          <a:spcPts val="0"/>
                        </a:spcBef>
                        <a:spcAft>
                          <a:spcPts val="0"/>
                        </a:spcAft>
                      </a:pPr>
                      <a:r>
                        <a:rPr lang="en-US" sz="3200" dirty="0" err="1">
                          <a:effectLst/>
                          <a:latin typeface="Cambria" panose="02040503050406030204" pitchFamily="18" charset="0"/>
                          <a:ea typeface="Cambria" panose="02040503050406030204" pitchFamily="18" charset="0"/>
                        </a:rPr>
                        <a:t>Mục</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đích</a:t>
                      </a:r>
                      <a:endParaRPr lang="en-US" sz="3200" dirty="0">
                        <a:effectLst/>
                        <a:latin typeface="Cambria" panose="02040503050406030204" pitchFamily="18" charset="0"/>
                        <a:ea typeface="Cambria" panose="02040503050406030204" pitchFamily="18" charset="0"/>
                      </a:endParaRPr>
                    </a:p>
                  </a:txBody>
                  <a:tcPr marL="65107" marR="6510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r>
              <a:tr h="833770">
                <a:tc>
                  <a:txBody>
                    <a:bodyPr/>
                    <a:lstStyle/>
                    <a:p>
                      <a:pPr marL="0" marR="0" algn="ctr">
                        <a:lnSpc>
                          <a:spcPct val="115000"/>
                        </a:lnSpc>
                        <a:spcBef>
                          <a:spcPts val="0"/>
                        </a:spcBef>
                        <a:spcAft>
                          <a:spcPts val="0"/>
                        </a:spcAft>
                      </a:pPr>
                      <a:r>
                        <a:rPr lang="en-US" sz="3200" dirty="0">
                          <a:solidFill>
                            <a:srgbClr val="002060"/>
                          </a:solidFill>
                          <a:effectLst/>
                          <a:latin typeface="Cambria" panose="02040503050406030204" pitchFamily="18" charset="0"/>
                          <a:ea typeface="Cambria" panose="02040503050406030204" pitchFamily="18" charset="0"/>
                        </a:rPr>
                        <a:t>1</a:t>
                      </a:r>
                      <a:endParaRPr lang="en-US" sz="3200" dirty="0">
                        <a:solidFill>
                          <a:srgbClr val="002060"/>
                        </a:solidFill>
                        <a:effectLst/>
                        <a:latin typeface="Cambria" panose="02040503050406030204" pitchFamily="18" charset="0"/>
                        <a:ea typeface="Cambria" panose="02040503050406030204" pitchFamily="18" charset="0"/>
                      </a:endParaRPr>
                    </a:p>
                  </a:txBody>
                  <a:tcPr marL="65107" marR="6510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3200" b="1" dirty="0">
                          <a:solidFill>
                            <a:srgbClr val="002060"/>
                          </a:solidFill>
                          <a:effectLst/>
                          <a:latin typeface="Cambria" panose="02040503050406030204" pitchFamily="18" charset="0"/>
                          <a:ea typeface="Cambria" panose="02040503050406030204" pitchFamily="18" charset="0"/>
                        </a:rPr>
                        <a:t>Liên </a:t>
                      </a:r>
                      <a:r>
                        <a:rPr lang="en-US" sz="3200" b="1" dirty="0" err="1">
                          <a:solidFill>
                            <a:srgbClr val="002060"/>
                          </a:solidFill>
                          <a:effectLst/>
                          <a:latin typeface="Cambria" panose="02040503050406030204" pitchFamily="18" charset="0"/>
                          <a:ea typeface="Cambria" panose="02040503050406030204" pitchFamily="18" charset="0"/>
                        </a:rPr>
                        <a:t>hợp</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quốc</a:t>
                      </a:r>
                      <a:endParaRPr lang="en-US" sz="3200" b="1" dirty="0">
                        <a:solidFill>
                          <a:srgbClr val="002060"/>
                        </a:solidFill>
                        <a:effectLst/>
                        <a:latin typeface="Cambria" panose="02040503050406030204" pitchFamily="18" charset="0"/>
                        <a:ea typeface="Cambria" panose="02040503050406030204" pitchFamily="18" charset="0"/>
                      </a:endParaRPr>
                    </a:p>
                  </a:txBody>
                  <a:tcPr marL="65107" marR="6510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15000"/>
                        </a:lnSpc>
                        <a:spcBef>
                          <a:spcPts val="0"/>
                        </a:spcBef>
                        <a:spcAft>
                          <a:spcPts val="0"/>
                        </a:spcAft>
                      </a:pPr>
                      <a:r>
                        <a:rPr lang="en-US" sz="3200">
                          <a:solidFill>
                            <a:srgbClr val="002060"/>
                          </a:solidFill>
                          <a:effectLst/>
                          <a:latin typeface="Cambria" panose="02040503050406030204" pitchFamily="18" charset="0"/>
                          <a:ea typeface="Cambria" panose="02040503050406030204" pitchFamily="18" charset="0"/>
                        </a:rPr>
                        <a:t>Giữ gìn, bảo vệ nền hoà bình và an ninh thế giới.</a:t>
                      </a:r>
                      <a:endParaRPr lang="en-US" sz="3200">
                        <a:solidFill>
                          <a:srgbClr val="002060"/>
                        </a:solidFill>
                        <a:effectLst/>
                        <a:latin typeface="Cambria" panose="02040503050406030204" pitchFamily="18" charset="0"/>
                        <a:ea typeface="Cambria" panose="02040503050406030204" pitchFamily="18" charset="0"/>
                      </a:endParaRPr>
                    </a:p>
                  </a:txBody>
                  <a:tcPr marL="65107" marR="6510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261439">
                <a:tc>
                  <a:txBody>
                    <a:bodyPr/>
                    <a:lstStyle/>
                    <a:p>
                      <a:pPr marL="0" marR="0" algn="ctr">
                        <a:lnSpc>
                          <a:spcPct val="115000"/>
                        </a:lnSpc>
                        <a:spcBef>
                          <a:spcPts val="0"/>
                        </a:spcBef>
                        <a:spcAft>
                          <a:spcPts val="0"/>
                        </a:spcAft>
                      </a:pPr>
                      <a:r>
                        <a:rPr lang="en-US" sz="3200">
                          <a:solidFill>
                            <a:srgbClr val="002060"/>
                          </a:solidFill>
                          <a:effectLst/>
                          <a:latin typeface="Cambria" panose="02040503050406030204" pitchFamily="18" charset="0"/>
                          <a:ea typeface="Cambria" panose="02040503050406030204" pitchFamily="18" charset="0"/>
                        </a:rPr>
                        <a:t>2</a:t>
                      </a:r>
                      <a:endParaRPr lang="en-US" sz="3200">
                        <a:solidFill>
                          <a:srgbClr val="002060"/>
                        </a:solidFill>
                        <a:effectLst/>
                        <a:latin typeface="Cambria" panose="02040503050406030204" pitchFamily="18" charset="0"/>
                        <a:ea typeface="Cambria" panose="02040503050406030204" pitchFamily="18" charset="0"/>
                      </a:endParaRPr>
                    </a:p>
                  </a:txBody>
                  <a:tcPr marL="65107" marR="6510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3200" b="1" dirty="0" err="1">
                          <a:solidFill>
                            <a:srgbClr val="002060"/>
                          </a:solidFill>
                          <a:effectLst/>
                          <a:latin typeface="Cambria" panose="02040503050406030204" pitchFamily="18" charset="0"/>
                          <a:ea typeface="Cambria" panose="02040503050406030204" pitchFamily="18" charset="0"/>
                        </a:rPr>
                        <a:t>Thế</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vận</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hội</a:t>
                      </a:r>
                      <a:r>
                        <a:rPr lang="en-US" sz="3200" b="1" dirty="0">
                          <a:solidFill>
                            <a:srgbClr val="002060"/>
                          </a:solidFill>
                          <a:effectLst/>
                          <a:latin typeface="Cambria" panose="02040503050406030204" pitchFamily="18" charset="0"/>
                          <a:ea typeface="Cambria" panose="02040503050406030204" pitchFamily="18" charset="0"/>
                        </a:rPr>
                        <a:t> Ô-</a:t>
                      </a:r>
                      <a:r>
                        <a:rPr lang="en-US" sz="3200" b="1" dirty="0" err="1">
                          <a:solidFill>
                            <a:srgbClr val="002060"/>
                          </a:solidFill>
                          <a:effectLst/>
                          <a:latin typeface="Cambria" panose="02040503050406030204" pitchFamily="18" charset="0"/>
                          <a:ea typeface="Cambria" panose="02040503050406030204" pitchFamily="18" charset="0"/>
                        </a:rPr>
                        <a:t>lim</a:t>
                      </a:r>
                      <a:r>
                        <a:rPr lang="en-US" sz="3200" b="1" dirty="0">
                          <a:solidFill>
                            <a:srgbClr val="002060"/>
                          </a:solidFill>
                          <a:effectLst/>
                          <a:latin typeface="Cambria" panose="02040503050406030204" pitchFamily="18" charset="0"/>
                          <a:ea typeface="Cambria" panose="02040503050406030204" pitchFamily="18" charset="0"/>
                        </a:rPr>
                        <a:t>-pic</a:t>
                      </a:r>
                      <a:endParaRPr lang="en-US" sz="3200" b="1" dirty="0">
                        <a:solidFill>
                          <a:srgbClr val="002060"/>
                        </a:solidFill>
                        <a:effectLst/>
                        <a:latin typeface="Cambria" panose="02040503050406030204" pitchFamily="18" charset="0"/>
                        <a:ea typeface="Cambria" panose="02040503050406030204" pitchFamily="18" charset="0"/>
                      </a:endParaRPr>
                    </a:p>
                  </a:txBody>
                  <a:tcPr marL="65107" marR="6510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15000"/>
                        </a:lnSpc>
                        <a:spcBef>
                          <a:spcPts val="0"/>
                        </a:spcBef>
                        <a:spcAft>
                          <a:spcPts val="0"/>
                        </a:spcAft>
                      </a:pPr>
                      <a:r>
                        <a:rPr lang="en-US" sz="3200" dirty="0" err="1">
                          <a:solidFill>
                            <a:srgbClr val="002060"/>
                          </a:solidFill>
                          <a:effectLst/>
                          <a:latin typeface="Cambria" panose="02040503050406030204" pitchFamily="18" charset="0"/>
                          <a:ea typeface="Cambria" panose="02040503050406030204" pitchFamily="18" charset="0"/>
                        </a:rPr>
                        <a:t>Là</a:t>
                      </a:r>
                      <a:r>
                        <a:rPr lang="en-US" sz="3200" dirty="0">
                          <a:solidFill>
                            <a:srgbClr val="002060"/>
                          </a:solidFill>
                          <a:effectLst/>
                          <a:latin typeface="Cambria" panose="02040503050406030204" pitchFamily="18" charset="0"/>
                          <a:ea typeface="Cambria" panose="02040503050406030204" pitchFamily="18" charset="0"/>
                        </a:rPr>
                        <a:t> </a:t>
                      </a:r>
                      <a:r>
                        <a:rPr lang="en-US" sz="3200" dirty="0" err="1">
                          <a:solidFill>
                            <a:srgbClr val="002060"/>
                          </a:solidFill>
                          <a:effectLst/>
                          <a:latin typeface="Cambria" panose="02040503050406030204" pitchFamily="18" charset="0"/>
                          <a:ea typeface="Cambria" panose="02040503050406030204" pitchFamily="18" charset="0"/>
                        </a:rPr>
                        <a:t>cuộc</a:t>
                      </a:r>
                      <a:r>
                        <a:rPr lang="en-US" sz="3200" dirty="0">
                          <a:solidFill>
                            <a:srgbClr val="002060"/>
                          </a:solidFill>
                          <a:effectLst/>
                          <a:latin typeface="Cambria" panose="02040503050406030204" pitchFamily="18" charset="0"/>
                          <a:ea typeface="Cambria" panose="02040503050406030204" pitchFamily="18" charset="0"/>
                        </a:rPr>
                        <a:t> </a:t>
                      </a:r>
                      <a:r>
                        <a:rPr lang="en-US" sz="3200" dirty="0" err="1">
                          <a:solidFill>
                            <a:srgbClr val="002060"/>
                          </a:solidFill>
                          <a:effectLst/>
                          <a:latin typeface="Cambria" panose="02040503050406030204" pitchFamily="18" charset="0"/>
                          <a:ea typeface="Cambria" panose="02040503050406030204" pitchFamily="18" charset="0"/>
                        </a:rPr>
                        <a:t>tranh</a:t>
                      </a:r>
                      <a:r>
                        <a:rPr lang="en-US" sz="3200" dirty="0">
                          <a:solidFill>
                            <a:srgbClr val="002060"/>
                          </a:solidFill>
                          <a:effectLst/>
                          <a:latin typeface="Cambria" panose="02040503050406030204" pitchFamily="18" charset="0"/>
                          <a:ea typeface="Cambria" panose="02040503050406030204" pitchFamily="18" charset="0"/>
                        </a:rPr>
                        <a:t> </a:t>
                      </a:r>
                      <a:r>
                        <a:rPr lang="en-US" sz="3200" dirty="0" err="1">
                          <a:solidFill>
                            <a:srgbClr val="002060"/>
                          </a:solidFill>
                          <a:effectLst/>
                          <a:latin typeface="Cambria" panose="02040503050406030204" pitchFamily="18" charset="0"/>
                          <a:ea typeface="Cambria" panose="02040503050406030204" pitchFamily="18" charset="0"/>
                        </a:rPr>
                        <a:t>tài</a:t>
                      </a:r>
                      <a:r>
                        <a:rPr lang="en-US" sz="3200" dirty="0">
                          <a:solidFill>
                            <a:srgbClr val="002060"/>
                          </a:solidFill>
                          <a:effectLst/>
                          <a:latin typeface="Cambria" panose="02040503050406030204" pitchFamily="18" charset="0"/>
                          <a:ea typeface="Cambria" panose="02040503050406030204" pitchFamily="18" charset="0"/>
                        </a:rPr>
                        <a:t> </a:t>
                      </a:r>
                      <a:r>
                        <a:rPr lang="en-US" sz="3200" dirty="0" err="1">
                          <a:solidFill>
                            <a:srgbClr val="002060"/>
                          </a:solidFill>
                          <a:effectLst/>
                          <a:latin typeface="Cambria" panose="02040503050406030204" pitchFamily="18" charset="0"/>
                          <a:ea typeface="Cambria" panose="02040503050406030204" pitchFamily="18" charset="0"/>
                        </a:rPr>
                        <a:t>thể</a:t>
                      </a:r>
                      <a:r>
                        <a:rPr lang="en-US" sz="3200" dirty="0">
                          <a:solidFill>
                            <a:srgbClr val="002060"/>
                          </a:solidFill>
                          <a:effectLst/>
                          <a:latin typeface="Cambria" panose="02040503050406030204" pitchFamily="18" charset="0"/>
                          <a:ea typeface="Cambria" panose="02040503050406030204" pitchFamily="18" charset="0"/>
                        </a:rPr>
                        <a:t> thao </a:t>
                      </a:r>
                      <a:r>
                        <a:rPr lang="en-US" sz="3200" dirty="0" err="1">
                          <a:solidFill>
                            <a:srgbClr val="002060"/>
                          </a:solidFill>
                          <a:effectLst/>
                          <a:latin typeface="Cambria" panose="02040503050406030204" pitchFamily="18" charset="0"/>
                          <a:ea typeface="Cambria" panose="02040503050406030204" pitchFamily="18" charset="0"/>
                        </a:rPr>
                        <a:t>giữa</a:t>
                      </a:r>
                      <a:r>
                        <a:rPr lang="en-US" sz="3200" dirty="0">
                          <a:solidFill>
                            <a:srgbClr val="002060"/>
                          </a:solidFill>
                          <a:effectLst/>
                          <a:latin typeface="Cambria" panose="02040503050406030204" pitchFamily="18" charset="0"/>
                          <a:ea typeface="Cambria" panose="02040503050406030204" pitchFamily="18" charset="0"/>
                        </a:rPr>
                        <a:t> </a:t>
                      </a:r>
                      <a:r>
                        <a:rPr lang="en-US" sz="3200" dirty="0" err="1">
                          <a:solidFill>
                            <a:srgbClr val="002060"/>
                          </a:solidFill>
                          <a:effectLst/>
                          <a:latin typeface="Cambria" panose="02040503050406030204" pitchFamily="18" charset="0"/>
                          <a:ea typeface="Cambria" panose="02040503050406030204" pitchFamily="18" charset="0"/>
                        </a:rPr>
                        <a:t>các</a:t>
                      </a:r>
                      <a:r>
                        <a:rPr lang="en-US" sz="3200" dirty="0">
                          <a:solidFill>
                            <a:srgbClr val="002060"/>
                          </a:solidFill>
                          <a:effectLst/>
                          <a:latin typeface="Cambria" panose="02040503050406030204" pitchFamily="18" charset="0"/>
                          <a:ea typeface="Cambria" panose="02040503050406030204" pitchFamily="18" charset="0"/>
                        </a:rPr>
                        <a:t> </a:t>
                      </a:r>
                      <a:r>
                        <a:rPr lang="en-US" sz="3200" dirty="0" err="1">
                          <a:solidFill>
                            <a:srgbClr val="002060"/>
                          </a:solidFill>
                          <a:effectLst/>
                          <a:latin typeface="Cambria" panose="02040503050406030204" pitchFamily="18" charset="0"/>
                          <a:ea typeface="Cambria" panose="02040503050406030204" pitchFamily="18" charset="0"/>
                        </a:rPr>
                        <a:t>quốc</a:t>
                      </a:r>
                      <a:r>
                        <a:rPr lang="en-US" sz="3200" dirty="0">
                          <a:solidFill>
                            <a:srgbClr val="002060"/>
                          </a:solidFill>
                          <a:effectLst/>
                          <a:latin typeface="Cambria" panose="02040503050406030204" pitchFamily="18" charset="0"/>
                          <a:ea typeface="Cambria" panose="02040503050406030204" pitchFamily="18" charset="0"/>
                        </a:rPr>
                        <a:t> </a:t>
                      </a:r>
                      <a:r>
                        <a:rPr lang="en-US" sz="3200" dirty="0" err="1">
                          <a:solidFill>
                            <a:srgbClr val="002060"/>
                          </a:solidFill>
                          <a:effectLst/>
                          <a:latin typeface="Cambria" panose="02040503050406030204" pitchFamily="18" charset="0"/>
                          <a:ea typeface="Cambria" panose="02040503050406030204" pitchFamily="18" charset="0"/>
                        </a:rPr>
                        <a:t>gia</a:t>
                      </a:r>
                      <a:r>
                        <a:rPr lang="en-US" sz="3200" dirty="0">
                          <a:solidFill>
                            <a:srgbClr val="002060"/>
                          </a:solidFill>
                          <a:effectLst/>
                          <a:latin typeface="Cambria" panose="02040503050406030204" pitchFamily="18" charset="0"/>
                          <a:ea typeface="Cambria" panose="02040503050406030204" pitchFamily="18" charset="0"/>
                        </a:rPr>
                        <a:t> </a:t>
                      </a:r>
                      <a:r>
                        <a:rPr lang="en-US" sz="3200" dirty="0" err="1">
                          <a:solidFill>
                            <a:srgbClr val="002060"/>
                          </a:solidFill>
                          <a:effectLst/>
                          <a:latin typeface="Cambria" panose="02040503050406030204" pitchFamily="18" charset="0"/>
                          <a:ea typeface="Cambria" panose="02040503050406030204" pitchFamily="18" charset="0"/>
                        </a:rPr>
                        <a:t>trên</a:t>
                      </a:r>
                      <a:r>
                        <a:rPr lang="en-US" sz="3200" dirty="0">
                          <a:solidFill>
                            <a:srgbClr val="002060"/>
                          </a:solidFill>
                          <a:effectLst/>
                          <a:latin typeface="Cambria" panose="02040503050406030204" pitchFamily="18" charset="0"/>
                          <a:ea typeface="Cambria" panose="02040503050406030204" pitchFamily="18" charset="0"/>
                        </a:rPr>
                        <a:t> </a:t>
                      </a:r>
                      <a:r>
                        <a:rPr lang="en-US" sz="3200" dirty="0" err="1">
                          <a:solidFill>
                            <a:srgbClr val="002060"/>
                          </a:solidFill>
                          <a:effectLst/>
                          <a:latin typeface="Cambria" panose="02040503050406030204" pitchFamily="18" charset="0"/>
                          <a:ea typeface="Cambria" panose="02040503050406030204" pitchFamily="18" charset="0"/>
                        </a:rPr>
                        <a:t>toàn</a:t>
                      </a:r>
                      <a:r>
                        <a:rPr lang="en-US" sz="3200" dirty="0">
                          <a:solidFill>
                            <a:srgbClr val="002060"/>
                          </a:solidFill>
                          <a:effectLst/>
                          <a:latin typeface="Cambria" panose="02040503050406030204" pitchFamily="18" charset="0"/>
                          <a:ea typeface="Cambria" panose="02040503050406030204" pitchFamily="18" charset="0"/>
                        </a:rPr>
                        <a:t> </a:t>
                      </a:r>
                      <a:r>
                        <a:rPr lang="en-US" sz="3200" dirty="0" err="1">
                          <a:solidFill>
                            <a:srgbClr val="002060"/>
                          </a:solidFill>
                          <a:effectLst/>
                          <a:latin typeface="Cambria" panose="02040503050406030204" pitchFamily="18" charset="0"/>
                          <a:ea typeface="Cambria" panose="02040503050406030204" pitchFamily="18" charset="0"/>
                        </a:rPr>
                        <a:t>thế</a:t>
                      </a:r>
                      <a:r>
                        <a:rPr lang="en-US" sz="3200" dirty="0">
                          <a:solidFill>
                            <a:srgbClr val="002060"/>
                          </a:solidFill>
                          <a:effectLst/>
                          <a:latin typeface="Cambria" panose="02040503050406030204" pitchFamily="18" charset="0"/>
                          <a:ea typeface="Cambria" panose="02040503050406030204" pitchFamily="18" charset="0"/>
                        </a:rPr>
                        <a:t> </a:t>
                      </a:r>
                      <a:r>
                        <a:rPr lang="en-US" sz="3200" dirty="0" err="1">
                          <a:solidFill>
                            <a:srgbClr val="002060"/>
                          </a:solidFill>
                          <a:effectLst/>
                          <a:latin typeface="Cambria" panose="02040503050406030204" pitchFamily="18" charset="0"/>
                          <a:ea typeface="Cambria" panose="02040503050406030204" pitchFamily="18" charset="0"/>
                        </a:rPr>
                        <a:t>giới</a:t>
                      </a:r>
                      <a:r>
                        <a:rPr lang="en-US" sz="3200" dirty="0">
                          <a:solidFill>
                            <a:srgbClr val="002060"/>
                          </a:solidFill>
                          <a:effectLst/>
                          <a:latin typeface="Cambria" panose="02040503050406030204" pitchFamily="18" charset="0"/>
                          <a:ea typeface="Cambria" panose="02040503050406030204" pitchFamily="18" charset="0"/>
                        </a:rPr>
                        <a:t>, </a:t>
                      </a:r>
                      <a:r>
                        <a:rPr lang="en-US" sz="3200" dirty="0" err="1">
                          <a:solidFill>
                            <a:srgbClr val="002060"/>
                          </a:solidFill>
                          <a:effectLst/>
                          <a:latin typeface="Cambria" panose="02040503050406030204" pitchFamily="18" charset="0"/>
                          <a:ea typeface="Cambria" panose="02040503050406030204" pitchFamily="18" charset="0"/>
                        </a:rPr>
                        <a:t>nhằm</a:t>
                      </a:r>
                      <a:r>
                        <a:rPr lang="en-US" sz="3200" dirty="0">
                          <a:solidFill>
                            <a:srgbClr val="002060"/>
                          </a:solidFill>
                          <a:effectLst/>
                          <a:latin typeface="Cambria" panose="02040503050406030204" pitchFamily="18" charset="0"/>
                          <a:ea typeface="Cambria" panose="02040503050406030204" pitchFamily="18" charset="0"/>
                        </a:rPr>
                        <a:t> </a:t>
                      </a:r>
                      <a:r>
                        <a:rPr lang="en-US" sz="3200" dirty="0" err="1">
                          <a:solidFill>
                            <a:srgbClr val="002060"/>
                          </a:solidFill>
                          <a:effectLst/>
                          <a:latin typeface="Cambria" panose="02040503050406030204" pitchFamily="18" charset="0"/>
                          <a:ea typeface="Cambria" panose="02040503050406030204" pitchFamily="18" charset="0"/>
                        </a:rPr>
                        <a:t>củng</a:t>
                      </a:r>
                      <a:r>
                        <a:rPr lang="en-US" sz="3200" dirty="0">
                          <a:solidFill>
                            <a:srgbClr val="002060"/>
                          </a:solidFill>
                          <a:effectLst/>
                          <a:latin typeface="Cambria" panose="02040503050406030204" pitchFamily="18" charset="0"/>
                          <a:ea typeface="Cambria" panose="02040503050406030204" pitchFamily="18" charset="0"/>
                        </a:rPr>
                        <a:t> </a:t>
                      </a:r>
                      <a:r>
                        <a:rPr lang="en-US" sz="3200" dirty="0" err="1">
                          <a:solidFill>
                            <a:srgbClr val="002060"/>
                          </a:solidFill>
                          <a:effectLst/>
                          <a:latin typeface="Cambria" panose="02040503050406030204" pitchFamily="18" charset="0"/>
                          <a:ea typeface="Cambria" panose="02040503050406030204" pitchFamily="18" charset="0"/>
                        </a:rPr>
                        <a:t>cố</a:t>
                      </a:r>
                      <a:r>
                        <a:rPr lang="en-US" sz="3200" dirty="0">
                          <a:solidFill>
                            <a:srgbClr val="002060"/>
                          </a:solidFill>
                          <a:effectLst/>
                          <a:latin typeface="Cambria" panose="02040503050406030204" pitchFamily="18" charset="0"/>
                          <a:ea typeface="Cambria" panose="02040503050406030204" pitchFamily="18" charset="0"/>
                        </a:rPr>
                        <a:t> </a:t>
                      </a:r>
                      <a:r>
                        <a:rPr lang="en-US" sz="3200" dirty="0" err="1">
                          <a:solidFill>
                            <a:srgbClr val="002060"/>
                          </a:solidFill>
                          <a:effectLst/>
                          <a:latin typeface="Cambria" panose="02040503050406030204" pitchFamily="18" charset="0"/>
                          <a:ea typeface="Cambria" panose="02040503050406030204" pitchFamily="18" charset="0"/>
                        </a:rPr>
                        <a:t>đoàn</a:t>
                      </a:r>
                      <a:r>
                        <a:rPr lang="en-US" sz="3200" dirty="0">
                          <a:solidFill>
                            <a:srgbClr val="002060"/>
                          </a:solidFill>
                          <a:effectLst/>
                          <a:latin typeface="Cambria" panose="02040503050406030204" pitchFamily="18" charset="0"/>
                          <a:ea typeface="Cambria" panose="02040503050406030204" pitchFamily="18" charset="0"/>
                        </a:rPr>
                        <a:t> </a:t>
                      </a:r>
                      <a:r>
                        <a:rPr lang="en-US" sz="3200" dirty="0" err="1">
                          <a:solidFill>
                            <a:srgbClr val="002060"/>
                          </a:solidFill>
                          <a:effectLst/>
                          <a:latin typeface="Cambria" panose="02040503050406030204" pitchFamily="18" charset="0"/>
                          <a:ea typeface="Cambria" panose="02040503050406030204" pitchFamily="18" charset="0"/>
                        </a:rPr>
                        <a:t>kết</a:t>
                      </a:r>
                      <a:r>
                        <a:rPr lang="en-US" sz="3200" dirty="0">
                          <a:solidFill>
                            <a:srgbClr val="002060"/>
                          </a:solidFill>
                          <a:effectLst/>
                          <a:latin typeface="Cambria" panose="02040503050406030204" pitchFamily="18" charset="0"/>
                          <a:ea typeface="Cambria" panose="02040503050406030204" pitchFamily="18" charset="0"/>
                        </a:rPr>
                        <a:t>, </a:t>
                      </a:r>
                      <a:r>
                        <a:rPr lang="en-US" sz="3200" dirty="0" err="1">
                          <a:solidFill>
                            <a:srgbClr val="002060"/>
                          </a:solidFill>
                          <a:effectLst/>
                          <a:latin typeface="Cambria" panose="02040503050406030204" pitchFamily="18" charset="0"/>
                          <a:ea typeface="Cambria" panose="02040503050406030204" pitchFamily="18" charset="0"/>
                        </a:rPr>
                        <a:t>thống</a:t>
                      </a:r>
                      <a:r>
                        <a:rPr lang="en-US" sz="3200" dirty="0">
                          <a:solidFill>
                            <a:srgbClr val="002060"/>
                          </a:solidFill>
                          <a:effectLst/>
                          <a:latin typeface="Cambria" panose="02040503050406030204" pitchFamily="18" charset="0"/>
                          <a:ea typeface="Cambria" panose="02040503050406030204" pitchFamily="18" charset="0"/>
                        </a:rPr>
                        <a:t> </a:t>
                      </a:r>
                      <a:r>
                        <a:rPr lang="en-US" sz="3200" dirty="0" err="1">
                          <a:solidFill>
                            <a:srgbClr val="002060"/>
                          </a:solidFill>
                          <a:effectLst/>
                          <a:latin typeface="Cambria" panose="02040503050406030204" pitchFamily="18" charset="0"/>
                          <a:ea typeface="Cambria" panose="02040503050406030204" pitchFamily="18" charset="0"/>
                        </a:rPr>
                        <a:t>nhất</a:t>
                      </a:r>
                      <a:r>
                        <a:rPr lang="en-US" sz="3200" dirty="0">
                          <a:solidFill>
                            <a:srgbClr val="002060"/>
                          </a:solidFill>
                          <a:effectLst/>
                          <a:latin typeface="Cambria" panose="02040503050406030204" pitchFamily="18" charset="0"/>
                          <a:ea typeface="Cambria" panose="02040503050406030204" pitchFamily="18" charset="0"/>
                        </a:rPr>
                        <a:t>, </a:t>
                      </a:r>
                      <a:r>
                        <a:rPr lang="en-US" sz="3200" dirty="0" err="1">
                          <a:solidFill>
                            <a:srgbClr val="002060"/>
                          </a:solidFill>
                          <a:effectLst/>
                          <a:latin typeface="Cambria" panose="02040503050406030204" pitchFamily="18" charset="0"/>
                          <a:ea typeface="Cambria" panose="02040503050406030204" pitchFamily="18" charset="0"/>
                        </a:rPr>
                        <a:t>bình</a:t>
                      </a:r>
                      <a:r>
                        <a:rPr lang="en-US" sz="3200" dirty="0">
                          <a:solidFill>
                            <a:srgbClr val="002060"/>
                          </a:solidFill>
                          <a:effectLst/>
                          <a:latin typeface="Cambria" panose="02040503050406030204" pitchFamily="18" charset="0"/>
                          <a:ea typeface="Cambria" panose="02040503050406030204" pitchFamily="18" charset="0"/>
                        </a:rPr>
                        <a:t> </a:t>
                      </a:r>
                      <a:r>
                        <a:rPr lang="en-US" sz="3200" dirty="0" err="1">
                          <a:solidFill>
                            <a:srgbClr val="002060"/>
                          </a:solidFill>
                          <a:effectLst/>
                          <a:latin typeface="Cambria" panose="02040503050406030204" pitchFamily="18" charset="0"/>
                          <a:ea typeface="Cambria" panose="02040503050406030204" pitchFamily="18" charset="0"/>
                        </a:rPr>
                        <a:t>đẳng</a:t>
                      </a:r>
                      <a:r>
                        <a:rPr lang="en-US" sz="3200" dirty="0">
                          <a:solidFill>
                            <a:srgbClr val="002060"/>
                          </a:solidFill>
                          <a:effectLst/>
                          <a:latin typeface="Cambria" panose="02040503050406030204" pitchFamily="18" charset="0"/>
                          <a:ea typeface="Cambria" panose="02040503050406030204" pitchFamily="18" charset="0"/>
                        </a:rPr>
                        <a:t> </a:t>
                      </a:r>
                      <a:r>
                        <a:rPr lang="en-US" sz="3200" dirty="0" err="1">
                          <a:solidFill>
                            <a:srgbClr val="002060"/>
                          </a:solidFill>
                          <a:effectLst/>
                          <a:latin typeface="Cambria" panose="02040503050406030204" pitchFamily="18" charset="0"/>
                          <a:ea typeface="Cambria" panose="02040503050406030204" pitchFamily="18" charset="0"/>
                        </a:rPr>
                        <a:t>giữa</a:t>
                      </a:r>
                      <a:r>
                        <a:rPr lang="en-US" sz="3200" dirty="0">
                          <a:solidFill>
                            <a:srgbClr val="002060"/>
                          </a:solidFill>
                          <a:effectLst/>
                          <a:latin typeface="Cambria" panose="02040503050406030204" pitchFamily="18" charset="0"/>
                          <a:ea typeface="Cambria" panose="02040503050406030204" pitchFamily="18" charset="0"/>
                        </a:rPr>
                        <a:t> </a:t>
                      </a:r>
                      <a:r>
                        <a:rPr lang="en-US" sz="3200" dirty="0" err="1">
                          <a:solidFill>
                            <a:srgbClr val="002060"/>
                          </a:solidFill>
                          <a:effectLst/>
                          <a:latin typeface="Cambria" panose="02040503050406030204" pitchFamily="18" charset="0"/>
                          <a:ea typeface="Cambria" panose="02040503050406030204" pitchFamily="18" charset="0"/>
                        </a:rPr>
                        <a:t>các</a:t>
                      </a:r>
                      <a:r>
                        <a:rPr lang="en-US" sz="3200" dirty="0">
                          <a:solidFill>
                            <a:srgbClr val="002060"/>
                          </a:solidFill>
                          <a:effectLst/>
                          <a:latin typeface="Cambria" panose="02040503050406030204" pitchFamily="18" charset="0"/>
                          <a:ea typeface="Cambria" panose="02040503050406030204" pitchFamily="18" charset="0"/>
                        </a:rPr>
                        <a:t> </a:t>
                      </a:r>
                      <a:r>
                        <a:rPr lang="en-US" sz="3200" dirty="0" err="1">
                          <a:solidFill>
                            <a:srgbClr val="002060"/>
                          </a:solidFill>
                          <a:effectLst/>
                          <a:latin typeface="Cambria" panose="02040503050406030204" pitchFamily="18" charset="0"/>
                          <a:ea typeface="Cambria" panose="02040503050406030204" pitchFamily="18" charset="0"/>
                        </a:rPr>
                        <a:t>châu</a:t>
                      </a:r>
                      <a:r>
                        <a:rPr lang="en-US" sz="3200" dirty="0">
                          <a:solidFill>
                            <a:srgbClr val="002060"/>
                          </a:solidFill>
                          <a:effectLst/>
                          <a:latin typeface="Cambria" panose="02040503050406030204" pitchFamily="18" charset="0"/>
                          <a:ea typeface="Cambria" panose="02040503050406030204" pitchFamily="18" charset="0"/>
                        </a:rPr>
                        <a:t> </a:t>
                      </a:r>
                      <a:r>
                        <a:rPr lang="en-US" sz="3200" dirty="0" err="1">
                          <a:solidFill>
                            <a:srgbClr val="002060"/>
                          </a:solidFill>
                          <a:effectLst/>
                          <a:latin typeface="Cambria" panose="02040503050406030204" pitchFamily="18" charset="0"/>
                          <a:ea typeface="Cambria" panose="02040503050406030204" pitchFamily="18" charset="0"/>
                        </a:rPr>
                        <a:t>lục</a:t>
                      </a:r>
                      <a:r>
                        <a:rPr lang="en-US" sz="3200" dirty="0">
                          <a:solidFill>
                            <a:srgbClr val="002060"/>
                          </a:solidFill>
                          <a:effectLst/>
                          <a:latin typeface="Cambria" panose="02040503050406030204" pitchFamily="18" charset="0"/>
                          <a:ea typeface="Cambria" panose="02040503050406030204" pitchFamily="18" charset="0"/>
                        </a:rPr>
                        <a:t>.</a:t>
                      </a:r>
                      <a:endParaRPr lang="en-US" sz="3200" dirty="0">
                        <a:solidFill>
                          <a:srgbClr val="002060"/>
                        </a:solidFill>
                        <a:effectLst/>
                        <a:latin typeface="Cambria" panose="02040503050406030204" pitchFamily="18" charset="0"/>
                        <a:ea typeface="Cambria" panose="02040503050406030204" pitchFamily="18" charset="0"/>
                      </a:endParaRPr>
                    </a:p>
                  </a:txBody>
                  <a:tcPr marL="65107" marR="6510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690372">
                <a:tc>
                  <a:txBody>
                    <a:bodyPr/>
                    <a:lstStyle/>
                    <a:p>
                      <a:pPr marL="0" marR="0" algn="ctr">
                        <a:lnSpc>
                          <a:spcPct val="115000"/>
                        </a:lnSpc>
                        <a:spcBef>
                          <a:spcPts val="0"/>
                        </a:spcBef>
                        <a:spcAft>
                          <a:spcPts val="0"/>
                        </a:spcAft>
                      </a:pPr>
                      <a:r>
                        <a:rPr lang="en-US" sz="3200">
                          <a:solidFill>
                            <a:srgbClr val="002060"/>
                          </a:solidFill>
                          <a:effectLst/>
                          <a:latin typeface="Cambria" panose="02040503050406030204" pitchFamily="18" charset="0"/>
                          <a:ea typeface="Cambria" panose="02040503050406030204" pitchFamily="18" charset="0"/>
                        </a:rPr>
                        <a:t>3</a:t>
                      </a:r>
                      <a:endParaRPr lang="en-US" sz="3200">
                        <a:solidFill>
                          <a:srgbClr val="002060"/>
                        </a:solidFill>
                        <a:effectLst/>
                        <a:latin typeface="Cambria" panose="02040503050406030204" pitchFamily="18" charset="0"/>
                        <a:ea typeface="Cambria" panose="02040503050406030204" pitchFamily="18" charset="0"/>
                      </a:endParaRPr>
                    </a:p>
                  </a:txBody>
                  <a:tcPr marL="65107" marR="6510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3200" b="1" dirty="0">
                          <a:solidFill>
                            <a:srgbClr val="002060"/>
                          </a:solidFill>
                          <a:effectLst/>
                          <a:latin typeface="Cambria" panose="02040503050406030204" pitchFamily="18" charset="0"/>
                          <a:ea typeface="Cambria" panose="02040503050406030204" pitchFamily="18" charset="0"/>
                        </a:rPr>
                        <a:t>Phong </a:t>
                      </a:r>
                      <a:r>
                        <a:rPr lang="en-US" sz="3200" b="1" dirty="0" err="1">
                          <a:solidFill>
                            <a:srgbClr val="002060"/>
                          </a:solidFill>
                          <a:effectLst/>
                          <a:latin typeface="Cambria" panose="02040503050406030204" pitchFamily="18" charset="0"/>
                          <a:ea typeface="Cambria" panose="02040503050406030204" pitchFamily="18" charset="0"/>
                        </a:rPr>
                        <a:t>trào</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chữ</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thập</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đỏ</a:t>
                      </a:r>
                      <a:r>
                        <a:rPr lang="en-US" sz="3200" b="1" dirty="0">
                          <a:solidFill>
                            <a:srgbClr val="002060"/>
                          </a:solidFill>
                          <a:effectLst/>
                          <a:latin typeface="Cambria" panose="02040503050406030204" pitchFamily="18" charset="0"/>
                          <a:ea typeface="Cambria" panose="02040503050406030204" pitchFamily="18" charset="0"/>
                        </a:rPr>
                        <a:t>.</a:t>
                      </a:r>
                      <a:endParaRPr lang="en-US" sz="3200" b="1" dirty="0">
                        <a:solidFill>
                          <a:srgbClr val="002060"/>
                        </a:solidFill>
                        <a:effectLst/>
                        <a:latin typeface="Cambria" panose="02040503050406030204" pitchFamily="18" charset="0"/>
                        <a:ea typeface="Cambria" panose="02040503050406030204" pitchFamily="18" charset="0"/>
                      </a:endParaRPr>
                    </a:p>
                  </a:txBody>
                  <a:tcPr marL="65107" marR="6510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15000"/>
                        </a:lnSpc>
                        <a:spcBef>
                          <a:spcPts val="0"/>
                        </a:spcBef>
                        <a:spcAft>
                          <a:spcPts val="0"/>
                        </a:spcAft>
                      </a:pPr>
                      <a:r>
                        <a:rPr lang="en-US" sz="3200" dirty="0" err="1">
                          <a:solidFill>
                            <a:srgbClr val="002060"/>
                          </a:solidFill>
                          <a:effectLst/>
                          <a:latin typeface="Cambria" panose="02040503050406030204" pitchFamily="18" charset="0"/>
                          <a:ea typeface="Cambria" panose="02040503050406030204" pitchFamily="18" charset="0"/>
                        </a:rPr>
                        <a:t>Tăng</a:t>
                      </a:r>
                      <a:r>
                        <a:rPr lang="en-US" sz="3200" dirty="0">
                          <a:solidFill>
                            <a:srgbClr val="002060"/>
                          </a:solidFill>
                          <a:effectLst/>
                          <a:latin typeface="Cambria" panose="02040503050406030204" pitchFamily="18" charset="0"/>
                          <a:ea typeface="Cambria" panose="02040503050406030204" pitchFamily="18" charset="0"/>
                        </a:rPr>
                        <a:t> </a:t>
                      </a:r>
                      <a:r>
                        <a:rPr lang="en-US" sz="3200" dirty="0" err="1">
                          <a:solidFill>
                            <a:srgbClr val="002060"/>
                          </a:solidFill>
                          <a:effectLst/>
                          <a:latin typeface="Cambria" panose="02040503050406030204" pitchFamily="18" charset="0"/>
                          <a:ea typeface="Cambria" panose="02040503050406030204" pitchFamily="18" charset="0"/>
                        </a:rPr>
                        <a:t>cường</a:t>
                      </a:r>
                      <a:r>
                        <a:rPr lang="en-US" sz="3200" dirty="0">
                          <a:solidFill>
                            <a:srgbClr val="002060"/>
                          </a:solidFill>
                          <a:effectLst/>
                          <a:latin typeface="Cambria" panose="02040503050406030204" pitchFamily="18" charset="0"/>
                          <a:ea typeface="Cambria" panose="02040503050406030204" pitchFamily="18" charset="0"/>
                        </a:rPr>
                        <a:t> </a:t>
                      </a:r>
                      <a:r>
                        <a:rPr lang="en-US" sz="3200" dirty="0" err="1">
                          <a:solidFill>
                            <a:srgbClr val="002060"/>
                          </a:solidFill>
                          <a:effectLst/>
                          <a:latin typeface="Cambria" panose="02040503050406030204" pitchFamily="18" charset="0"/>
                          <a:ea typeface="Cambria" panose="02040503050406030204" pitchFamily="18" charset="0"/>
                        </a:rPr>
                        <a:t>sự</a:t>
                      </a:r>
                      <a:r>
                        <a:rPr lang="en-US" sz="3200" dirty="0">
                          <a:solidFill>
                            <a:srgbClr val="002060"/>
                          </a:solidFill>
                          <a:effectLst/>
                          <a:latin typeface="Cambria" panose="02040503050406030204" pitchFamily="18" charset="0"/>
                          <a:ea typeface="Cambria" panose="02040503050406030204" pitchFamily="18" charset="0"/>
                        </a:rPr>
                        <a:t> </a:t>
                      </a:r>
                      <a:r>
                        <a:rPr lang="en-US" sz="3200" dirty="0" err="1">
                          <a:solidFill>
                            <a:srgbClr val="002060"/>
                          </a:solidFill>
                          <a:effectLst/>
                          <a:latin typeface="Cambria" panose="02040503050406030204" pitchFamily="18" charset="0"/>
                          <a:ea typeface="Cambria" panose="02040503050406030204" pitchFamily="18" charset="0"/>
                        </a:rPr>
                        <a:t>hiểu</a:t>
                      </a:r>
                      <a:r>
                        <a:rPr lang="en-US" sz="3200" dirty="0">
                          <a:solidFill>
                            <a:srgbClr val="002060"/>
                          </a:solidFill>
                          <a:effectLst/>
                          <a:latin typeface="Cambria" panose="02040503050406030204" pitchFamily="18" charset="0"/>
                          <a:ea typeface="Cambria" panose="02040503050406030204" pitchFamily="18" charset="0"/>
                        </a:rPr>
                        <a:t> </a:t>
                      </a:r>
                      <a:r>
                        <a:rPr lang="en-US" sz="3200" dirty="0" err="1">
                          <a:solidFill>
                            <a:srgbClr val="002060"/>
                          </a:solidFill>
                          <a:effectLst/>
                          <a:latin typeface="Cambria" panose="02040503050406030204" pitchFamily="18" charset="0"/>
                          <a:ea typeface="Cambria" panose="02040503050406030204" pitchFamily="18" charset="0"/>
                        </a:rPr>
                        <a:t>biết</a:t>
                      </a:r>
                      <a:r>
                        <a:rPr lang="en-US" sz="3200" dirty="0">
                          <a:solidFill>
                            <a:srgbClr val="002060"/>
                          </a:solidFill>
                          <a:effectLst/>
                          <a:latin typeface="Cambria" panose="02040503050406030204" pitchFamily="18" charset="0"/>
                          <a:ea typeface="Cambria" panose="02040503050406030204" pitchFamily="18" charset="0"/>
                        </a:rPr>
                        <a:t> </a:t>
                      </a:r>
                      <a:r>
                        <a:rPr lang="en-US" sz="3200" dirty="0" err="1">
                          <a:solidFill>
                            <a:srgbClr val="002060"/>
                          </a:solidFill>
                          <a:effectLst/>
                          <a:latin typeface="Cambria" panose="02040503050406030204" pitchFamily="18" charset="0"/>
                          <a:ea typeface="Cambria" panose="02040503050406030204" pitchFamily="18" charset="0"/>
                        </a:rPr>
                        <a:t>lẫn</a:t>
                      </a:r>
                      <a:r>
                        <a:rPr lang="en-US" sz="3200" dirty="0">
                          <a:solidFill>
                            <a:srgbClr val="002060"/>
                          </a:solidFill>
                          <a:effectLst/>
                          <a:latin typeface="Cambria" panose="02040503050406030204" pitchFamily="18" charset="0"/>
                          <a:ea typeface="Cambria" panose="02040503050406030204" pitchFamily="18" charset="0"/>
                        </a:rPr>
                        <a:t> </a:t>
                      </a:r>
                      <a:r>
                        <a:rPr lang="en-US" sz="3200" dirty="0" err="1">
                          <a:solidFill>
                            <a:srgbClr val="002060"/>
                          </a:solidFill>
                          <a:effectLst/>
                          <a:latin typeface="Cambria" panose="02040503050406030204" pitchFamily="18" charset="0"/>
                          <a:ea typeface="Cambria" panose="02040503050406030204" pitchFamily="18" charset="0"/>
                        </a:rPr>
                        <a:t>nhau</a:t>
                      </a:r>
                      <a:r>
                        <a:rPr lang="en-US" sz="3200" dirty="0">
                          <a:solidFill>
                            <a:srgbClr val="002060"/>
                          </a:solidFill>
                          <a:effectLst/>
                          <a:latin typeface="Cambria" panose="02040503050406030204" pitchFamily="18" charset="0"/>
                          <a:ea typeface="Cambria" panose="02040503050406030204" pitchFamily="18" charset="0"/>
                        </a:rPr>
                        <a:t>, </a:t>
                      </a:r>
                      <a:r>
                        <a:rPr lang="en-US" sz="3200" dirty="0" err="1">
                          <a:solidFill>
                            <a:srgbClr val="002060"/>
                          </a:solidFill>
                          <a:effectLst/>
                          <a:latin typeface="Cambria" panose="02040503050406030204" pitchFamily="18" charset="0"/>
                          <a:ea typeface="Cambria" panose="02040503050406030204" pitchFamily="18" charset="0"/>
                        </a:rPr>
                        <a:t>sự</a:t>
                      </a:r>
                      <a:r>
                        <a:rPr lang="en-US" sz="3200" dirty="0">
                          <a:solidFill>
                            <a:srgbClr val="002060"/>
                          </a:solidFill>
                          <a:effectLst/>
                          <a:latin typeface="Cambria" panose="02040503050406030204" pitchFamily="18" charset="0"/>
                          <a:ea typeface="Cambria" panose="02040503050406030204" pitchFamily="18" charset="0"/>
                        </a:rPr>
                        <a:t> </a:t>
                      </a:r>
                      <a:r>
                        <a:rPr lang="en-US" sz="3200" dirty="0" err="1">
                          <a:solidFill>
                            <a:srgbClr val="002060"/>
                          </a:solidFill>
                          <a:effectLst/>
                          <a:latin typeface="Cambria" panose="02040503050406030204" pitchFamily="18" charset="0"/>
                          <a:ea typeface="Cambria" panose="02040503050406030204" pitchFamily="18" charset="0"/>
                        </a:rPr>
                        <a:t>hợp</a:t>
                      </a:r>
                      <a:r>
                        <a:rPr lang="en-US" sz="3200" dirty="0">
                          <a:solidFill>
                            <a:srgbClr val="002060"/>
                          </a:solidFill>
                          <a:effectLst/>
                          <a:latin typeface="Cambria" panose="02040503050406030204" pitchFamily="18" charset="0"/>
                          <a:ea typeface="Cambria" panose="02040503050406030204" pitchFamily="18" charset="0"/>
                        </a:rPr>
                        <a:t> </a:t>
                      </a:r>
                      <a:r>
                        <a:rPr lang="en-US" sz="3200" dirty="0" err="1">
                          <a:solidFill>
                            <a:srgbClr val="002060"/>
                          </a:solidFill>
                          <a:effectLst/>
                          <a:latin typeface="Cambria" panose="02040503050406030204" pitchFamily="18" charset="0"/>
                          <a:ea typeface="Cambria" panose="02040503050406030204" pitchFamily="18" charset="0"/>
                        </a:rPr>
                        <a:t>tác</a:t>
                      </a:r>
                      <a:r>
                        <a:rPr lang="en-US" sz="3200" dirty="0">
                          <a:solidFill>
                            <a:srgbClr val="002060"/>
                          </a:solidFill>
                          <a:effectLst/>
                          <a:latin typeface="Cambria" panose="02040503050406030204" pitchFamily="18" charset="0"/>
                          <a:ea typeface="Cambria" panose="02040503050406030204" pitchFamily="18" charset="0"/>
                        </a:rPr>
                        <a:t>, </a:t>
                      </a:r>
                      <a:r>
                        <a:rPr lang="en-US" sz="3200" dirty="0" err="1">
                          <a:solidFill>
                            <a:srgbClr val="002060"/>
                          </a:solidFill>
                          <a:effectLst/>
                          <a:latin typeface="Cambria" panose="02040503050406030204" pitchFamily="18" charset="0"/>
                          <a:ea typeface="Cambria" panose="02040503050406030204" pitchFamily="18" charset="0"/>
                        </a:rPr>
                        <a:t>hữu</a:t>
                      </a:r>
                      <a:r>
                        <a:rPr lang="en-US" sz="3200" dirty="0">
                          <a:solidFill>
                            <a:srgbClr val="002060"/>
                          </a:solidFill>
                          <a:effectLst/>
                          <a:latin typeface="Cambria" panose="02040503050406030204" pitchFamily="18" charset="0"/>
                          <a:ea typeface="Cambria" panose="02040503050406030204" pitchFamily="18" charset="0"/>
                        </a:rPr>
                        <a:t> </a:t>
                      </a:r>
                      <a:r>
                        <a:rPr lang="en-US" sz="3200" dirty="0" err="1">
                          <a:solidFill>
                            <a:srgbClr val="002060"/>
                          </a:solidFill>
                          <a:effectLst/>
                          <a:latin typeface="Cambria" panose="02040503050406030204" pitchFamily="18" charset="0"/>
                          <a:ea typeface="Cambria" panose="02040503050406030204" pitchFamily="18" charset="0"/>
                        </a:rPr>
                        <a:t>nghị</a:t>
                      </a:r>
                      <a:r>
                        <a:rPr lang="en-US" sz="3200" dirty="0">
                          <a:solidFill>
                            <a:srgbClr val="002060"/>
                          </a:solidFill>
                          <a:effectLst/>
                          <a:latin typeface="Cambria" panose="02040503050406030204" pitchFamily="18" charset="0"/>
                          <a:ea typeface="Cambria" panose="02040503050406030204" pitchFamily="18" charset="0"/>
                        </a:rPr>
                        <a:t>, </a:t>
                      </a:r>
                      <a:r>
                        <a:rPr lang="en-US" sz="3200" dirty="0" err="1">
                          <a:solidFill>
                            <a:srgbClr val="002060"/>
                          </a:solidFill>
                          <a:effectLst/>
                          <a:latin typeface="Cambria" panose="02040503050406030204" pitchFamily="18" charset="0"/>
                          <a:ea typeface="Cambria" panose="02040503050406030204" pitchFamily="18" charset="0"/>
                        </a:rPr>
                        <a:t>hoà</a:t>
                      </a:r>
                      <a:r>
                        <a:rPr lang="en-US" sz="3200" dirty="0">
                          <a:solidFill>
                            <a:srgbClr val="002060"/>
                          </a:solidFill>
                          <a:effectLst/>
                          <a:latin typeface="Cambria" panose="02040503050406030204" pitchFamily="18" charset="0"/>
                          <a:ea typeface="Cambria" panose="02040503050406030204" pitchFamily="18" charset="0"/>
                        </a:rPr>
                        <a:t> </a:t>
                      </a:r>
                      <a:r>
                        <a:rPr lang="en-US" sz="3200" dirty="0" err="1">
                          <a:solidFill>
                            <a:srgbClr val="002060"/>
                          </a:solidFill>
                          <a:effectLst/>
                          <a:latin typeface="Cambria" panose="02040503050406030204" pitchFamily="18" charset="0"/>
                          <a:ea typeface="Cambria" panose="02040503050406030204" pitchFamily="18" charset="0"/>
                        </a:rPr>
                        <a:t>bình</a:t>
                      </a:r>
                      <a:r>
                        <a:rPr lang="en-US" sz="3200" dirty="0">
                          <a:solidFill>
                            <a:srgbClr val="002060"/>
                          </a:solidFill>
                          <a:effectLst/>
                          <a:latin typeface="Cambria" panose="02040503050406030204" pitchFamily="18" charset="0"/>
                          <a:ea typeface="Cambria" panose="02040503050406030204" pitchFamily="18" charset="0"/>
                        </a:rPr>
                        <a:t> </a:t>
                      </a:r>
                      <a:r>
                        <a:rPr lang="en-US" sz="3200" dirty="0" err="1">
                          <a:solidFill>
                            <a:srgbClr val="002060"/>
                          </a:solidFill>
                          <a:effectLst/>
                          <a:latin typeface="Cambria" panose="02040503050406030204" pitchFamily="18" charset="0"/>
                          <a:ea typeface="Cambria" panose="02040503050406030204" pitchFamily="18" charset="0"/>
                        </a:rPr>
                        <a:t>giữa</a:t>
                      </a:r>
                      <a:r>
                        <a:rPr lang="en-US" sz="3200" dirty="0">
                          <a:solidFill>
                            <a:srgbClr val="002060"/>
                          </a:solidFill>
                          <a:effectLst/>
                          <a:latin typeface="Cambria" panose="02040503050406030204" pitchFamily="18" charset="0"/>
                          <a:ea typeface="Cambria" panose="02040503050406030204" pitchFamily="18" charset="0"/>
                        </a:rPr>
                        <a:t> </a:t>
                      </a:r>
                      <a:r>
                        <a:rPr lang="en-US" sz="3200" dirty="0" err="1">
                          <a:solidFill>
                            <a:srgbClr val="002060"/>
                          </a:solidFill>
                          <a:effectLst/>
                          <a:latin typeface="Cambria" panose="02040503050406030204" pitchFamily="18" charset="0"/>
                          <a:ea typeface="Cambria" panose="02040503050406030204" pitchFamily="18" charset="0"/>
                        </a:rPr>
                        <a:t>các</a:t>
                      </a:r>
                      <a:r>
                        <a:rPr lang="en-US" sz="3200" dirty="0">
                          <a:solidFill>
                            <a:srgbClr val="002060"/>
                          </a:solidFill>
                          <a:effectLst/>
                          <a:latin typeface="Cambria" panose="02040503050406030204" pitchFamily="18" charset="0"/>
                          <a:ea typeface="Cambria" panose="02040503050406030204" pitchFamily="18" charset="0"/>
                        </a:rPr>
                        <a:t> </a:t>
                      </a:r>
                      <a:r>
                        <a:rPr lang="en-US" sz="3200" dirty="0" err="1">
                          <a:solidFill>
                            <a:srgbClr val="002060"/>
                          </a:solidFill>
                          <a:effectLst/>
                          <a:latin typeface="Cambria" panose="02040503050406030204" pitchFamily="18" charset="0"/>
                          <a:ea typeface="Cambria" panose="02040503050406030204" pitchFamily="18" charset="0"/>
                        </a:rPr>
                        <a:t>dân</a:t>
                      </a:r>
                      <a:r>
                        <a:rPr lang="en-US" sz="3200" dirty="0">
                          <a:solidFill>
                            <a:srgbClr val="002060"/>
                          </a:solidFill>
                          <a:effectLst/>
                          <a:latin typeface="Cambria" panose="02040503050406030204" pitchFamily="18" charset="0"/>
                          <a:ea typeface="Cambria" panose="02040503050406030204" pitchFamily="18" charset="0"/>
                        </a:rPr>
                        <a:t> </a:t>
                      </a:r>
                      <a:r>
                        <a:rPr lang="en-US" sz="3200" dirty="0" err="1">
                          <a:solidFill>
                            <a:srgbClr val="002060"/>
                          </a:solidFill>
                          <a:effectLst/>
                          <a:latin typeface="Cambria" panose="02040503050406030204" pitchFamily="18" charset="0"/>
                          <a:ea typeface="Cambria" panose="02040503050406030204" pitchFamily="18" charset="0"/>
                        </a:rPr>
                        <a:t>tộc</a:t>
                      </a:r>
                      <a:r>
                        <a:rPr lang="en-US" sz="3200" dirty="0">
                          <a:solidFill>
                            <a:srgbClr val="002060"/>
                          </a:solidFill>
                          <a:effectLst/>
                          <a:latin typeface="Cambria" panose="02040503050406030204" pitchFamily="18" charset="0"/>
                          <a:ea typeface="Cambria" panose="02040503050406030204" pitchFamily="18" charset="0"/>
                        </a:rPr>
                        <a:t> </a:t>
                      </a:r>
                      <a:r>
                        <a:rPr lang="en-US" sz="3200" dirty="0" err="1">
                          <a:solidFill>
                            <a:srgbClr val="002060"/>
                          </a:solidFill>
                          <a:effectLst/>
                          <a:latin typeface="Cambria" panose="02040503050406030204" pitchFamily="18" charset="0"/>
                          <a:ea typeface="Cambria" panose="02040503050406030204" pitchFamily="18" charset="0"/>
                        </a:rPr>
                        <a:t>trên</a:t>
                      </a:r>
                      <a:r>
                        <a:rPr lang="en-US" sz="3200" dirty="0">
                          <a:solidFill>
                            <a:srgbClr val="002060"/>
                          </a:solidFill>
                          <a:effectLst/>
                          <a:latin typeface="Cambria" panose="02040503050406030204" pitchFamily="18" charset="0"/>
                          <a:ea typeface="Cambria" panose="02040503050406030204" pitchFamily="18" charset="0"/>
                        </a:rPr>
                        <a:t> </a:t>
                      </a:r>
                      <a:r>
                        <a:rPr lang="en-US" sz="3200" dirty="0" err="1">
                          <a:solidFill>
                            <a:srgbClr val="002060"/>
                          </a:solidFill>
                          <a:effectLst/>
                          <a:latin typeface="Cambria" panose="02040503050406030204" pitchFamily="18" charset="0"/>
                          <a:ea typeface="Cambria" panose="02040503050406030204" pitchFamily="18" charset="0"/>
                        </a:rPr>
                        <a:t>thế</a:t>
                      </a:r>
                      <a:r>
                        <a:rPr lang="en-US" sz="3200" dirty="0">
                          <a:solidFill>
                            <a:srgbClr val="002060"/>
                          </a:solidFill>
                          <a:effectLst/>
                          <a:latin typeface="Cambria" panose="02040503050406030204" pitchFamily="18" charset="0"/>
                          <a:ea typeface="Cambria" panose="02040503050406030204" pitchFamily="18" charset="0"/>
                        </a:rPr>
                        <a:t> </a:t>
                      </a:r>
                      <a:r>
                        <a:rPr lang="en-US" sz="3200" dirty="0" err="1">
                          <a:solidFill>
                            <a:srgbClr val="002060"/>
                          </a:solidFill>
                          <a:effectLst/>
                          <a:latin typeface="Cambria" panose="02040503050406030204" pitchFamily="18" charset="0"/>
                          <a:ea typeface="Cambria" panose="02040503050406030204" pitchFamily="18" charset="0"/>
                        </a:rPr>
                        <a:t>giới</a:t>
                      </a:r>
                      <a:r>
                        <a:rPr lang="en-US" sz="3200" dirty="0">
                          <a:solidFill>
                            <a:srgbClr val="002060"/>
                          </a:solidFill>
                          <a:effectLst/>
                          <a:latin typeface="Cambria" panose="02040503050406030204" pitchFamily="18" charset="0"/>
                          <a:ea typeface="Cambria" panose="02040503050406030204" pitchFamily="18" charset="0"/>
                        </a:rPr>
                        <a:t>.</a:t>
                      </a:r>
                      <a:endParaRPr lang="en-US" sz="3200" dirty="0">
                        <a:solidFill>
                          <a:srgbClr val="002060"/>
                        </a:solidFill>
                        <a:effectLst/>
                        <a:latin typeface="Cambria" panose="02040503050406030204" pitchFamily="18" charset="0"/>
                        <a:ea typeface="Cambria" panose="02040503050406030204" pitchFamily="18" charset="0"/>
                      </a:endParaRPr>
                    </a:p>
                  </a:txBody>
                  <a:tcPr marL="65107" marR="6510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51263" y="191050"/>
            <a:ext cx="11150930" cy="707886"/>
          </a:xfrm>
          <a:prstGeom prst="rect">
            <a:avLst/>
          </a:prstGeom>
          <a:solidFill>
            <a:schemeClr val="accent4">
              <a:lumMod val="40000"/>
              <a:lumOff val="60000"/>
            </a:schemeClr>
          </a:solidFill>
          <a:ln>
            <a:solidFill>
              <a:schemeClr val="tx1"/>
            </a:solidFill>
          </a:ln>
        </p:spPr>
        <p:txBody>
          <a:bodyPr wrap="square" rtlCol="0">
            <a:spAutoFit/>
          </a:bodyPr>
          <a:lstStyle/>
          <a:p>
            <a:pPr lvl="0" algn="ctr"/>
            <a:r>
              <a:rPr lang="vi-VN" sz="4000" b="1" dirty="0">
                <a:solidFill>
                  <a:prstClr val="black"/>
                </a:solidFill>
                <a:latin typeface="Cambria" panose="02040503050406030204" pitchFamily="18" charset="0"/>
                <a:ea typeface="Cambria" panose="02040503050406030204" pitchFamily="18" charset="0"/>
              </a:rPr>
              <a:t>Thuyết trình tranh về chủ đề “Em yêu hoà bình”</a:t>
            </a:r>
            <a:endParaRPr kumimoji="0" lang="vi-VN"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2" name="Picture 1" descr="VẼ TRANH MƠ ƯỚC : MỘT THẾ GIỚI HOÀ BÌNH"/>
          <p:cNvPicPr>
            <a:picLocks noChangeAspect="1"/>
          </p:cNvPicPr>
          <p:nvPr/>
        </p:nvPicPr>
        <p:blipFill rotWithShape="1">
          <a:blip r:embed="rId1" cstate="print">
            <a:extLst>
              <a:ext uri="{28A0092B-C50C-407E-A947-70E740481C1C}">
                <a14:useLocalDpi xmlns:a14="http://schemas.microsoft.com/office/drawing/2010/main" val="0"/>
              </a:ext>
            </a:extLst>
          </a:blip>
          <a:srcRect l="10732" r="10951"/>
          <a:stretch>
            <a:fillRect/>
          </a:stretch>
        </p:blipFill>
        <p:spPr bwMode="auto">
          <a:xfrm>
            <a:off x="2481944" y="1071060"/>
            <a:ext cx="7433954" cy="5340318"/>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1">
            <a:extLst>
              <a:ext uri="{28A0092B-C50C-407E-A947-70E740481C1C}">
                <a14:useLocalDpi xmlns:a14="http://schemas.microsoft.com/office/drawing/2010/main" val="0"/>
              </a:ext>
            </a:extLst>
          </a:blip>
          <a:srcRect b="25749"/>
          <a:stretch>
            <a:fillRect/>
          </a:stretch>
        </p:blipFill>
        <p:spPr>
          <a:xfrm>
            <a:off x="897415" y="3692769"/>
            <a:ext cx="10397171" cy="3165231"/>
          </a:xfrm>
          <a:prstGeom prst="rect">
            <a:avLst/>
          </a:prstGeom>
        </p:spPr>
      </p:pic>
      <p:pic>
        <p:nvPicPr>
          <p:cNvPr id="6" name="Picture 5"/>
          <p:cNvPicPr>
            <a:picLocks noChangeAspect="1"/>
          </p:cNvPicPr>
          <p:nvPr/>
        </p:nvPicPr>
        <p:blipFill>
          <a:blip r:embed="rId2"/>
          <a:stretch>
            <a:fillRect/>
          </a:stretch>
        </p:blipFill>
        <p:spPr>
          <a:xfrm>
            <a:off x="633511" y="700562"/>
            <a:ext cx="10924979" cy="2237426"/>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21278" y="1721922"/>
            <a:ext cx="10390909" cy="3970318"/>
          </a:xfrm>
          <a:prstGeom prst="rect">
            <a:avLst/>
          </a:prstGeom>
          <a:noFill/>
        </p:spPr>
        <p:txBody>
          <a:bodyPr wrap="square" rtlCol="0">
            <a:spAutoFit/>
          </a:bodyPr>
          <a:lstStyle/>
          <a:p>
            <a:pPr algn="just"/>
            <a:r>
              <a:rPr lang="vi-VN" sz="3600" b="1" i="0" dirty="0">
                <a:solidFill>
                  <a:srgbClr val="000000"/>
                </a:solidFill>
                <a:effectLst/>
                <a:latin typeface="Cambria" panose="02040503050406030204" pitchFamily="18" charset="0"/>
                <a:ea typeface="Cambria" panose="02040503050406030204" pitchFamily="18" charset="0"/>
              </a:rPr>
              <a:t>Chọn và thực hiện một trong hai nhiệm vụ dưới đây:</a:t>
            </a:r>
            <a:endParaRPr lang="vi-VN" sz="3600" b="1" i="0" dirty="0">
              <a:solidFill>
                <a:srgbClr val="000000"/>
              </a:solidFill>
              <a:effectLst/>
              <a:latin typeface="Cambria" panose="02040503050406030204" pitchFamily="18" charset="0"/>
              <a:ea typeface="Cambria" panose="02040503050406030204" pitchFamily="18" charset="0"/>
            </a:endParaRPr>
          </a:p>
          <a:p>
            <a:pPr algn="just"/>
            <a:r>
              <a:rPr lang="vi-VN" sz="3600" b="0" i="0" dirty="0">
                <a:solidFill>
                  <a:srgbClr val="000000"/>
                </a:solidFill>
                <a:effectLst/>
                <a:latin typeface="Cambria" panose="02040503050406030204" pitchFamily="18" charset="0"/>
                <a:ea typeface="Cambria" panose="02040503050406030204" pitchFamily="18" charset="0"/>
              </a:rPr>
              <a:t>1. Hãy kể một hoạt động em đã tham gia (hoặc em biết) để góp phần xây dựng nền hoà bình thế giới.</a:t>
            </a:r>
            <a:endParaRPr lang="vi-VN" sz="3600" b="0" i="0" dirty="0">
              <a:solidFill>
                <a:srgbClr val="000000"/>
              </a:solidFill>
              <a:effectLst/>
              <a:latin typeface="Cambria" panose="02040503050406030204" pitchFamily="18" charset="0"/>
              <a:ea typeface="Cambria" panose="02040503050406030204" pitchFamily="18" charset="0"/>
            </a:endParaRPr>
          </a:p>
          <a:p>
            <a:pPr algn="just"/>
            <a:r>
              <a:rPr lang="vi-VN" sz="3600" b="0" i="0" dirty="0">
                <a:solidFill>
                  <a:srgbClr val="000000"/>
                </a:solidFill>
                <a:effectLst/>
                <a:latin typeface="Cambria" panose="02040503050406030204" pitchFamily="18" charset="0"/>
                <a:ea typeface="Cambria" panose="02040503050406030204" pitchFamily="18" charset="0"/>
              </a:rPr>
              <a:t>2. Viết một bức thư (khoảng 10 câu) gửi cho bạn trong đó có đề xuất một số biện pháp để góp phần bảo vệ nền hoà bình thế giới.</a:t>
            </a:r>
            <a:endParaRPr lang="vi-VN" sz="3600" b="0" i="0" dirty="0">
              <a:solidFill>
                <a:srgbClr val="000000"/>
              </a:solidFill>
              <a:effectLst/>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lympic Tokyo 2020- Nhật Bản giới hạn 10.000 khán giả vào sân xem mỗi trận đấu">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a:blip r:embed="rId3"/>
          <a:stretch>
            <a:fillRect/>
          </a:stretch>
        </p:blipFill>
        <p:spPr>
          <a:xfrm>
            <a:off x="0" y="0"/>
            <a:ext cx="12192000" cy="6858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413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8"/>
          <p:cNvPicPr>
            <a:picLocks noChangeAspect="1"/>
          </p:cNvPicPr>
          <p:nvPr/>
        </p:nvPicPr>
        <p:blipFill>
          <a:blip r:embed="rId1"/>
          <a:stretch>
            <a:fillRect/>
          </a:stretch>
        </p:blipFill>
        <p:spPr>
          <a:xfrm flipH="1">
            <a:off x="880679" y="1590223"/>
            <a:ext cx="2758077" cy="4758738"/>
          </a:xfrm>
          <a:prstGeom prst="rect">
            <a:avLst/>
          </a:prstGeom>
        </p:spPr>
      </p:pic>
      <p:sp>
        <p:nvSpPr>
          <p:cNvPr id="4" name="Rectangle 3"/>
          <p:cNvSpPr/>
          <p:nvPr/>
        </p:nvSpPr>
        <p:spPr>
          <a:xfrm>
            <a:off x="4001984" y="802964"/>
            <a:ext cx="7398328" cy="5016758"/>
          </a:xfrm>
          <a:prstGeom prst="rect">
            <a:avLst/>
          </a:prstGeom>
          <a:solidFill>
            <a:schemeClr val="accent4">
              <a:lumMod val="20000"/>
              <a:lumOff val="80000"/>
            </a:schemeClr>
          </a:solidFill>
          <a:ln w="19050">
            <a:solidFill>
              <a:schemeClr val="tx1"/>
            </a:solidFill>
            <a:prstDash val="dash"/>
          </a:ln>
        </p:spPr>
        <p:txBody>
          <a:bodyPr wrap="square">
            <a:spAutoFit/>
          </a:bodyPr>
          <a:lstStyle/>
          <a:p>
            <a:pPr lvl="0" algn="just"/>
            <a:r>
              <a:rPr lang="vi-VN" sz="3200" b="1" i="1" dirty="0">
                <a:solidFill>
                  <a:srgbClr val="FF0000"/>
                </a:solidFill>
                <a:latin typeface="Cambria" panose="02040503050406030204" pitchFamily="18" charset="0"/>
                <a:ea typeface="Cambria" panose="02040503050406030204" pitchFamily="18" charset="0"/>
              </a:rPr>
              <a:t>- Em có cơ hội thể hiện ý tưởng của mình qua các nét vẽ về hòa bình, phản đối chiến tranh.</a:t>
            </a:r>
            <a:endParaRPr lang="vi-VN" sz="3200" b="1" i="1" dirty="0">
              <a:solidFill>
                <a:srgbClr val="FF0000"/>
              </a:solidFill>
              <a:latin typeface="Cambria" panose="02040503050406030204" pitchFamily="18" charset="0"/>
              <a:ea typeface="Cambria" panose="02040503050406030204" pitchFamily="18" charset="0"/>
            </a:endParaRPr>
          </a:p>
          <a:p>
            <a:pPr lvl="0" algn="just"/>
            <a:r>
              <a:rPr lang="vi-VN" sz="3200" b="1" i="1" dirty="0">
                <a:solidFill>
                  <a:srgbClr val="FF0000"/>
                </a:solidFill>
                <a:latin typeface="Cambria" panose="02040503050406030204" pitchFamily="18" charset="0"/>
                <a:ea typeface="Cambria" panose="02040503050406030204" pitchFamily="18" charset="0"/>
              </a:rPr>
              <a:t>- Mỗi bức tranh đều thể hiện một câu chuyện riêng như: tinh thần đoàn kết các dân tộc trên toàn thế giới; phong trào phản đối chiến; cánh chim bồ câu biểu tượng của hòa bình quốc tế; dấu ấn Việt Nam trong hoạt động gìn giữ hòa bình Liên hợp quốc...</a:t>
            </a:r>
            <a:endParaRPr kumimoji="0" lang="vi-VN" sz="32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90649" y="593766"/>
            <a:ext cx="10450286" cy="6109365"/>
          </a:xfrm>
          <a:prstGeom prst="rect">
            <a:avLst/>
          </a:prstGeom>
          <a:noFill/>
        </p:spPr>
        <p:txBody>
          <a:bodyPr wrap="square" rtlCol="0">
            <a:spAutoFit/>
          </a:bodyPr>
          <a:lstStyle/>
          <a:p>
            <a:pPr algn="just"/>
            <a:r>
              <a:rPr lang="vi-VN" sz="2300" b="0" i="0" dirty="0">
                <a:solidFill>
                  <a:srgbClr val="000000"/>
                </a:solidFill>
                <a:effectLst/>
                <a:latin typeface="Cambria" panose="02040503050406030204" pitchFamily="18" charset="0"/>
                <a:ea typeface="Cambria" panose="02040503050406030204" pitchFamily="18" charset="0"/>
              </a:rPr>
              <a:t>“Xin chào Khánh Hà,</a:t>
            </a:r>
            <a:endParaRPr lang="vi-VN" sz="2300" b="0" i="0" dirty="0">
              <a:solidFill>
                <a:srgbClr val="000000"/>
              </a:solidFill>
              <a:effectLst/>
              <a:latin typeface="Cambria" panose="02040503050406030204" pitchFamily="18" charset="0"/>
              <a:ea typeface="Cambria" panose="02040503050406030204" pitchFamily="18" charset="0"/>
            </a:endParaRPr>
          </a:p>
          <a:p>
            <a:pPr algn="just"/>
            <a:r>
              <a:rPr lang="vi-VN" sz="2300" b="0" i="0" dirty="0">
                <a:solidFill>
                  <a:srgbClr val="000000"/>
                </a:solidFill>
                <a:effectLst/>
                <a:latin typeface="Cambria" panose="02040503050406030204" pitchFamily="18" charset="0"/>
                <a:ea typeface="Cambria" panose="02040503050406030204" pitchFamily="18" charset="0"/>
              </a:rPr>
              <a:t>Đầu thư, tớ xin được gửi lời hỏi thăm sức khoẻ đến cậu. Tớ viết bức thư này để trả lời các câu hỏi của cậu về một số biện pháp góp phần bảo vệ nền hoà bình thế giới.</a:t>
            </a:r>
            <a:endParaRPr lang="vi-VN" sz="2300" b="0" i="0" dirty="0">
              <a:solidFill>
                <a:srgbClr val="000000"/>
              </a:solidFill>
              <a:effectLst/>
              <a:latin typeface="Cambria" panose="02040503050406030204" pitchFamily="18" charset="0"/>
              <a:ea typeface="Cambria" panose="02040503050406030204" pitchFamily="18" charset="0"/>
            </a:endParaRPr>
          </a:p>
          <a:p>
            <a:pPr algn="just"/>
            <a:r>
              <a:rPr lang="vi-VN" sz="2300" b="0" i="0" dirty="0">
                <a:solidFill>
                  <a:srgbClr val="000000"/>
                </a:solidFill>
                <a:effectLst/>
                <a:latin typeface="Cambria" panose="02040503050406030204" pitchFamily="18" charset="0"/>
                <a:ea typeface="Cambria" panose="02040503050406030204" pitchFamily="18" charset="0"/>
              </a:rPr>
              <a:t>Đầu tiên, tớ nghĩ là chúng ta nên tôn trọng từng nét văn hoá, bản sắc riêng của mỗi con người, mỗi dân tộc trên thế giới. Chỉ có như vậy thì mối quan hệ giữa con người với con người mới thân thiện, hiểu biết lẫn nhau. Tiếp theo, khi xảy ra mâu thuẫn, có những bất đồng thì chúng ta nên chủ động gặp gỡ để dễ dàng trao đổi và thấu hiểu nhau hơn, từ đó tìm ra phương hướng giải quyết. Một đề xuất nữa đó chính là giao lưu với bạn bè trên thế giới thông qua các phương tiện trên mạng xã hội. Khi trao đổi với nhau thì chúng ta biết được nhiều điều mới mẻ, những văn hóa đặc trưng của mỗi dân tộc, quốc gia cũng như giúp ta được xích lại để thấu hiểu nhau hơn. Cuối cùng là nên tham gia các cuộc thi, diễn đàn về hoà bình do nhà trường hay địa phương tổ chức, giúp nâng cao nhận thức của bản thân về việc giữ gìn hoà bình.</a:t>
            </a:r>
            <a:endParaRPr lang="vi-VN" sz="2300" b="0" i="0" dirty="0">
              <a:solidFill>
                <a:srgbClr val="000000"/>
              </a:solidFill>
              <a:effectLst/>
              <a:latin typeface="Cambria" panose="02040503050406030204" pitchFamily="18" charset="0"/>
              <a:ea typeface="Cambria" panose="02040503050406030204" pitchFamily="18" charset="0"/>
            </a:endParaRPr>
          </a:p>
          <a:p>
            <a:pPr algn="just"/>
            <a:r>
              <a:rPr lang="vi-VN" sz="2300" b="0" i="0" dirty="0">
                <a:solidFill>
                  <a:srgbClr val="000000"/>
                </a:solidFill>
                <a:effectLst/>
                <a:latin typeface="Cambria" panose="02040503050406030204" pitchFamily="18" charset="0"/>
                <a:ea typeface="Cambria" panose="02040503050406030204" pitchFamily="18" charset="0"/>
              </a:rPr>
              <a:t>Đó là những đề xuất của tớ về một số biện pháp để góp phần bảo vệ nền hoà bình thế giới, nếu cậu nhận được thư hãy phản hồi cho tớ sớm nhất có thể nhé!”</a:t>
            </a:r>
            <a:endParaRPr lang="vi-VN" sz="2300" b="0" i="0" dirty="0">
              <a:solidFill>
                <a:srgbClr val="000000"/>
              </a:solidFill>
              <a:effectLst/>
              <a:latin typeface="Cambria" panose="02040503050406030204" pitchFamily="18" charset="0"/>
              <a:ea typeface="Cambria" panose="02040503050406030204" pitchFamily="18" charset="0"/>
            </a:endParaRPr>
          </a:p>
          <a:p>
            <a:endParaRPr lang="en-US" sz="2300" dirty="0">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han mem nhan xet (online-video-cutter.com)">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a:blip r:embed="rId3"/>
          <a:stretch>
            <a:fillRect/>
          </a:stretch>
        </p:blipFill>
        <p:spPr>
          <a:xfrm>
            <a:off x="0" y="0"/>
            <a:ext cx="12192000" cy="6858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8709" fill="hold"/>
                                        <p:tgtEl>
                                          <p:spTgt spid="4"/>
                                        </p:tgtEl>
                                      </p:cBhvr>
                                    </p:cmd>
                                  </p:childTnLst>
                                </p:cTn>
                              </p:par>
                              <p:par>
                                <p:cTn id="7" presetID="1" presetClass="mediacall" presetSubtype="0" fill="hold" nodeType="withEffect">
                                  <p:stCondLst>
                                    <p:cond delay="0"/>
                                  </p:stCondLst>
                                  <p:childTnLst>
                                    <p:cmd type="call" cmd="playFrom(0.0)">
                                      <p:cBhvr>
                                        <p:cTn id="8" dur="9870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4"/>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1">
            <a:extLst>
              <a:ext uri="{28A0092B-C50C-407E-A947-70E740481C1C}">
                <a14:useLocalDpi xmlns:a14="http://schemas.microsoft.com/office/drawing/2010/main" val="0"/>
              </a:ext>
            </a:extLst>
          </a:blip>
          <a:srcRect b="25749"/>
          <a:stretch>
            <a:fillRect/>
          </a:stretch>
        </p:blipFill>
        <p:spPr>
          <a:xfrm>
            <a:off x="897415" y="3692769"/>
            <a:ext cx="10397171" cy="3165231"/>
          </a:xfrm>
          <a:prstGeom prst="rect">
            <a:avLst/>
          </a:prstGeom>
        </p:spPr>
      </p:pic>
      <p:pic>
        <p:nvPicPr>
          <p:cNvPr id="6" name="Picture 5"/>
          <p:cNvPicPr>
            <a:picLocks noChangeAspect="1"/>
          </p:cNvPicPr>
          <p:nvPr/>
        </p:nvPicPr>
        <p:blipFill>
          <a:blip r:embed="rId2"/>
          <a:stretch>
            <a:fillRect/>
          </a:stretch>
        </p:blipFill>
        <p:spPr>
          <a:xfrm>
            <a:off x="633510" y="1146998"/>
            <a:ext cx="10924979" cy="2237426"/>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8"/>
          <p:cNvPicPr>
            <a:picLocks noChangeAspect="1"/>
          </p:cNvPicPr>
          <p:nvPr/>
        </p:nvPicPr>
        <p:blipFill>
          <a:blip r:embed="rId1"/>
          <a:stretch>
            <a:fillRect/>
          </a:stretch>
        </p:blipFill>
        <p:spPr>
          <a:xfrm flipH="1">
            <a:off x="880679" y="1590223"/>
            <a:ext cx="2758077" cy="4758738"/>
          </a:xfrm>
          <a:prstGeom prst="rect">
            <a:avLst/>
          </a:prstGeom>
        </p:spPr>
      </p:pic>
      <p:grpSp>
        <p:nvGrpSpPr>
          <p:cNvPr id="9" name="Group 8"/>
          <p:cNvGrpSpPr/>
          <p:nvPr/>
        </p:nvGrpSpPr>
        <p:grpSpPr>
          <a:xfrm>
            <a:off x="4133008" y="407036"/>
            <a:ext cx="6712392" cy="2078229"/>
            <a:chOff x="5142304" y="3362335"/>
            <a:chExt cx="6712392" cy="2078229"/>
          </a:xfrm>
        </p:grpSpPr>
        <p:pic>
          <p:nvPicPr>
            <p:cNvPr id="10" name="Picture 9"/>
            <p:cNvPicPr>
              <a:picLocks noChangeAspect="1"/>
            </p:cNvPicPr>
            <p:nvPr/>
          </p:nvPicPr>
          <p:blipFill>
            <a:blip r:embed="rId2"/>
            <a:stretch>
              <a:fillRect/>
            </a:stretch>
          </p:blipFill>
          <p:spPr>
            <a:xfrm>
              <a:off x="10769514" y="3362335"/>
              <a:ext cx="1085182" cy="877900"/>
            </a:xfrm>
            <a:prstGeom prst="rect">
              <a:avLst/>
            </a:prstGeom>
          </p:spPr>
        </p:pic>
        <p:sp>
          <p:nvSpPr>
            <p:cNvPr id="11" name="Rounded Rectangle 10"/>
            <p:cNvSpPr/>
            <p:nvPr/>
          </p:nvSpPr>
          <p:spPr>
            <a:xfrm>
              <a:off x="5142304" y="3791430"/>
              <a:ext cx="5706569" cy="1649134"/>
            </a:xfrm>
            <a:prstGeom prst="roundRect">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600" b="1" dirty="0">
                  <a:solidFill>
                    <a:schemeClr val="tx1"/>
                  </a:solidFill>
                  <a:latin typeface="Cambria" panose="02040503050406030204" pitchFamily="18" charset="0"/>
                  <a:ea typeface="Cambria" panose="02040503050406030204" pitchFamily="18" charset="0"/>
                </a:rPr>
                <a:t>Thế vận hội này được tổ chức ở đâu? Vào thời gian nào?</a:t>
              </a:r>
              <a:endParaRPr lang="vi-VN" sz="3600" b="1" dirty="0">
                <a:solidFill>
                  <a:schemeClr val="tx1"/>
                </a:solidFill>
                <a:latin typeface="Cambria" panose="02040503050406030204" pitchFamily="18" charset="0"/>
                <a:ea typeface="Cambria" panose="02040503050406030204" pitchFamily="18" charset="0"/>
              </a:endParaRPr>
            </a:p>
          </p:txBody>
        </p:sp>
      </p:grpSp>
      <p:sp>
        <p:nvSpPr>
          <p:cNvPr id="4" name="Rectangle 3"/>
          <p:cNvSpPr/>
          <p:nvPr/>
        </p:nvSpPr>
        <p:spPr>
          <a:xfrm>
            <a:off x="3990109" y="3269351"/>
            <a:ext cx="7243948" cy="2308324"/>
          </a:xfrm>
          <a:prstGeom prst="rect">
            <a:avLst/>
          </a:prstGeom>
          <a:solidFill>
            <a:srgbClr val="92E9D9"/>
          </a:solidFill>
          <a:ln w="19050">
            <a:solidFill>
              <a:schemeClr val="tx1"/>
            </a:solidFill>
            <a:prstDash val="dash"/>
          </a:ln>
        </p:spPr>
        <p:txBody>
          <a:bodyPr wrap="square">
            <a:spAutoFit/>
          </a:bodyPr>
          <a:lstStyle/>
          <a:p>
            <a:pPr algn="ctr"/>
            <a:r>
              <a:rPr lang="vi-VN" sz="4800" b="1" i="1" dirty="0">
                <a:solidFill>
                  <a:srgbClr val="FF0000"/>
                </a:solidFill>
                <a:latin typeface="Cambria" panose="02040503050406030204" pitchFamily="18" charset="0"/>
                <a:ea typeface="Cambria" panose="02040503050406030204" pitchFamily="18" charset="0"/>
              </a:rPr>
              <a:t>Thế vận hội Ô-lim-pic được tổ chức tại Thủ đô To-k</a:t>
            </a:r>
            <a:r>
              <a:rPr lang="en-US" sz="4800" b="1" i="1" dirty="0">
                <a:solidFill>
                  <a:srgbClr val="FF0000"/>
                </a:solidFill>
                <a:latin typeface="Cambria" panose="02040503050406030204" pitchFamily="18" charset="0"/>
                <a:ea typeface="Cambria" panose="02040503050406030204" pitchFamily="18" charset="0"/>
              </a:rPr>
              <a:t>y</a:t>
            </a:r>
            <a:r>
              <a:rPr lang="vi-VN" sz="4800" b="1" i="1" dirty="0">
                <a:solidFill>
                  <a:srgbClr val="FF0000"/>
                </a:solidFill>
                <a:latin typeface="Cambria" panose="02040503050406030204" pitchFamily="18" charset="0"/>
                <a:ea typeface="Cambria" panose="02040503050406030204" pitchFamily="18" charset="0"/>
              </a:rPr>
              <a:t>-o Nhật Bản.</a:t>
            </a:r>
            <a:endParaRPr lang="vi-VN" sz="4800" b="1" i="1" dirty="0">
              <a:solidFill>
                <a:srgbClr val="FF0000"/>
              </a:solidFill>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8"/>
          <p:cNvPicPr>
            <a:picLocks noChangeAspect="1"/>
          </p:cNvPicPr>
          <p:nvPr/>
        </p:nvPicPr>
        <p:blipFill>
          <a:blip r:embed="rId1"/>
          <a:stretch>
            <a:fillRect/>
          </a:stretch>
        </p:blipFill>
        <p:spPr>
          <a:xfrm flipH="1">
            <a:off x="880679" y="1590223"/>
            <a:ext cx="2758077" cy="4758738"/>
          </a:xfrm>
          <a:prstGeom prst="rect">
            <a:avLst/>
          </a:prstGeom>
        </p:spPr>
      </p:pic>
      <p:grpSp>
        <p:nvGrpSpPr>
          <p:cNvPr id="9" name="Group 8"/>
          <p:cNvGrpSpPr/>
          <p:nvPr/>
        </p:nvGrpSpPr>
        <p:grpSpPr>
          <a:xfrm>
            <a:off x="4133008" y="252657"/>
            <a:ext cx="6712392" cy="2078229"/>
            <a:chOff x="5142304" y="3362335"/>
            <a:chExt cx="6712392" cy="2078229"/>
          </a:xfrm>
        </p:grpSpPr>
        <p:pic>
          <p:nvPicPr>
            <p:cNvPr id="10" name="Picture 9"/>
            <p:cNvPicPr>
              <a:picLocks noChangeAspect="1"/>
            </p:cNvPicPr>
            <p:nvPr/>
          </p:nvPicPr>
          <p:blipFill>
            <a:blip r:embed="rId2"/>
            <a:stretch>
              <a:fillRect/>
            </a:stretch>
          </p:blipFill>
          <p:spPr>
            <a:xfrm>
              <a:off x="10769514" y="3362335"/>
              <a:ext cx="1085182" cy="877900"/>
            </a:xfrm>
            <a:prstGeom prst="rect">
              <a:avLst/>
            </a:prstGeom>
          </p:spPr>
        </p:pic>
        <p:sp>
          <p:nvSpPr>
            <p:cNvPr id="11" name="Rounded Rectangle 10"/>
            <p:cNvSpPr/>
            <p:nvPr/>
          </p:nvSpPr>
          <p:spPr>
            <a:xfrm>
              <a:off x="5142304" y="3791430"/>
              <a:ext cx="5706569" cy="1649134"/>
            </a:xfrm>
            <a:prstGeom prst="roundRect">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Mục đích của thế vận hội tổ chức để làm gì?</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4" name="Rectangle 3"/>
          <p:cNvSpPr/>
          <p:nvPr/>
        </p:nvSpPr>
        <p:spPr>
          <a:xfrm>
            <a:off x="3859481" y="2687460"/>
            <a:ext cx="7243948" cy="3785652"/>
          </a:xfrm>
          <a:prstGeom prst="rect">
            <a:avLst/>
          </a:prstGeom>
          <a:solidFill>
            <a:srgbClr val="92E9D9"/>
          </a:solidFill>
          <a:ln w="19050">
            <a:solidFill>
              <a:schemeClr val="tx1"/>
            </a:solidFill>
            <a:prstDash val="dash"/>
          </a:ln>
        </p:spPr>
        <p:txBody>
          <a:bodyPr wrap="square">
            <a:spAutoFit/>
          </a:bodyPr>
          <a:lstStyle/>
          <a:p>
            <a:pPr lvl="0" algn="ctr"/>
            <a:r>
              <a:rPr lang="vi-VN" sz="4000" b="1" i="1" dirty="0">
                <a:solidFill>
                  <a:srgbClr val="FF0000"/>
                </a:solidFill>
                <a:latin typeface="Cambria" panose="02040503050406030204" pitchFamily="18" charset="0"/>
                <a:ea typeface="Cambria" panose="02040503050406030204" pitchFamily="18" charset="0"/>
              </a:rPr>
              <a:t>Mục đ</a:t>
            </a:r>
            <a:r>
              <a:rPr lang="en-US" sz="4000" b="1" i="1" dirty="0">
                <a:solidFill>
                  <a:srgbClr val="FF0000"/>
                </a:solidFill>
                <a:latin typeface="Cambria" panose="02040503050406030204" pitchFamily="18" charset="0"/>
                <a:ea typeface="Cambria" panose="02040503050406030204" pitchFamily="18" charset="0"/>
              </a:rPr>
              <a:t>í</a:t>
            </a:r>
            <a:r>
              <a:rPr lang="vi-VN" sz="4000" b="1" i="1" dirty="0">
                <a:solidFill>
                  <a:srgbClr val="FF0000"/>
                </a:solidFill>
                <a:latin typeface="Cambria" panose="02040503050406030204" pitchFamily="18" charset="0"/>
                <a:ea typeface="Cambria" panose="02040503050406030204" pitchFamily="18" charset="0"/>
              </a:rPr>
              <a:t>ch của thế vận hội là tranh tài thể thao giữa các quốc gia trên toàn thế giới, thể hiện sự liên kết, đoàn kết thống nhất và bình đẳng giữa các châu lục. </a:t>
            </a:r>
            <a:endParaRPr kumimoji="0" lang="vi-VN" sz="40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1">
            <a:extLst>
              <a:ext uri="{28A0092B-C50C-407E-A947-70E740481C1C}">
                <a14:useLocalDpi xmlns:a14="http://schemas.microsoft.com/office/drawing/2010/main" val="0"/>
              </a:ext>
            </a:extLst>
          </a:blip>
          <a:srcRect b="25749"/>
          <a:stretch>
            <a:fillRect/>
          </a:stretch>
        </p:blipFill>
        <p:spPr>
          <a:xfrm>
            <a:off x="1846162" y="4367914"/>
            <a:ext cx="8499676" cy="2587573"/>
          </a:xfrm>
          <a:prstGeom prst="rect">
            <a:avLst/>
          </a:prstGeom>
        </p:spPr>
      </p:pic>
      <p:pic>
        <p:nvPicPr>
          <p:cNvPr id="7" name="Picture 6"/>
          <p:cNvPicPr>
            <a:picLocks noChangeAspect="1"/>
          </p:cNvPicPr>
          <p:nvPr/>
        </p:nvPicPr>
        <p:blipFill>
          <a:blip r:embed="rId2"/>
          <a:stretch>
            <a:fillRect/>
          </a:stretch>
        </p:blipFill>
        <p:spPr>
          <a:xfrm>
            <a:off x="3329837" y="245926"/>
            <a:ext cx="5532326" cy="1901390"/>
          </a:xfrm>
          <a:prstGeom prst="rect">
            <a:avLst/>
          </a:prstGeom>
        </p:spPr>
      </p:pic>
      <p:pic>
        <p:nvPicPr>
          <p:cNvPr id="11" name="Picture 10"/>
          <p:cNvPicPr>
            <a:picLocks noChangeAspect="1"/>
          </p:cNvPicPr>
          <p:nvPr/>
        </p:nvPicPr>
        <p:blipFill>
          <a:blip r:embed="rId3"/>
          <a:stretch>
            <a:fillRect/>
          </a:stretch>
        </p:blipFill>
        <p:spPr>
          <a:xfrm>
            <a:off x="987685" y="1708389"/>
            <a:ext cx="9717866" cy="2633700"/>
          </a:xfrm>
          <a:prstGeom prst="rect">
            <a:avLst/>
          </a:prstGeom>
        </p:spPr>
      </p:pic>
      <p:pic>
        <p:nvPicPr>
          <p:cNvPr id="3" name="Picture 2"/>
          <p:cNvPicPr>
            <a:picLocks noChangeAspect="1"/>
          </p:cNvPicPr>
          <p:nvPr/>
        </p:nvPicPr>
        <p:blipFill>
          <a:blip r:embed="rId4"/>
          <a:stretch>
            <a:fillRect/>
          </a:stretch>
        </p:blipFill>
        <p:spPr>
          <a:xfrm>
            <a:off x="5051269" y="4412547"/>
            <a:ext cx="2255716" cy="1072989"/>
          </a:xfrm>
          <a:prstGeom prst="rect">
            <a:avLst/>
          </a:prstGeom>
        </p:spPr>
      </p:pic>
      <p:pic>
        <p:nvPicPr>
          <p:cNvPr id="4" name="Picture 3" descr="A round pink circle with white text and a black background&#10;&#10;Description automatically generated"/>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20065" y="104299"/>
            <a:ext cx="1592677" cy="1592677"/>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additive="base">
                                        <p:cTn id="14" dur="500" fill="hold"/>
                                        <p:tgtEl>
                                          <p:spTgt spid="11"/>
                                        </p:tgtEl>
                                        <p:attrNameLst>
                                          <p:attrName>ppt_x</p:attrName>
                                        </p:attrNameLst>
                                      </p:cBhvr>
                                      <p:tavLst>
                                        <p:tav tm="0">
                                          <p:val>
                                            <p:strVal val="#ppt_x"/>
                                          </p:val>
                                        </p:tav>
                                        <p:tav tm="100000">
                                          <p:val>
                                            <p:strVal val="#ppt_x"/>
                                          </p:val>
                                        </p:tav>
                                      </p:tavLst>
                                    </p:anim>
                                    <p:anim calcmode="lin" valueType="num">
                                      <p:cBhvr additive="base">
                                        <p:cTn id="15"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additive="base">
                                        <p:cTn id="20" dur="500" fill="hold"/>
                                        <p:tgtEl>
                                          <p:spTgt spid="3"/>
                                        </p:tgtEl>
                                        <p:attrNameLst>
                                          <p:attrName>ppt_x</p:attrName>
                                        </p:attrNameLst>
                                      </p:cBhvr>
                                      <p:tavLst>
                                        <p:tav tm="0">
                                          <p:val>
                                            <p:strVal val="#ppt_x"/>
                                          </p:val>
                                        </p:tav>
                                        <p:tav tm="100000">
                                          <p:val>
                                            <p:strVal val="#ppt_x"/>
                                          </p:val>
                                        </p:tav>
                                      </p:tavLst>
                                    </p:anim>
                                    <p:anim calcmode="lin" valueType="num">
                                      <p:cBhvr additive="base">
                                        <p:cTn id="21"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1">
            <a:extLst>
              <a:ext uri="{28A0092B-C50C-407E-A947-70E740481C1C}">
                <a14:useLocalDpi xmlns:a14="http://schemas.microsoft.com/office/drawing/2010/main" val="0"/>
              </a:ext>
            </a:extLst>
          </a:blip>
          <a:srcRect b="25749"/>
          <a:stretch>
            <a:fillRect/>
          </a:stretch>
        </p:blipFill>
        <p:spPr>
          <a:xfrm>
            <a:off x="897415" y="3692769"/>
            <a:ext cx="10397171" cy="3165231"/>
          </a:xfrm>
          <a:prstGeom prst="rect">
            <a:avLst/>
          </a:prstGeom>
        </p:spPr>
      </p:pic>
      <p:pic>
        <p:nvPicPr>
          <p:cNvPr id="6" name="Picture 5"/>
          <p:cNvPicPr>
            <a:picLocks noChangeAspect="1"/>
          </p:cNvPicPr>
          <p:nvPr/>
        </p:nvPicPr>
        <p:blipFill>
          <a:blip r:embed="rId2"/>
          <a:stretch>
            <a:fillRect/>
          </a:stretch>
        </p:blipFill>
        <p:spPr>
          <a:xfrm>
            <a:off x="633511" y="1312830"/>
            <a:ext cx="10924979" cy="2213040"/>
          </a:xfrm>
          <a:prstGeom prst="rect">
            <a:avLst/>
          </a:prstGeom>
        </p:spPr>
      </p:pic>
      <p:pic>
        <p:nvPicPr>
          <p:cNvPr id="2" name="Picture 1" descr="A round pink circle with white text and a black background&#10;&#10;Description automatically generated"/>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49618" y="4783177"/>
            <a:ext cx="1592677" cy="1592677"/>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95646" y="1923803"/>
            <a:ext cx="11091554" cy="3139321"/>
          </a:xfrm>
          <a:prstGeom prst="rect">
            <a:avLst/>
          </a:prstGeom>
          <a:noFill/>
        </p:spPr>
        <p:txBody>
          <a:bodyPr wrap="square" rtlCol="0">
            <a:spAutoFit/>
          </a:bodyPr>
          <a:lstStyle/>
          <a:p>
            <a:pPr algn="ctr"/>
            <a:r>
              <a:rPr lang="en-US" sz="6600" b="1" dirty="0" err="1">
                <a:latin typeface="Cambria" panose="02040503050406030204" pitchFamily="18" charset="0"/>
                <a:ea typeface="Cambria" panose="02040503050406030204" pitchFamily="18" charset="0"/>
              </a:rPr>
              <a:t>Hoạt</a:t>
            </a:r>
            <a:r>
              <a:rPr lang="en-US" sz="6600" b="1" dirty="0">
                <a:latin typeface="Cambria" panose="02040503050406030204" pitchFamily="18" charset="0"/>
                <a:ea typeface="Cambria" panose="02040503050406030204" pitchFamily="18" charset="0"/>
              </a:rPr>
              <a:t> </a:t>
            </a:r>
            <a:r>
              <a:rPr lang="en-US" sz="6600" b="1" dirty="0" err="1">
                <a:latin typeface="Cambria" panose="02040503050406030204" pitchFamily="18" charset="0"/>
                <a:ea typeface="Cambria" panose="02040503050406030204" pitchFamily="18" charset="0"/>
              </a:rPr>
              <a:t>động</a:t>
            </a:r>
            <a:r>
              <a:rPr lang="en-US" sz="6600" b="1" dirty="0">
                <a:latin typeface="Cambria" panose="02040503050406030204" pitchFamily="18" charset="0"/>
                <a:ea typeface="Cambria" panose="02040503050406030204" pitchFamily="18" charset="0"/>
              </a:rPr>
              <a:t> 2: </a:t>
            </a:r>
            <a:r>
              <a:rPr lang="en-US" sz="6600" b="1" dirty="0" err="1">
                <a:latin typeface="Cambria" panose="02040503050406030204" pitchFamily="18" charset="0"/>
                <a:ea typeface="Cambria" panose="02040503050406030204" pitchFamily="18" charset="0"/>
              </a:rPr>
              <a:t>Tìm</a:t>
            </a:r>
            <a:r>
              <a:rPr lang="en-US" sz="6600" b="1" dirty="0">
                <a:latin typeface="Cambria" panose="02040503050406030204" pitchFamily="18" charset="0"/>
                <a:ea typeface="Cambria" panose="02040503050406030204" pitchFamily="18" charset="0"/>
              </a:rPr>
              <a:t> </a:t>
            </a:r>
            <a:r>
              <a:rPr lang="en-US" sz="6600" b="1" dirty="0" err="1">
                <a:latin typeface="Cambria" panose="02040503050406030204" pitchFamily="18" charset="0"/>
                <a:ea typeface="Cambria" panose="02040503050406030204" pitchFamily="18" charset="0"/>
              </a:rPr>
              <a:t>hiểu</a:t>
            </a:r>
            <a:r>
              <a:rPr lang="en-US" sz="6600" b="1" dirty="0">
                <a:latin typeface="Cambria" panose="02040503050406030204" pitchFamily="18" charset="0"/>
                <a:ea typeface="Cambria" panose="02040503050406030204" pitchFamily="18" charset="0"/>
              </a:rPr>
              <a:t> </a:t>
            </a:r>
            <a:r>
              <a:rPr lang="en-US" sz="6600" b="1" dirty="0" err="1">
                <a:latin typeface="Cambria" panose="02040503050406030204" pitchFamily="18" charset="0"/>
                <a:ea typeface="Cambria" panose="02040503050406030204" pitchFamily="18" charset="0"/>
              </a:rPr>
              <a:t>một</a:t>
            </a:r>
            <a:r>
              <a:rPr lang="en-US" sz="6600" b="1" dirty="0">
                <a:latin typeface="Cambria" panose="02040503050406030204" pitchFamily="18" charset="0"/>
                <a:ea typeface="Cambria" panose="02040503050406030204" pitchFamily="18" charset="0"/>
              </a:rPr>
              <a:t> </a:t>
            </a:r>
            <a:r>
              <a:rPr lang="en-US" sz="6600" b="1" dirty="0" err="1">
                <a:latin typeface="Cambria" panose="02040503050406030204" pitchFamily="18" charset="0"/>
                <a:ea typeface="Cambria" panose="02040503050406030204" pitchFamily="18" charset="0"/>
              </a:rPr>
              <a:t>số</a:t>
            </a:r>
            <a:r>
              <a:rPr lang="en-US" sz="6600" b="1" dirty="0">
                <a:latin typeface="Cambria" panose="02040503050406030204" pitchFamily="18" charset="0"/>
                <a:ea typeface="Cambria" panose="02040503050406030204" pitchFamily="18" charset="0"/>
              </a:rPr>
              <a:t> </a:t>
            </a:r>
            <a:r>
              <a:rPr lang="en-US" sz="6600" b="1" dirty="0" err="1">
                <a:latin typeface="Cambria" panose="02040503050406030204" pitchFamily="18" charset="0"/>
                <a:ea typeface="Cambria" panose="02040503050406030204" pitchFamily="18" charset="0"/>
              </a:rPr>
              <a:t>biện</a:t>
            </a:r>
            <a:r>
              <a:rPr lang="en-US" sz="6600" b="1" dirty="0">
                <a:latin typeface="Cambria" panose="02040503050406030204" pitchFamily="18" charset="0"/>
                <a:ea typeface="Cambria" panose="02040503050406030204" pitchFamily="18" charset="0"/>
              </a:rPr>
              <a:t> </a:t>
            </a:r>
            <a:r>
              <a:rPr lang="en-US" sz="6600" b="1" dirty="0" err="1">
                <a:latin typeface="Cambria" panose="02040503050406030204" pitchFamily="18" charset="0"/>
                <a:ea typeface="Cambria" panose="02040503050406030204" pitchFamily="18" charset="0"/>
              </a:rPr>
              <a:t>pháp</a:t>
            </a:r>
            <a:r>
              <a:rPr lang="en-US" sz="6600" b="1" dirty="0">
                <a:latin typeface="Cambria" panose="02040503050406030204" pitchFamily="18" charset="0"/>
                <a:ea typeface="Cambria" panose="02040503050406030204" pitchFamily="18" charset="0"/>
              </a:rPr>
              <a:t> </a:t>
            </a:r>
            <a:r>
              <a:rPr lang="en-US" sz="6600" b="1" dirty="0" err="1">
                <a:latin typeface="Cambria" panose="02040503050406030204" pitchFamily="18" charset="0"/>
                <a:ea typeface="Cambria" panose="02040503050406030204" pitchFamily="18" charset="0"/>
              </a:rPr>
              <a:t>xây</a:t>
            </a:r>
            <a:r>
              <a:rPr lang="en-US" sz="6600" b="1" dirty="0">
                <a:latin typeface="Cambria" panose="02040503050406030204" pitchFamily="18" charset="0"/>
                <a:ea typeface="Cambria" panose="02040503050406030204" pitchFamily="18" charset="0"/>
              </a:rPr>
              <a:t> </a:t>
            </a:r>
            <a:r>
              <a:rPr lang="en-US" sz="6600" b="1" dirty="0" err="1">
                <a:latin typeface="Cambria" panose="02040503050406030204" pitchFamily="18" charset="0"/>
                <a:ea typeface="Cambria" panose="02040503050406030204" pitchFamily="18" charset="0"/>
              </a:rPr>
              <a:t>dựng</a:t>
            </a:r>
            <a:r>
              <a:rPr lang="en-US" sz="6600" b="1" dirty="0">
                <a:latin typeface="Cambria" panose="02040503050406030204" pitchFamily="18" charset="0"/>
                <a:ea typeface="Cambria" panose="02040503050406030204" pitchFamily="18" charset="0"/>
              </a:rPr>
              <a:t> </a:t>
            </a:r>
            <a:endParaRPr lang="en-US" sz="6600" b="1" dirty="0">
              <a:latin typeface="Cambria" panose="02040503050406030204" pitchFamily="18" charset="0"/>
              <a:ea typeface="Cambria" panose="02040503050406030204" pitchFamily="18" charset="0"/>
            </a:endParaRPr>
          </a:p>
          <a:p>
            <a:pPr algn="ctr"/>
            <a:r>
              <a:rPr lang="en-US" sz="6600" b="1" dirty="0" err="1">
                <a:latin typeface="Cambria" panose="02040503050406030204" pitchFamily="18" charset="0"/>
                <a:ea typeface="Cambria" panose="02040503050406030204" pitchFamily="18" charset="0"/>
              </a:rPr>
              <a:t>thế</a:t>
            </a:r>
            <a:r>
              <a:rPr lang="en-US" sz="6600" b="1" dirty="0">
                <a:latin typeface="Cambria" panose="02040503050406030204" pitchFamily="18" charset="0"/>
                <a:ea typeface="Cambria" panose="02040503050406030204" pitchFamily="18" charset="0"/>
              </a:rPr>
              <a:t> </a:t>
            </a:r>
            <a:r>
              <a:rPr lang="en-US" sz="6600" b="1" dirty="0" err="1">
                <a:latin typeface="Cambria" panose="02040503050406030204" pitchFamily="18" charset="0"/>
                <a:ea typeface="Cambria" panose="02040503050406030204" pitchFamily="18" charset="0"/>
              </a:rPr>
              <a:t>giới</a:t>
            </a:r>
            <a:r>
              <a:rPr lang="en-US" sz="6600" b="1" dirty="0">
                <a:latin typeface="Cambria" panose="02040503050406030204" pitchFamily="18" charset="0"/>
                <a:ea typeface="Cambria" panose="02040503050406030204" pitchFamily="18" charset="0"/>
              </a:rPr>
              <a:t> </a:t>
            </a:r>
            <a:r>
              <a:rPr lang="en-US" sz="6600" b="1" dirty="0" err="1">
                <a:latin typeface="Cambria" panose="02040503050406030204" pitchFamily="18" charset="0"/>
                <a:ea typeface="Cambria" panose="02040503050406030204" pitchFamily="18" charset="0"/>
              </a:rPr>
              <a:t>hoà</a:t>
            </a:r>
            <a:r>
              <a:rPr lang="en-US" sz="6600" b="1" dirty="0">
                <a:latin typeface="Cambria" panose="02040503050406030204" pitchFamily="18" charset="0"/>
                <a:ea typeface="Cambria" panose="02040503050406030204" pitchFamily="18" charset="0"/>
              </a:rPr>
              <a:t> </a:t>
            </a:r>
            <a:r>
              <a:rPr lang="en-US" sz="6600" b="1" dirty="0" err="1">
                <a:latin typeface="Cambria" panose="02040503050406030204" pitchFamily="18" charset="0"/>
                <a:ea typeface="Cambria" panose="02040503050406030204" pitchFamily="18" charset="0"/>
              </a:rPr>
              <a:t>bình</a:t>
            </a:r>
            <a:r>
              <a:rPr lang="en-US" sz="6600" b="1" dirty="0">
                <a:latin typeface="Cambria" panose="02040503050406030204" pitchFamily="18" charset="0"/>
                <a:ea typeface="Cambria" panose="02040503050406030204" pitchFamily="18" charset="0"/>
              </a:rPr>
              <a:t>.</a:t>
            </a:r>
            <a:endParaRPr lang="en-US" sz="6600" b="1" dirty="0">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51263" y="191050"/>
            <a:ext cx="11150930" cy="1200329"/>
          </a:xfrm>
          <a:prstGeom prst="rect">
            <a:avLst/>
          </a:prstGeom>
          <a:solidFill>
            <a:schemeClr val="accent4">
              <a:lumMod val="40000"/>
              <a:lumOff val="60000"/>
            </a:schemeClr>
          </a:solidFill>
          <a:ln>
            <a:solidFill>
              <a:schemeClr val="tx1"/>
            </a:solidFill>
          </a:ln>
        </p:spPr>
        <p:txBody>
          <a:bodyPr wrap="square" rtlCol="0">
            <a:spAutoFit/>
          </a:bodyPr>
          <a:lstStyle/>
          <a:p>
            <a:pPr algn="just"/>
            <a:r>
              <a:rPr lang="vi-VN" sz="3600" b="1" dirty="0">
                <a:solidFill>
                  <a:prstClr val="black"/>
                </a:solidFill>
                <a:latin typeface="Cambria" panose="02040503050406030204" pitchFamily="18" charset="0"/>
                <a:ea typeface="Cambria" panose="02040503050406030204" pitchFamily="18" charset="0"/>
              </a:rPr>
              <a:t>Đọc thông tin và quan sát hình 5, hãy thảo luận và nêu một số biện pháp để xây dựng thế giới hoà bình.</a:t>
            </a:r>
            <a:endParaRPr lang="vi-VN" sz="3600" dirty="0">
              <a:solidFill>
                <a:prstClr val="black"/>
              </a:solidFill>
              <a:latin typeface="Cambria" panose="02040503050406030204" pitchFamily="18" charset="0"/>
              <a:ea typeface="Cambria" panose="02040503050406030204" pitchFamily="18" charset="0"/>
            </a:endParaRPr>
          </a:p>
        </p:txBody>
      </p:sp>
      <p:pic>
        <p:nvPicPr>
          <p:cNvPr id="1026" name="Picture 2" descr="CÔNG CỤ XÂY DỰNG HÒA BÌNH LÂU DÀI"/>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042556" y="1727117"/>
            <a:ext cx="8213766" cy="462024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wipe(down)">
                                      <p:cBhvr>
                                        <p:cTn id="10"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stretch>
            <a:fillRect/>
          </a:stretch>
        </p:blipFill>
        <p:spPr>
          <a:xfrm>
            <a:off x="1737289" y="2064470"/>
            <a:ext cx="8717423" cy="4508202"/>
          </a:xfrm>
          <a:prstGeom prst="rect">
            <a:avLst/>
          </a:prstGeom>
        </p:spPr>
      </p:pic>
      <p:pic>
        <p:nvPicPr>
          <p:cNvPr id="9" name="Picture 8"/>
          <p:cNvPicPr>
            <a:picLocks noChangeAspect="1"/>
          </p:cNvPicPr>
          <p:nvPr/>
        </p:nvPicPr>
        <p:blipFill>
          <a:blip r:embed="rId2"/>
          <a:stretch>
            <a:fillRect/>
          </a:stretch>
        </p:blipFill>
        <p:spPr>
          <a:xfrm>
            <a:off x="2895691" y="344799"/>
            <a:ext cx="6400618" cy="1286037"/>
          </a:xfrm>
          <a:prstGeom prst="rect">
            <a:avLst/>
          </a:prstGeom>
        </p:spPr>
      </p:pic>
      <p:pic>
        <p:nvPicPr>
          <p:cNvPr id="3" name="Picture 2" descr="A round pink circle with white text and a black background&#10;&#10;Description automatically generated"/>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66597" y="5058888"/>
            <a:ext cx="1210088" cy="1210088"/>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3588</Words>
  <Application>WPS Presentation</Application>
  <PresentationFormat>Widescreen</PresentationFormat>
  <Paragraphs>95</Paragraphs>
  <Slides>23</Slides>
  <Notes>8</Notes>
  <HiddenSlides>0</HiddenSlides>
  <MMClips>3</MMClips>
  <ScaleCrop>false</ScaleCrop>
  <HeadingPairs>
    <vt:vector size="6" baseType="variant">
      <vt:variant>
        <vt:lpstr>已用的字体</vt:lpstr>
      </vt:variant>
      <vt:variant>
        <vt:i4>11</vt:i4>
      </vt:variant>
      <vt:variant>
        <vt:lpstr>主题</vt:lpstr>
      </vt:variant>
      <vt:variant>
        <vt:i4>2</vt:i4>
      </vt:variant>
      <vt:variant>
        <vt:lpstr>幻灯片标题</vt:lpstr>
      </vt:variant>
      <vt:variant>
        <vt:i4>23</vt:i4>
      </vt:variant>
    </vt:vector>
  </HeadingPairs>
  <TitlesOfParts>
    <vt:vector size="36" baseType="lpstr">
      <vt:lpstr>Arial</vt:lpstr>
      <vt:lpstr>SimSun</vt:lpstr>
      <vt:lpstr>Wingdings</vt:lpstr>
      <vt:lpstr>SVN-Newton</vt:lpstr>
      <vt:lpstr>Segoe Print</vt:lpstr>
      <vt:lpstr>Times New Roman</vt:lpstr>
      <vt:lpstr>Cambria</vt:lpstr>
      <vt:lpstr>Microsoft YaHei</vt:lpstr>
      <vt:lpstr>Arial Unicode MS</vt:lpstr>
      <vt:lpstr>Calibri</vt:lpstr>
      <vt:lpstr>Calibri Light</vt:lpstr>
      <vt:lpstr>Office Theme</vt:lpstr>
      <vt:lpstr>1_Office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 Thao - 0972115126</dc:creator>
  <cp:lastModifiedBy>DELL</cp:lastModifiedBy>
  <cp:revision>120</cp:revision>
  <dcterms:created xsi:type="dcterms:W3CDTF">2024-12-26T15:56:00Z</dcterms:created>
  <dcterms:modified xsi:type="dcterms:W3CDTF">2026-05-17T13:04:01Z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36AB92917BB446CE8F80D94CA76E018E_12</vt:lpwstr>
  </property>
  <property fmtid="{D5CDD505-2E9C-101B-9397-08002B2CF9AE}" pid="3" name="KSOProductBuildVer">
    <vt:lpwstr>1033-12.1.0.26372</vt:lpwstr>
  </property>
</Properties>
</file>