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8"/>
  </p:notesMasterIdLst>
  <p:sldIdLst>
    <p:sldId id="2634" r:id="rId8"/>
    <p:sldId id="583" r:id="rId9"/>
    <p:sldId id="292" r:id="rId10"/>
    <p:sldId id="2635" r:id="rId11"/>
    <p:sldId id="257" r:id="rId12"/>
    <p:sldId id="351" r:id="rId13"/>
    <p:sldId id="2636" r:id="rId14"/>
    <p:sldId id="393" r:id="rId15"/>
    <p:sldId id="473" r:id="rId16"/>
    <p:sldId id="397" r:id="rId17"/>
    <p:sldId id="475" r:id="rId18"/>
    <p:sldId id="476" r:id="rId19"/>
    <p:sldId id="362" r:id="rId20"/>
    <p:sldId id="365" r:id="rId21"/>
    <p:sldId id="405" r:id="rId22"/>
    <p:sldId id="439" r:id="rId23"/>
    <p:sldId id="2637" r:id="rId24"/>
    <p:sldId id="2638" r:id="rId25"/>
    <p:sldId id="2639" r:id="rId26"/>
    <p:sldId id="406" r:id="rId27"/>
    <p:sldId id="458" r:id="rId28"/>
    <p:sldId id="2640" r:id="rId29"/>
    <p:sldId id="2641" r:id="rId30"/>
    <p:sldId id="2642" r:id="rId31"/>
    <p:sldId id="379" r:id="rId32"/>
    <p:sldId id="310" r:id="rId33"/>
    <p:sldId id="315" r:id="rId34"/>
    <p:sldId id="304" r:id="rId35"/>
    <p:sldId id="2643" r:id="rId36"/>
    <p:sldId id="305" r:id="rId37"/>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66"/>
    <a:srgbClr val="8AF1FF"/>
    <a:srgbClr val="FFFFFF"/>
    <a:srgbClr val="FF0000"/>
    <a:srgbClr val="E7C367"/>
    <a:srgbClr val="191337"/>
    <a:srgbClr val="FFCCCC"/>
    <a:srgbClr val="CC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5" d="100"/>
          <a:sy n="95" d="100"/>
        </p:scale>
        <p:origin x="936" y="66"/>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5/17/2026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5/17/2026</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6.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sp>
        <p:nvSpPr>
          <p:cNvPr id="3" name="Rectangle 2">
            <a:extLst>
              <a:ext uri="{FF2B5EF4-FFF2-40B4-BE49-F238E27FC236}">
                <a16:creationId xmlns:a16="http://schemas.microsoft.com/office/drawing/2014/main" id="{4C0B4414-C533-4F82-BAAC-4B332720CA9E}"/>
              </a:ext>
            </a:extLst>
          </p:cNvPr>
          <p:cNvSpPr/>
          <p:nvPr/>
        </p:nvSpPr>
        <p:spPr>
          <a:xfrm>
            <a:off x="-1457011" y="0"/>
            <a:ext cx="1326382" cy="138667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81474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3417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2819</TotalTime>
  <Words>1126</Words>
  <Application>Microsoft Office PowerPoint</Application>
  <PresentationFormat>On-screen Show (16:9)</PresentationFormat>
  <Paragraphs>66</Paragraphs>
  <Slides>30</Slides>
  <Notes>5</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30</vt:i4>
      </vt:variant>
    </vt:vector>
  </HeadingPairs>
  <TitlesOfParts>
    <vt:vector size="47" baseType="lpstr">
      <vt:lpstr>等线</vt:lpstr>
      <vt:lpstr>等线 Light</vt:lpstr>
      <vt:lpstr>#9Slide05 Phobia</vt:lpstr>
      <vt:lpstr>Aptos</vt:lpstr>
      <vt:lpstr>Aptos Display</vt:lpstr>
      <vt:lpstr>Arial</vt:lpstr>
      <vt:lpstr>Calibri</vt:lpstr>
      <vt:lpstr>Cambria</vt:lpstr>
      <vt:lpstr>SVN-Poky's</vt:lpstr>
      <vt:lpstr>UVN Banh Mi</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MC Computer</cp:lastModifiedBy>
  <cp:revision>387</cp:revision>
  <dcterms:modified xsi:type="dcterms:W3CDTF">2026-05-17T12:35:18Z</dcterms:modified>
  <cp:category>9Slide.vn</cp:category>
</cp:coreProperties>
</file>