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6" r:id="rId2"/>
    <p:sldId id="264" r:id="rId3"/>
    <p:sldId id="263" r:id="rId4"/>
    <p:sldId id="338" r:id="rId5"/>
    <p:sldId id="330" r:id="rId6"/>
    <p:sldId id="305" r:id="rId7"/>
    <p:sldId id="337" r:id="rId8"/>
    <p:sldId id="265" r:id="rId9"/>
    <p:sldId id="334" r:id="rId10"/>
    <p:sldId id="304" r:id="rId11"/>
    <p:sldId id="286" r:id="rId12"/>
    <p:sldId id="297" r:id="rId13"/>
    <p:sldId id="287" r:id="rId14"/>
    <p:sldId id="339" r:id="rId15"/>
    <p:sldId id="314" r:id="rId16"/>
    <p:sldId id="335" r:id="rId17"/>
    <p:sldId id="31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36831"/>
    <a:srgbClr val="FF0066"/>
    <a:srgbClr val="A285D5"/>
    <a:srgbClr val="6C5FCD"/>
    <a:srgbClr val="4F2270"/>
    <a:srgbClr val="6456CA"/>
    <a:srgbClr val="796DD1"/>
    <a:srgbClr val="F90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4662" autoAdjust="0"/>
  </p:normalViewPr>
  <p:slideViewPr>
    <p:cSldViewPr snapToGrid="0">
      <p:cViewPr varScale="1">
        <p:scale>
          <a:sx n="71" d="100"/>
          <a:sy n="71" d="100"/>
        </p:scale>
        <p:origin x="762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23-09-01T08:58:44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9250 9271,'0'-21</inkml:trace>
  <inkml:trace contextRef="#ctx0" brushRef="#br0" timeOffset="519.0297">11049 8551,'0'0,"42"22,43-22,-43 0</inkml:trace>
  <inkml:trace contextRef="#ctx0" brushRef="#br0" timeOffset="935.0535">17970 8001,'43'0,"-1"0,-42 0,21 0,22 0,-43 0,21 0,0 0,0 0,-21 0,21 0,22 0,-43 0,42 0,-42 0,63 0,-41 0,41 0,1 0</inkml:trace>
  <inkml:trace contextRef="#ctx0" brushRef="#br0" timeOffset="1394.0797">24659 7980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481A1-60AA-4917-A833-199C04CC4600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2DBA7-C6DB-433F-9961-C6C71CCD0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 Hương 0354473852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3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17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4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09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66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0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0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2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271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8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3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8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6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EF58-86FC-4F31-8E99-7DE21A758325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D625-471B-403A-82ED-0045155A41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customXml" Target="../ink/ink1.xml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42EE-32B0-4C63-9CB8-96AA456FE1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6EAD227-BBC1-48E1-9B7B-CFAC2EF187F9}"/>
              </a:ext>
            </a:extLst>
          </p:cNvPr>
          <p:cNvGrpSpPr/>
          <p:nvPr/>
        </p:nvGrpSpPr>
        <p:grpSpPr>
          <a:xfrm>
            <a:off x="-150495" y="0"/>
            <a:ext cx="12342495" cy="6809105"/>
            <a:chOff x="0" y="0"/>
            <a:chExt cx="18625" cy="9574"/>
          </a:xfrm>
        </p:grpSpPr>
        <p:pic>
          <p:nvPicPr>
            <p:cNvPr id="4" name="图片 3" descr="千库网_线条组成的方格_元素编号11980458">
              <a:extLst>
                <a:ext uri="{FF2B5EF4-FFF2-40B4-BE49-F238E27FC236}">
                  <a16:creationId xmlns:a16="http://schemas.microsoft.com/office/drawing/2014/main" id="{CF9DB329-AF36-4D07-9EF9-4AE0233C1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0" y="0"/>
              <a:ext cx="9574" cy="9574"/>
            </a:xfrm>
            <a:prstGeom prst="rect">
              <a:avLst/>
            </a:prstGeom>
          </p:spPr>
        </p:pic>
        <p:pic>
          <p:nvPicPr>
            <p:cNvPr id="5" name="图片 1" descr="千库网_线条组成的方格_元素编号11980458">
              <a:extLst>
                <a:ext uri="{FF2B5EF4-FFF2-40B4-BE49-F238E27FC236}">
                  <a16:creationId xmlns:a16="http://schemas.microsoft.com/office/drawing/2014/main" id="{85431DCD-8DAC-45CD-B43B-BC5FEA0B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42000"/>
            </a:blip>
            <a:stretch>
              <a:fillRect/>
            </a:stretch>
          </p:blipFill>
          <p:spPr>
            <a:xfrm>
              <a:off x="9051" y="0"/>
              <a:ext cx="9574" cy="9574"/>
            </a:xfrm>
            <a:prstGeom prst="rect">
              <a:avLst/>
            </a:prstGeom>
          </p:spPr>
        </p:pic>
      </p:grpSp>
      <p:grpSp>
        <p:nvGrpSpPr>
          <p:cNvPr id="6" name="组合 13">
            <a:extLst>
              <a:ext uri="{FF2B5EF4-FFF2-40B4-BE49-F238E27FC236}">
                <a16:creationId xmlns:a16="http://schemas.microsoft.com/office/drawing/2014/main" id="{8A8EFE03-0F9B-41C9-9F73-0D42EBE6DA63}"/>
              </a:ext>
            </a:extLst>
          </p:cNvPr>
          <p:cNvGrpSpPr/>
          <p:nvPr/>
        </p:nvGrpSpPr>
        <p:grpSpPr>
          <a:xfrm>
            <a:off x="596900" y="521844"/>
            <a:ext cx="11014710" cy="5551170"/>
            <a:chOff x="927" y="989"/>
            <a:chExt cx="17346" cy="8742"/>
          </a:xfrm>
        </p:grpSpPr>
        <p:sp>
          <p:nvSpPr>
            <p:cNvPr id="7" name="圆角矩形 11">
              <a:extLst>
                <a:ext uri="{FF2B5EF4-FFF2-40B4-BE49-F238E27FC236}">
                  <a16:creationId xmlns:a16="http://schemas.microsoft.com/office/drawing/2014/main" id="{834A7450-4F04-4C04-B2CB-4BD8BDC7A3DF}"/>
                </a:ext>
              </a:extLst>
            </p:cNvPr>
            <p:cNvSpPr/>
            <p:nvPr/>
          </p:nvSpPr>
          <p:spPr>
            <a:xfrm>
              <a:off x="927" y="989"/>
              <a:ext cx="17346" cy="8743"/>
            </a:xfrm>
            <a:prstGeom prst="roundRect">
              <a:avLst/>
            </a:prstGeom>
            <a:pattFill prst="pct80">
              <a:fgClr>
                <a:srgbClr val="FB3E5D"/>
              </a:fgClr>
              <a:bgClr>
                <a:schemeClr val="bg1"/>
              </a:bgClr>
            </a:patt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12">
              <a:extLst>
                <a:ext uri="{FF2B5EF4-FFF2-40B4-BE49-F238E27FC236}">
                  <a16:creationId xmlns:a16="http://schemas.microsoft.com/office/drawing/2014/main" id="{0A2F6606-B255-4C4B-B7F6-F57245FEBC52}"/>
                </a:ext>
              </a:extLst>
            </p:cNvPr>
            <p:cNvSpPr/>
            <p:nvPr/>
          </p:nvSpPr>
          <p:spPr>
            <a:xfrm>
              <a:off x="1319" y="1313"/>
              <a:ext cx="16588" cy="80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CHA</a:t>
              </a:r>
              <a:endParaRPr lang="zh-CN" altLang="en-US"/>
            </a:p>
          </p:txBody>
        </p:sp>
      </p:grpSp>
      <p:pic>
        <p:nvPicPr>
          <p:cNvPr id="10" name="图片 23" descr="C:\Users\Administrator\Desktop\千库网_手绘卡通书包插画_元素编号11574658.png千库网_手绘卡通书包插画_元素编号11574658">
            <a:extLst>
              <a:ext uri="{FF2B5EF4-FFF2-40B4-BE49-F238E27FC236}">
                <a16:creationId xmlns:a16="http://schemas.microsoft.com/office/drawing/2014/main" id="{7378CDAC-6CAE-4132-99A3-C88770048E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6738" y="4149536"/>
            <a:ext cx="2966085" cy="2966085"/>
          </a:xfrm>
          <a:prstGeom prst="rect">
            <a:avLst/>
          </a:prstGeom>
        </p:spPr>
      </p:pic>
      <p:pic>
        <p:nvPicPr>
          <p:cNvPr id="11" name="图片 26" descr="千库网_女孩跳跃儿童开心背书包开学季上学插画_元素编号11132344">
            <a:extLst>
              <a:ext uri="{FF2B5EF4-FFF2-40B4-BE49-F238E27FC236}">
                <a16:creationId xmlns:a16="http://schemas.microsoft.com/office/drawing/2014/main" id="{D2BD0BD0-E02D-4CD2-9500-4186111B0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644" y="5034915"/>
            <a:ext cx="1828800" cy="1828800"/>
          </a:xfrm>
          <a:prstGeom prst="rect">
            <a:avLst/>
          </a:prstGeom>
        </p:spPr>
      </p:pic>
      <p:pic>
        <p:nvPicPr>
          <p:cNvPr id="12" name="图片 27" descr="千库网_五支粉嫩的彩色铅笔_元素编号11078803">
            <a:extLst>
              <a:ext uri="{FF2B5EF4-FFF2-40B4-BE49-F238E27FC236}">
                <a16:creationId xmlns:a16="http://schemas.microsoft.com/office/drawing/2014/main" id="{613A4062-E4C1-4584-AC30-E19D3677A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41382" y="4643093"/>
            <a:ext cx="1828800" cy="1828800"/>
          </a:xfrm>
          <a:prstGeom prst="rect">
            <a:avLst/>
          </a:prstGeom>
        </p:spPr>
      </p:pic>
      <p:pic>
        <p:nvPicPr>
          <p:cNvPr id="23" name="图片 25" descr="C:\Users\Administrator\Desktop\千库网_世界阅读日看书的儿童_元素编号11913220.png千库网_世界阅读日看书的儿童_元素编号11913220">
            <a:extLst>
              <a:ext uri="{FF2B5EF4-FFF2-40B4-BE49-F238E27FC236}">
                <a16:creationId xmlns:a16="http://schemas.microsoft.com/office/drawing/2014/main" id="{275F4D94-FFBF-4F37-BC13-B8FFD9243D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50327" y="2944958"/>
            <a:ext cx="3897733" cy="4206240"/>
          </a:xfrm>
          <a:prstGeom prst="rect">
            <a:avLst/>
          </a:prstGeom>
        </p:spPr>
      </p:pic>
      <p:pic>
        <p:nvPicPr>
          <p:cNvPr id="24" name="图片 24" descr="13">
            <a:extLst>
              <a:ext uri="{FF2B5EF4-FFF2-40B4-BE49-F238E27FC236}">
                <a16:creationId xmlns:a16="http://schemas.microsoft.com/office/drawing/2014/main" id="{D7DD0CAD-8068-4DE6-AB0B-52213589C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0000">
            <a:off x="3299255" y="5584382"/>
            <a:ext cx="935990" cy="977265"/>
          </a:xfrm>
          <a:prstGeom prst="rect">
            <a:avLst/>
          </a:prstGeom>
        </p:spPr>
      </p:pic>
      <p:pic>
        <p:nvPicPr>
          <p:cNvPr id="28" name="Picture 27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A3526263-48DE-4DBE-94E0-5503E0F9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700" y="4243221"/>
            <a:ext cx="3573272" cy="35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576" y="1695936"/>
            <a:ext cx="9707984" cy="19978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3330000" y="2872800"/>
              <a:ext cx="5547600" cy="465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20640" y="2863440"/>
                <a:ext cx="5566320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371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575" y="1989098"/>
            <a:ext cx="1188402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 smtClean="0"/>
              <a:t>1. </a:t>
            </a:r>
            <a:r>
              <a:rPr lang="en-US" sz="4400" i="1" dirty="0" err="1" smtClean="0"/>
              <a:t>Tên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gọi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và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chức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năng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của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những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đồ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gia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dụng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mà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em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biết</a:t>
            </a:r>
            <a:r>
              <a:rPr lang="en-US" sz="4400" i="1" dirty="0" smtClean="0"/>
              <a:t>? </a:t>
            </a:r>
            <a:endParaRPr lang="vi-VN" sz="4400" dirty="0"/>
          </a:p>
          <a:p>
            <a:r>
              <a:rPr lang="en-US" sz="4400" i="1" dirty="0" smtClean="0"/>
              <a:t>2. </a:t>
            </a:r>
            <a:r>
              <a:rPr lang="en-US" sz="4400" i="1" dirty="0" err="1" smtClean="0"/>
              <a:t>Các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bộ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phận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của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đồ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gia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dụng</a:t>
            </a:r>
            <a:r>
              <a:rPr lang="en-US" sz="4400" i="1" dirty="0" smtClean="0"/>
              <a:t>?</a:t>
            </a:r>
          </a:p>
          <a:p>
            <a:r>
              <a:rPr lang="en-US" sz="4400" i="1" dirty="0" smtClean="0"/>
              <a:t>3. </a:t>
            </a:r>
            <a:r>
              <a:rPr lang="en-US" sz="4400" i="1" dirty="0" err="1" smtClean="0"/>
              <a:t>Hình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khối</a:t>
            </a:r>
            <a:r>
              <a:rPr lang="en-US" sz="4400" i="1" dirty="0" smtClean="0"/>
              <a:t>, </a:t>
            </a:r>
            <a:r>
              <a:rPr lang="en-US" sz="4400" i="1" dirty="0" err="1" smtClean="0"/>
              <a:t>chất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liệu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tạo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nên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mỗi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đồ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gia</a:t>
            </a:r>
            <a:r>
              <a:rPr lang="en-US" sz="4400" i="1" dirty="0" smtClean="0"/>
              <a:t> </a:t>
            </a:r>
            <a:r>
              <a:rPr lang="en-US" sz="4400" i="1" dirty="0" err="1" smtClean="0"/>
              <a:t>dụng</a:t>
            </a:r>
            <a:r>
              <a:rPr lang="en-US" sz="4400" i="1" dirty="0" smtClean="0"/>
              <a:t>?</a:t>
            </a:r>
            <a:endParaRPr lang="vi-VN" sz="4400" dirty="0"/>
          </a:p>
        </p:txBody>
      </p:sp>
      <p:sp>
        <p:nvSpPr>
          <p:cNvPr id="9" name="Rectangle 8"/>
          <p:cNvSpPr/>
          <p:nvPr/>
        </p:nvSpPr>
        <p:spPr>
          <a:xfrm>
            <a:off x="2549236" y="397039"/>
            <a:ext cx="6289964" cy="11894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001D5-F2A0-4E79-AACF-591853DBC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97"/>
          <a:stretch/>
        </p:blipFill>
        <p:spPr>
          <a:xfrm>
            <a:off x="2328332" y="160338"/>
            <a:ext cx="6239935" cy="162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0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076034" y="2504436"/>
            <a:ext cx="10193039" cy="1950667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2" y="348384"/>
            <a:ext cx="12090218" cy="141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1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214707"/>
            <a:ext cx="9330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7937"/>
            <a:ext cx="12191999" cy="961881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 smtClean="0"/>
              <a:t>tạo</a:t>
            </a:r>
            <a:r>
              <a:rPr lang="en-US" sz="3600" b="1" dirty="0" smtClean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trí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đồ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gia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dụng</a:t>
            </a:r>
            <a:r>
              <a:rPr lang="en-US" sz="3600" b="1" dirty="0" smtClean="0"/>
              <a:t>.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5254" y="2575929"/>
            <a:ext cx="89752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061969"/>
            <a:ext cx="9141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4000" b="1" dirty="0"/>
          </a:p>
        </p:txBody>
      </p:sp>
      <p:sp>
        <p:nvSpPr>
          <p:cNvPr id="15" name="Rectangle 14"/>
          <p:cNvSpPr/>
          <p:nvPr/>
        </p:nvSpPr>
        <p:spPr>
          <a:xfrm>
            <a:off x="-1" y="5496849"/>
            <a:ext cx="9141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81" y="969818"/>
            <a:ext cx="1850500" cy="136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81" y="2575929"/>
            <a:ext cx="1850500" cy="111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414" y="3772368"/>
            <a:ext cx="1850500" cy="133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81" y="5236846"/>
            <a:ext cx="2031742" cy="139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672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" y="88899"/>
            <a:ext cx="12124267" cy="676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71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426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6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6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64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34974" y="1870515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756471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649" y="126325"/>
            <a:ext cx="6486355" cy="28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81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út chì MARCO 7000 2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út chì MARCO 7000 2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Bút chì MARCO 7000 2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Bút chì MARCO 7000 2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Bút chì MARCO 7000 2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4" descr="Bút chì MARCO 7000 2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6" descr="Bút chì MARCO 7000 2B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8" descr="Bút chì MARCO 7000 2B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0" descr="Bút chì MARCO 7000 2B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2" descr="Bút chì MARCO 7000 2B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4" descr="Bút chì MARCO 7000 2B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6" descr="Bút chì MARCO 7000 2B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8" descr="Bút chì MARCO 7000 2B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30" descr="Bút chì MARCO 7000 2B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32" descr="Hộp 12 chiếc bút chì Đức sọc vàng đen STAEDTLER 120-(2B/HB/B/H) | Lazada.vn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36001" y="1039673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dán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4278801" y="1319783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/>
          <p:cNvPicPr/>
          <p:nvPr/>
        </p:nvPicPr>
        <p:blipFill>
          <a:blip r:embed="rId3"/>
          <a:stretch>
            <a:fillRect/>
          </a:stretch>
        </p:blipFill>
        <p:spPr>
          <a:xfrm>
            <a:off x="4278801" y="2111661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3"/>
          <a:stretch>
            <a:fillRect/>
          </a:stretch>
        </p:blipFill>
        <p:spPr>
          <a:xfrm>
            <a:off x="4251725" y="2903539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/>
          <p:nvPr/>
        </p:nvPicPr>
        <p:blipFill>
          <a:blip r:embed="rId3"/>
          <a:stretch>
            <a:fillRect/>
          </a:stretch>
        </p:blipFill>
        <p:spPr>
          <a:xfrm>
            <a:off x="4251725" y="3707030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/>
          <p:nvPr/>
        </p:nvPicPr>
        <p:blipFill>
          <a:blip r:embed="rId3"/>
          <a:stretch>
            <a:fillRect/>
          </a:stretch>
        </p:blipFill>
        <p:spPr>
          <a:xfrm>
            <a:off x="4214835" y="4617165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6"/>
          <p:cNvPicPr/>
          <p:nvPr/>
        </p:nvPicPr>
        <p:blipFill>
          <a:blip r:embed="rId3"/>
          <a:stretch>
            <a:fillRect/>
          </a:stretch>
        </p:blipFill>
        <p:spPr>
          <a:xfrm>
            <a:off x="4214835" y="5523624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37"/>
          <p:cNvPicPr/>
          <p:nvPr/>
        </p:nvPicPr>
        <p:blipFill>
          <a:blip r:embed="rId3"/>
          <a:stretch>
            <a:fillRect/>
          </a:stretch>
        </p:blipFill>
        <p:spPr>
          <a:xfrm>
            <a:off x="4210794" y="6289744"/>
            <a:ext cx="349250" cy="36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201" y="132521"/>
            <a:ext cx="898620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05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41080" y="6477000"/>
            <a:ext cx="306324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262840-AD48-47F6-A0A1-446DB5425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78" y="537141"/>
            <a:ext cx="6464058" cy="18874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727" y="2424544"/>
            <a:ext cx="8465128" cy="22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5" y="2250027"/>
            <a:ext cx="2159076" cy="4168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B665D92-2933-4F87-9C23-34265568E425}"/>
              </a:ext>
            </a:extLst>
          </p:cNvPr>
          <p:cNvGrpSpPr/>
          <p:nvPr/>
        </p:nvGrpSpPr>
        <p:grpSpPr>
          <a:xfrm rot="21032295">
            <a:off x="7531925" y="3096835"/>
            <a:ext cx="2380378" cy="4075273"/>
            <a:chOff x="10081587" y="2304414"/>
            <a:chExt cx="2014077" cy="3390653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444" y="274202"/>
            <a:ext cx="9043694" cy="289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4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0F1FD0-FA89-4ADF-9CAB-FB85B8C1A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192000" cy="6719455"/>
          </a:xfrm>
          <a:prstGeom prst="rect">
            <a:avLst/>
          </a:prstGeom>
        </p:spPr>
      </p:pic>
      <p:pic>
        <p:nvPicPr>
          <p:cNvPr id="4" name="Thomas Greenberg - The Right Pa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8096" y="3193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697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68644" y="3940640"/>
            <a:ext cx="5709591" cy="3243672"/>
            <a:chOff x="2734" y="2615"/>
            <a:chExt cx="7922" cy="5340"/>
          </a:xfrm>
        </p:grpSpPr>
        <p:sp>
          <p:nvSpPr>
            <p:cNvPr id="6" name="Oval 5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/>
            <p:cNvPicPr/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164" y="4658014"/>
            <a:ext cx="2355118" cy="2254541"/>
          </a:xfrm>
          <a:prstGeom prst="rect">
            <a:avLst/>
          </a:prstGeom>
        </p:spPr>
      </p:pic>
      <p:pic>
        <p:nvPicPr>
          <p:cNvPr id="14" name="Picture 4" descr="Cách Vẽ Con Vật Đơn Giản, Hình Vẽ Con Vật Cute Cực Dễ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1097" r="27277" b="-417"/>
          <a:stretch/>
        </p:blipFill>
        <p:spPr bwMode="auto">
          <a:xfrm>
            <a:off x="57716" y="4679546"/>
            <a:ext cx="1927550" cy="217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0341" y="1250343"/>
            <a:ext cx="81547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SVN-Genica Pro" panose="00000900000000000000" pitchFamily="50" charset="0"/>
              </a:rPr>
              <a:t>Chủ</a:t>
            </a:r>
            <a:r>
              <a:rPr lang="en-US" sz="4400" b="1" dirty="0" smtClean="0">
                <a:solidFill>
                  <a:srgbClr val="FF0000"/>
                </a:solidFill>
                <a:latin typeface="SVN-Genica Pro" panose="00000900000000000000" pitchFamily="50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SVN-Genica Pro" panose="00000900000000000000" pitchFamily="50" charset="0"/>
              </a:rPr>
              <a:t>đề:</a:t>
            </a:r>
            <a:r>
              <a:rPr lang="en-US" sz="4400" dirty="0" err="1" smtClean="0">
                <a:solidFill>
                  <a:srgbClr val="FF0000"/>
                </a:solidFill>
              </a:rPr>
              <a:t>ĐỒ</a:t>
            </a:r>
            <a:r>
              <a:rPr lang="en-US" sz="4400" dirty="0" smtClean="0">
                <a:solidFill>
                  <a:srgbClr val="FF0000"/>
                </a:solidFill>
              </a:rPr>
              <a:t> DÙNG HỮU ÍCH</a:t>
            </a:r>
            <a:endParaRPr lang="vi-VN" sz="44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4400" b="1" dirty="0" smtClean="0">
              <a:solidFill>
                <a:srgbClr val="FF0000"/>
              </a:solidFill>
              <a:latin typeface="SVN-Genica Pro" panose="000009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/>
              <a:t>Bài</a:t>
            </a:r>
            <a:r>
              <a:rPr lang="en-US" sz="4400" b="1" dirty="0"/>
              <a:t> </a:t>
            </a:r>
            <a:r>
              <a:rPr lang="en-US" sz="4400" b="1" dirty="0" smtClean="0"/>
              <a:t>1</a:t>
            </a:r>
            <a:r>
              <a:rPr lang="en-US" sz="4400" b="1" smtClean="0"/>
              <a:t>:</a:t>
            </a:r>
            <a:r>
              <a:rPr lang="en-US" sz="4400" smtClean="0"/>
              <a:t> ĐỒ GIA DỤNG QUEN THUỘC</a:t>
            </a:r>
            <a:endParaRPr lang="en-US" sz="4400" b="1" dirty="0">
              <a:solidFill>
                <a:srgbClr val="0000FF"/>
              </a:solidFill>
              <a:latin typeface="SVN-Genica Pro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36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1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4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080654" y="2587581"/>
            <a:ext cx="9615055" cy="1499509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55" y="312739"/>
            <a:ext cx="9448800" cy="134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01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7976" y="1290012"/>
            <a:ext cx="5251546" cy="5567988"/>
          </a:xfrm>
          <a:prstGeom prst="roundRect">
            <a:avLst/>
          </a:prstGeom>
          <a:solidFill>
            <a:srgbClr val="A285D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HS </a:t>
            </a:r>
            <a:r>
              <a:rPr lang="en-US" sz="4800" dirty="0" err="1"/>
              <a:t>quan</a:t>
            </a:r>
            <a:r>
              <a:rPr lang="en-US" sz="4800" dirty="0"/>
              <a:t> </a:t>
            </a:r>
            <a:r>
              <a:rPr lang="en-US" sz="4800" dirty="0" err="1"/>
              <a:t>sát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 smtClean="0"/>
              <a:t>và</a:t>
            </a:r>
            <a:r>
              <a:rPr lang="en-US" sz="4800" dirty="0" smtClean="0"/>
              <a:t> chia </a:t>
            </a:r>
            <a:r>
              <a:rPr lang="en-US" sz="4800" dirty="0" err="1" smtClean="0"/>
              <a:t>sẻ</a:t>
            </a:r>
            <a:endParaRPr lang="vi-VN" sz="4800" dirty="0"/>
          </a:p>
          <a:p>
            <a:r>
              <a:rPr lang="en-US" sz="4800" dirty="0"/>
              <a:t> </a:t>
            </a:r>
            <a:endParaRPr lang="vi-VN" sz="4800" dirty="0"/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22" y="-59795"/>
            <a:ext cx="9448800" cy="134980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710267"/>
            <a:ext cx="6273800" cy="51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338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97&quot;&gt;&lt;/object&gt;&lt;object type=&quot;2&quot; unique_id=&quot;10098&quot;&gt;&lt;object type=&quot;3&quot; unique_id=&quot;10099&quot;&gt;&lt;property id=&quot;20148&quot; value=&quot;5&quot;/&gt;&lt;property id=&quot;20300&quot; value=&quot;Slide 1&quot;/&gt;&lt;property id=&quot;20307&quot; value=&quot;257&quot;/&gt;&lt;/object&gt;&lt;object type=&quot;3&quot; unique_id=&quot;10100&quot;&gt;&lt;property id=&quot;20148&quot; value=&quot;5&quot;/&gt;&lt;property id=&quot;20300&quot; value=&quot;Slide 2&quot;/&gt;&lt;property id=&quot;20307&quot; value=&quot;256&quot;/&gt;&lt;/object&gt;&lt;object type=&quot;3&quot; unique_id=&quot;10113&quot;&gt;&lt;property id=&quot;20148&quot; value=&quot;5&quot;/&gt;&lt;property id=&quot;20300&quot; value=&quot;Slide 3&quot;/&gt;&lt;property id=&quot;20307&quot; value=&quot;258&quot;/&gt;&lt;/object&gt;&lt;object type=&quot;3&quot; unique_id=&quot;10154&quot;&gt;&lt;property id=&quot;20148&quot; value=&quot;5&quot;/&gt;&lt;property id=&quot;20300&quot; value=&quot;Slide 4&quot;/&gt;&lt;property id=&quot;20307&quot; value=&quot;259&quot;/&gt;&lt;/object&gt;&lt;object type=&quot;3&quot; unique_id=&quot;10185&quot;&gt;&lt;property id=&quot;20148&quot; value=&quot;5&quot;/&gt;&lt;property id=&quot;20300&quot; value=&quot;Slide 5&quot;/&gt;&lt;property id=&quot;20307&quot; value=&quot;260&quot;/&gt;&lt;/object&gt;&lt;object type=&quot;3&quot; unique_id=&quot;10186&quot;&gt;&lt;property id=&quot;20148&quot; value=&quot;5&quot;/&gt;&lt;property id=&quot;20300&quot; value=&quot;Slide 6&quot;/&gt;&lt;property id=&quot;20307&quot; value=&quot;261&quot;/&gt;&lt;/object&gt;&lt;object type=&quot;3&quot; unique_id=&quot;10187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3473</TotalTime>
  <Words>178</Words>
  <Application>Microsoft Office PowerPoint</Application>
  <PresentationFormat>Widescreen</PresentationFormat>
  <Paragraphs>33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宋体</vt:lpstr>
      <vt:lpstr>.VnTime</vt:lpstr>
      <vt:lpstr>Arial</vt:lpstr>
      <vt:lpstr>Calibri</vt:lpstr>
      <vt:lpstr>Calibri Light</vt:lpstr>
      <vt:lpstr>SVN-Genica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Admin</cp:lastModifiedBy>
  <cp:revision>281</cp:revision>
  <dcterms:created xsi:type="dcterms:W3CDTF">2017-09-30T08:09:50Z</dcterms:created>
  <dcterms:modified xsi:type="dcterms:W3CDTF">2026-05-17T05:25:18Z</dcterms:modified>
</cp:coreProperties>
</file>