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21"/>
  </p:notesMasterIdLst>
  <p:sldIdLst>
    <p:sldId id="679" r:id="rId2"/>
    <p:sldId id="646" r:id="rId3"/>
    <p:sldId id="606" r:id="rId4"/>
    <p:sldId id="654" r:id="rId5"/>
    <p:sldId id="674" r:id="rId6"/>
    <p:sldId id="680" r:id="rId7"/>
    <p:sldId id="669" r:id="rId8"/>
    <p:sldId id="681" r:id="rId9"/>
    <p:sldId id="682" r:id="rId10"/>
    <p:sldId id="670" r:id="rId11"/>
    <p:sldId id="684" r:id="rId12"/>
    <p:sldId id="685" r:id="rId13"/>
    <p:sldId id="686" r:id="rId14"/>
    <p:sldId id="689" r:id="rId15"/>
    <p:sldId id="688" r:id="rId16"/>
    <p:sldId id="690" r:id="rId17"/>
    <p:sldId id="691" r:id="rId18"/>
    <p:sldId id="692" r:id="rId19"/>
    <p:sldId id="661"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1344" autoAdjust="0"/>
  </p:normalViewPr>
  <p:slideViewPr>
    <p:cSldViewPr snapToGrid="0" snapToObjects="1">
      <p:cViewPr varScale="1">
        <p:scale>
          <a:sx n="68" d="100"/>
          <a:sy n="68" d="100"/>
        </p:scale>
        <p:origin x="1086" y="48"/>
      </p:cViewPr>
      <p:guideLst>
        <p:guide orient="horz" pos="2160"/>
        <p:guide pos="3840"/>
      </p:guideLst>
    </p:cSldViewPr>
  </p:slideViewPr>
  <p:notesTextViewPr>
    <p:cViewPr>
      <p:scale>
        <a:sx n="3" d="2"/>
        <a:sy n="3" d="2"/>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754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787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55937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36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64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3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990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360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445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6/4/2026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8.jpeg"/><Relationship Id="rId7"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67438"/>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24" name="TextBox 23"/>
          <p:cNvSpPr txBox="1"/>
          <p:nvPr/>
        </p:nvSpPr>
        <p:spPr>
          <a:xfrm>
            <a:off x="4643544" y="363345"/>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4"/>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8F7FD7E-C026-1415-B9FE-B9CE91B9FD92}"/>
              </a:ext>
            </a:extLst>
          </p:cNvPr>
          <p:cNvPicPr>
            <a:picLocks noChangeAspect="1"/>
          </p:cNvPicPr>
          <p:nvPr/>
        </p:nvPicPr>
        <p:blipFill>
          <a:blip r:embed="rId5"/>
          <a:stretch>
            <a:fillRect/>
          </a:stretch>
        </p:blipFill>
        <p:spPr>
          <a:xfrm rot="20954682">
            <a:off x="756335" y="2206345"/>
            <a:ext cx="2650061" cy="3617415"/>
          </a:xfrm>
          <a:prstGeom prst="rect">
            <a:avLst/>
          </a:prstGeom>
          <a:ln>
            <a:noFill/>
          </a:ln>
          <a:effectLst>
            <a:outerShdw blurRad="190500" algn="tl" rotWithShape="0">
              <a:srgbClr val="000000">
                <a:alpha val="70000"/>
              </a:srgbClr>
            </a:outerShdw>
          </a:effectLst>
        </p:spPr>
      </p:pic>
      <p:pic>
        <p:nvPicPr>
          <p:cNvPr id="1026" name="Picture 2">
            <a:extLst>
              <a:ext uri="{FF2B5EF4-FFF2-40B4-BE49-F238E27FC236}">
                <a16:creationId xmlns:a16="http://schemas.microsoft.com/office/drawing/2014/main" id="{1B14757C-1369-E145-0CCC-6663F96FD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689" y="2763837"/>
            <a:ext cx="5807087" cy="40727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A482DB-96B6-5D6A-7CB7-E5B92D5DA874}"/>
              </a:ext>
            </a:extLst>
          </p:cNvPr>
          <p:cNvSpPr txBox="1"/>
          <p:nvPr/>
        </p:nvSpPr>
        <p:spPr>
          <a:xfrm>
            <a:off x="3016922" y="1251093"/>
            <a:ext cx="8916460" cy="830997"/>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smtClean="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smtClean="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6: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3441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313920" cy="6858000"/>
          </a:xfrm>
          <a:prstGeom prst="rect">
            <a:avLst/>
          </a:prstGeom>
        </p:spPr>
      </p:pic>
      <p:sp>
        <p:nvSpPr>
          <p:cNvPr id="3" name="Rectangle 2"/>
          <p:cNvSpPr/>
          <p:nvPr/>
        </p:nvSpPr>
        <p:spPr>
          <a:xfrm>
            <a:off x="90207" y="665402"/>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9A4095C6-5E15-CB25-1BEC-84A5BCF3A8C9}"/>
              </a:ext>
            </a:extLst>
          </p:cNvPr>
          <p:cNvPicPr>
            <a:picLocks noChangeAspect="1"/>
          </p:cNvPicPr>
          <p:nvPr/>
        </p:nvPicPr>
        <p:blipFill>
          <a:blip r:embed="rId4"/>
          <a:stretch>
            <a:fillRect/>
          </a:stretch>
        </p:blipFill>
        <p:spPr>
          <a:xfrm>
            <a:off x="298540" y="1039130"/>
            <a:ext cx="2996147" cy="2112121"/>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4618E26E-871C-6AF7-9854-813675F5BC2A}"/>
              </a:ext>
            </a:extLst>
          </p:cNvPr>
          <p:cNvPicPr>
            <a:picLocks noChangeAspect="1"/>
          </p:cNvPicPr>
          <p:nvPr/>
        </p:nvPicPr>
        <p:blipFill>
          <a:blip r:embed="rId5"/>
          <a:stretch>
            <a:fillRect/>
          </a:stretch>
        </p:blipFill>
        <p:spPr>
          <a:xfrm>
            <a:off x="298540" y="3524979"/>
            <a:ext cx="2893834" cy="2170376"/>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91081CC7-5E30-020C-ADBB-AA01091E3913}"/>
              </a:ext>
            </a:extLst>
          </p:cNvPr>
          <p:cNvPicPr>
            <a:picLocks noChangeAspect="1"/>
          </p:cNvPicPr>
          <p:nvPr/>
        </p:nvPicPr>
        <p:blipFill>
          <a:blip r:embed="rId6"/>
          <a:stretch>
            <a:fillRect/>
          </a:stretch>
        </p:blipFill>
        <p:spPr>
          <a:xfrm>
            <a:off x="6925013" y="1039131"/>
            <a:ext cx="4986829" cy="4656224"/>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6651F982-D3A7-84B3-9BEF-38ECBA47D81F}"/>
              </a:ext>
            </a:extLst>
          </p:cNvPr>
          <p:cNvPicPr>
            <a:picLocks noChangeAspect="1"/>
          </p:cNvPicPr>
          <p:nvPr/>
        </p:nvPicPr>
        <p:blipFill>
          <a:blip r:embed="rId7"/>
          <a:stretch>
            <a:fillRect/>
          </a:stretch>
        </p:blipFill>
        <p:spPr>
          <a:xfrm>
            <a:off x="3593227" y="1039130"/>
            <a:ext cx="2996147" cy="2144114"/>
          </a:xfrm>
          <a:prstGeom prst="rect">
            <a:avLst/>
          </a:prstGeom>
          <a:ln>
            <a:noFill/>
          </a:ln>
          <a:effectLst>
            <a:outerShdw blurRad="190500" algn="tl" rotWithShape="0">
              <a:srgbClr val="000000">
                <a:alpha val="70000"/>
              </a:srgbClr>
            </a:outerShdw>
          </a:effectLst>
        </p:spPr>
      </p:pic>
      <p:pic>
        <p:nvPicPr>
          <p:cNvPr id="1026" name="Picture 2" descr="Vẽ Tranh Lễ Hội Đẹp Đơn Giản, Dễ Vẽ Nhất Cho Học Sinh">
            <a:extLst>
              <a:ext uri="{FF2B5EF4-FFF2-40B4-BE49-F238E27FC236}">
                <a16:creationId xmlns:a16="http://schemas.microsoft.com/office/drawing/2014/main" id="{516FB7DB-D71A-D6B5-B0B9-6BDB48F5F7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4" t="8671" r="5733" b="8259"/>
          <a:stretch/>
        </p:blipFill>
        <p:spPr bwMode="auto">
          <a:xfrm>
            <a:off x="3593227" y="3556972"/>
            <a:ext cx="3044438" cy="21703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62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8776" y="-73891"/>
            <a:ext cx="12220012" cy="6858000"/>
            <a:chOff x="-18776" y="-73891"/>
            <a:chExt cx="1222001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2052" name="Picture 4">
              <a:extLst>
                <a:ext uri="{FF2B5EF4-FFF2-40B4-BE49-F238E27FC236}">
                  <a16:creationId xmlns:a16="http://schemas.microsoft.com/office/drawing/2014/main" id="{A6B5A609-8F64-F415-47CA-822331897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42"/>
            <a:stretch/>
          </p:blipFill>
          <p:spPr bwMode="auto">
            <a:xfrm>
              <a:off x="5155465" y="3429000"/>
              <a:ext cx="6153150" cy="236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142D9C9-2E09-6383-3478-3C258C1A6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11" t="70498" r="47254"/>
            <a:stretch/>
          </p:blipFill>
          <p:spPr bwMode="auto">
            <a:xfrm>
              <a:off x="10646865" y="4238615"/>
              <a:ext cx="1535895" cy="1576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D55039D-0089-433A-26CE-1E3FE925C4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82795"/>
            <a:stretch/>
          </p:blipFill>
          <p:spPr bwMode="auto">
            <a:xfrm>
              <a:off x="1324119" y="4853337"/>
              <a:ext cx="2882946" cy="97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FC33AB1-CBB3-4FD7-1D07-628528C6B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633" b="71248"/>
            <a:stretch/>
          </p:blipFill>
          <p:spPr bwMode="auto">
            <a:xfrm>
              <a:off x="3762984" y="4539524"/>
              <a:ext cx="2215802" cy="1290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9769C51-8DC2-69AD-8A8D-0731C6B16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21" t="32531" b="22406"/>
            <a:stretch/>
          </p:blipFill>
          <p:spPr bwMode="auto">
            <a:xfrm>
              <a:off x="-18776" y="4339534"/>
              <a:ext cx="1669761"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198255" y="1584569"/>
            <a:ext cx="824807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THỰ HÀNH:</a:t>
            </a:r>
          </a:p>
          <a:p>
            <a:pPr>
              <a:defRPr/>
            </a:pP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dung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về</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truyền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thống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đã</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tham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hoặc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biết</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Thực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theo</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gợi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12350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3851613" y="1386054"/>
            <a:ext cx="7813914" cy="45824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496237" y="4201835"/>
            <a:ext cx="4461307" cy="2974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4764352" y="1546863"/>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4949219" y="1930400"/>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770527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2937164" y="1665375"/>
            <a:ext cx="69312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endParaRPr lang="en-US" altLang="en-US" sz="2000" b="1" dirty="0">
              <a:latin typeface="Times New Roman" panose="02020603050405020304" pitchFamily="18" charset="0"/>
              <a:cs typeface="Times New Roman" panose="02020603050405020304" pitchFamily="18" charset="0"/>
            </a:endParaRPr>
          </a:p>
          <a:p>
            <a:pPr algn="ctr">
              <a:defRPr/>
            </a:pPr>
            <a:r>
              <a:rPr lang="en-US" altLang="en-US" sz="2800" b="1" dirty="0">
                <a:latin typeface="Times New Roman" panose="02020603050405020304" pitchFamily="18" charset="0"/>
                <a:cs typeface="Times New Roman" panose="02020603050405020304" pitchFamily="18" charset="0"/>
              </a:rPr>
              <a:t>BÀI 1: </a:t>
            </a:r>
            <a:r>
              <a:rPr lang="en-US" altLang="en-US" sz="2800" b="1" dirty="0">
                <a:solidFill>
                  <a:srgbClr val="FF0000"/>
                </a:solidFill>
                <a:latin typeface="Times New Roman" panose="02020603050405020304" pitchFamily="18" charset="0"/>
                <a:cs typeface="Times New Roman" panose="02020603050405020304" pitchFamily="18" charset="0"/>
              </a:rPr>
              <a:t>LỄ HỘI TRUYỀN THỐNG</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a:t>
            </a:r>
          </a:p>
        </p:txBody>
      </p:sp>
      <p:grpSp>
        <p:nvGrpSpPr>
          <p:cNvPr id="14" name="Group 13">
            <a:extLst>
              <a:ext uri="{FF2B5EF4-FFF2-40B4-BE49-F238E27FC236}">
                <a16:creationId xmlns:a16="http://schemas.microsoft.com/office/drawing/2014/main" id="{996D1848-6BA5-980A-3329-291EBB85D834}"/>
              </a:ext>
            </a:extLst>
          </p:cNvPr>
          <p:cNvGrpSpPr/>
          <p:nvPr/>
        </p:nvGrpSpPr>
        <p:grpSpPr>
          <a:xfrm>
            <a:off x="0" y="2262910"/>
            <a:ext cx="8756073" cy="4082312"/>
            <a:chOff x="24611" y="2946941"/>
            <a:chExt cx="6956185" cy="2888513"/>
          </a:xfrm>
        </p:grpSpPr>
        <p:pic>
          <p:nvPicPr>
            <p:cNvPr id="9" name="Picture 2">
              <a:extLst>
                <a:ext uri="{FF2B5EF4-FFF2-40B4-BE49-F238E27FC236}">
                  <a16:creationId xmlns:a16="http://schemas.microsoft.com/office/drawing/2014/main" id="{242A75B4-060E-EDBA-2BC0-465610265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611" y="2946941"/>
              <a:ext cx="4064000" cy="2888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2CEB739-FACB-9005-BFC7-F99AAD6E9F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83" r="60756"/>
            <a:stretch/>
          </p:blipFill>
          <p:spPr bwMode="auto">
            <a:xfrm>
              <a:off x="4088612" y="5246254"/>
              <a:ext cx="1471680" cy="58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37FC03E-29F5-8772-F6D9-FE34304209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83" r="60756"/>
            <a:stretch/>
          </p:blipFill>
          <p:spPr bwMode="auto">
            <a:xfrm>
              <a:off x="4088611" y="4802908"/>
              <a:ext cx="1254884" cy="457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A4947EC-9AC6-33FD-0F78-0D64ECCEA2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83" r="60756"/>
            <a:stretch/>
          </p:blipFill>
          <p:spPr bwMode="auto">
            <a:xfrm flipH="1">
              <a:off x="5560291" y="5260100"/>
              <a:ext cx="1420505" cy="57535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9C0CBDFF-CF71-F787-094C-71A08236968F}"/>
              </a:ext>
            </a:extLst>
          </p:cNvPr>
          <p:cNvSpPr>
            <a:spLocks noChangeArrowheads="1"/>
          </p:cNvSpPr>
          <p:nvPr/>
        </p:nvSpPr>
        <p:spPr bwMode="auto">
          <a:xfrm>
            <a:off x="4156299" y="1095090"/>
            <a:ext cx="50776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smtClean="0">
                <a:latin typeface="Times New Roman" panose="02020603050405020304" pitchFamily="18" charset="0"/>
                <a:cs typeface="Times New Roman" panose="02020603050405020304" pitchFamily="18" charset="0"/>
              </a:rPr>
              <a:t>3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smtClean="0">
                <a:latin typeface="Times New Roman" panose="02020603050405020304" pitchFamily="18" charset="0"/>
                <a:cs typeface="Times New Roman" panose="02020603050405020304" pitchFamily="18" charset="0"/>
              </a:rPr>
              <a:t>7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smtClean="0">
                <a:latin typeface="Times New Roman" panose="02020603050405020304" pitchFamily="18" charset="0"/>
                <a:cs typeface="Times New Roman" panose="02020603050405020304" pitchFamily="18" charset="0"/>
              </a:rPr>
              <a:t>4    </a:t>
            </a:r>
            <a:r>
              <a:rPr lang="en-US" altLang="en-US" sz="2400" b="1" i="1" dirty="0" err="1" smtClean="0">
                <a:latin typeface="Times New Roman" panose="02020603050405020304" pitchFamily="18" charset="0"/>
                <a:cs typeface="Times New Roman" panose="02020603050405020304" pitchFamily="18" charset="0"/>
              </a:rPr>
              <a:t>năm</a:t>
            </a:r>
            <a:r>
              <a:rPr lang="en-US" altLang="en-US" sz="2400" b="1" i="1" dirty="0" smtClean="0">
                <a:latin typeface="Times New Roman" panose="02020603050405020304" pitchFamily="18" charset="0"/>
                <a:cs typeface="Times New Roman" panose="02020603050405020304" pitchFamily="18" charset="0"/>
              </a:rPr>
              <a:t>  2026</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399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8776" y="-73891"/>
            <a:ext cx="12220012" cy="6858000"/>
            <a:chOff x="-18776" y="-73891"/>
            <a:chExt cx="1222001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2052" name="Picture 4">
              <a:extLst>
                <a:ext uri="{FF2B5EF4-FFF2-40B4-BE49-F238E27FC236}">
                  <a16:creationId xmlns:a16="http://schemas.microsoft.com/office/drawing/2014/main" id="{A6B5A609-8F64-F415-47CA-822331897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42"/>
            <a:stretch/>
          </p:blipFill>
          <p:spPr bwMode="auto">
            <a:xfrm>
              <a:off x="5155465" y="3429000"/>
              <a:ext cx="6153150" cy="236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142D9C9-2E09-6383-3478-3C258C1A6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11" t="70498" r="47254"/>
            <a:stretch/>
          </p:blipFill>
          <p:spPr bwMode="auto">
            <a:xfrm>
              <a:off x="10646865" y="4238615"/>
              <a:ext cx="1535895" cy="1576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D55039D-0089-433A-26CE-1E3FE925C4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82795"/>
            <a:stretch/>
          </p:blipFill>
          <p:spPr bwMode="auto">
            <a:xfrm>
              <a:off x="1324119" y="4853337"/>
              <a:ext cx="2882946" cy="97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FC33AB1-CBB3-4FD7-1D07-628528C6B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633" b="71248"/>
            <a:stretch/>
          </p:blipFill>
          <p:spPr bwMode="auto">
            <a:xfrm>
              <a:off x="3762984" y="4539524"/>
              <a:ext cx="2215802" cy="1290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9769C51-8DC2-69AD-8A8D-0731C6B16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21" t="32531" b="22406"/>
            <a:stretch/>
          </p:blipFill>
          <p:spPr bwMode="auto">
            <a:xfrm>
              <a:off x="-18776" y="4339534"/>
              <a:ext cx="1669761"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398793" y="2215511"/>
            <a:ext cx="824807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Nhắc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lại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kiến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thức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đã</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học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ở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tiết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1</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Chia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sẻ</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tiếp</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bạn</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14904" y="806277"/>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7"/>
          <a:stretch>
            <a:fillRect/>
          </a:stretch>
        </p:blipFill>
        <p:spPr>
          <a:xfrm>
            <a:off x="1116104" y="736939"/>
            <a:ext cx="598800" cy="644361"/>
          </a:xfrm>
          <a:prstGeom prst="rect">
            <a:avLst/>
          </a:prstGeom>
        </p:spPr>
      </p:pic>
    </p:spTree>
    <p:extLst>
      <p:ext uri="{BB962C8B-B14F-4D97-AF65-F5344CB8AC3E}">
        <p14:creationId xmlns:p14="http://schemas.microsoft.com/office/powerpoint/2010/main" val="1190910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8776" y="-73891"/>
            <a:ext cx="12220012" cy="6858000"/>
            <a:chOff x="-18776" y="-73891"/>
            <a:chExt cx="1222001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2052" name="Picture 4">
              <a:extLst>
                <a:ext uri="{FF2B5EF4-FFF2-40B4-BE49-F238E27FC236}">
                  <a16:creationId xmlns:a16="http://schemas.microsoft.com/office/drawing/2014/main" id="{A6B5A609-8F64-F415-47CA-822331897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42"/>
            <a:stretch/>
          </p:blipFill>
          <p:spPr bwMode="auto">
            <a:xfrm>
              <a:off x="5155465" y="3429000"/>
              <a:ext cx="6153150" cy="236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142D9C9-2E09-6383-3478-3C258C1A6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11" t="70498" r="47254"/>
            <a:stretch/>
          </p:blipFill>
          <p:spPr bwMode="auto">
            <a:xfrm>
              <a:off x="10646865" y="4238615"/>
              <a:ext cx="1535895" cy="1576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D55039D-0089-433A-26CE-1E3FE925C4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82795"/>
            <a:stretch/>
          </p:blipFill>
          <p:spPr bwMode="auto">
            <a:xfrm>
              <a:off x="1324119" y="4853337"/>
              <a:ext cx="2882946" cy="97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FC33AB1-CBB3-4FD7-1D07-628528C6B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633" b="71248"/>
            <a:stretch/>
          </p:blipFill>
          <p:spPr bwMode="auto">
            <a:xfrm>
              <a:off x="3762984" y="4539524"/>
              <a:ext cx="2215802" cy="1290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9769C51-8DC2-69AD-8A8D-0731C6B16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21" t="32531" b="22406"/>
            <a:stretch/>
          </p:blipFill>
          <p:spPr bwMode="auto">
            <a:xfrm>
              <a:off x="-18776" y="4339534"/>
              <a:ext cx="1669761"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198255" y="1204198"/>
            <a:ext cx="824807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THỰ HÀNH TIẾP:</a:t>
            </a:r>
          </a:p>
          <a:p>
            <a:pPr>
              <a:defRPr/>
            </a:pPr>
            <a:endParaRPr lang="en-US" altLang="vi-VN" sz="2400" b="1" dirty="0">
              <a:latin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Lưu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 </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Đặc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điểm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dáng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nhân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vật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sắc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phục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đạo</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cụ</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Hòa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sắc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nhịp</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điêu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04094" y="334321"/>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7"/>
          <a:stretch>
            <a:fillRect/>
          </a:stretch>
        </p:blipFill>
        <p:spPr>
          <a:xfrm>
            <a:off x="1314022" y="242972"/>
            <a:ext cx="598800" cy="644361"/>
          </a:xfrm>
          <a:prstGeom prst="rect">
            <a:avLst/>
          </a:prstGeom>
        </p:spPr>
      </p:pic>
    </p:spTree>
    <p:extLst>
      <p:ext uri="{BB962C8B-B14F-4D97-AF65-F5344CB8AC3E}">
        <p14:creationId xmlns:p14="http://schemas.microsoft.com/office/powerpoint/2010/main" val="331964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2956" y="-73891"/>
            <a:ext cx="12204192" cy="6858000"/>
            <a:chOff x="-2956" y="-73891"/>
            <a:chExt cx="1220419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2729795" y="1209126"/>
            <a:ext cx="84789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Cùng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trưng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endParaRPr lang="en-US" altLang="vi-VN" sz="2400" b="1" dirty="0">
              <a:latin typeface="Times New Roman" panose="02020603050405020304" pitchFamily="18" charset="0"/>
            </a:endParaRPr>
          </a:p>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trình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yêu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thích</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đã</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phục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nhân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vật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xa,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gần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 </a:t>
            </a:r>
            <a:r>
              <a:rPr lang="en-US" sz="2400" b="1" dirty="0" err="1">
                <a:solidFill>
                  <a:srgbClr val="0070C0"/>
                </a:solidFill>
                <a:latin typeface="Calibri" panose="020F0502020204030204" pitchFamily="34" charset="0"/>
                <a:ea typeface="Calibri" panose="020F0502020204030204" pitchFamily="34" charset="0"/>
              </a:rPr>
              <a:t>Cách</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sử</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dụng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màu</a:t>
            </a:r>
            <a:r>
              <a:rPr lang="en-US" sz="2400" b="1" dirty="0">
                <a:solidFill>
                  <a:srgbClr val="0070C0"/>
                </a:solidFill>
                <a:latin typeface="Calibri" panose="020F0502020204030204" pitchFamily="34" charset="0"/>
                <a:ea typeface="Calibri" panose="020F0502020204030204" pitchFamily="34" charset="0"/>
              </a:rPr>
              <a:t>.</a:t>
            </a:r>
          </a:p>
          <a:p>
            <a:r>
              <a:rPr lang="en-US" sz="2400" b="1" dirty="0">
                <a:solidFill>
                  <a:srgbClr val="0070C0"/>
                </a:solidFill>
                <a:latin typeface="Calibri" panose="020F0502020204030204" pitchFamily="34" charset="0"/>
                <a:ea typeface="Calibri" panose="020F0502020204030204" pitchFamily="34" charset="0"/>
              </a:rPr>
              <a:t>   + </a:t>
            </a:r>
            <a:r>
              <a:rPr lang="en-US" sz="2400" b="1" dirty="0" err="1">
                <a:solidFill>
                  <a:srgbClr val="0070C0"/>
                </a:solidFill>
                <a:latin typeface="Calibri" panose="020F0502020204030204" pitchFamily="34" charset="0"/>
                <a:ea typeface="Calibri" panose="020F0502020204030204" pitchFamily="34" charset="0"/>
              </a:rPr>
              <a:t>các</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yếu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tố</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tạo</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nên</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nhịp</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điệu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vui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tươi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nhộn</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nhịp</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trong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bài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vẽ</a:t>
            </a:r>
            <a:endParaRPr lang="en-US" sz="2400" b="1" dirty="0">
              <a:solidFill>
                <a:srgbClr val="0070C0"/>
              </a:solidFill>
              <a:latin typeface="Calibri" panose="020F0502020204030204" pitchFamily="34" charset="0"/>
              <a:ea typeface="Calibri" panose="020F0502020204030204" pitchFamily="34" charset="0"/>
            </a:endParaRPr>
          </a:p>
          <a:p>
            <a:r>
              <a:rPr lang="en-US" sz="2400" b="1" dirty="0">
                <a:solidFill>
                  <a:srgbClr val="0070C0"/>
                </a:solidFill>
                <a:latin typeface="Calibri" panose="020F0502020204030204" pitchFamily="34" charset="0"/>
                <a:ea typeface="Calibri" panose="020F0502020204030204" pitchFamily="34" charset="0"/>
              </a:rPr>
              <a:t>   + Ý </a:t>
            </a:r>
            <a:r>
              <a:rPr lang="en-US" sz="2400" b="1" dirty="0" err="1">
                <a:solidFill>
                  <a:srgbClr val="0070C0"/>
                </a:solidFill>
                <a:latin typeface="Calibri" panose="020F0502020204030204" pitchFamily="34" charset="0"/>
                <a:ea typeface="Calibri" panose="020F0502020204030204" pitchFamily="34" charset="0"/>
              </a:rPr>
              <a:t>tưởng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điều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chỉnh</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cho</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bài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vẽ</a:t>
            </a:r>
            <a:endParaRPr lang="en-US" sz="24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2729795" y="574017"/>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733911A-8F3D-7E0A-E3B2-B5B1A1BD92EF}"/>
              </a:ext>
            </a:extLst>
          </p:cNvPr>
          <p:cNvPicPr>
            <a:picLocks noChangeAspect="1"/>
          </p:cNvPicPr>
          <p:nvPr/>
        </p:nvPicPr>
        <p:blipFill rotWithShape="1">
          <a:blip r:embed="rId4"/>
          <a:srcRect b="15473"/>
          <a:stretch/>
        </p:blipFill>
        <p:spPr>
          <a:xfrm>
            <a:off x="2153973" y="520788"/>
            <a:ext cx="660916" cy="593088"/>
          </a:xfrm>
          <a:prstGeom prst="rect">
            <a:avLst/>
          </a:prstGeom>
        </p:spPr>
      </p:pic>
    </p:spTree>
    <p:extLst>
      <p:ext uri="{BB962C8B-B14F-4D97-AF65-F5344CB8AC3E}">
        <p14:creationId xmlns:p14="http://schemas.microsoft.com/office/powerpoint/2010/main" val="28264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2192" y="0"/>
            <a:ext cx="12204192" cy="6858000"/>
            <a:chOff x="-2956" y="-73891"/>
            <a:chExt cx="1220419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326141" y="1052714"/>
            <a:ext cx="11539718"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Quan </a:t>
            </a:r>
            <a:r>
              <a:rPr lang="en-US" altLang="vi-VN" sz="2400" b="1" dirty="0" err="1">
                <a:latin typeface="Times New Roman" panose="02020603050405020304" pitchFamily="18" charset="0"/>
              </a:rPr>
              <a:t>sát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tranh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lễ</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hội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của</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họa</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sĩ</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trong</a:t>
            </a:r>
            <a:r>
              <a:rPr lang="en-US" altLang="vi-VN" sz="2400" b="1" dirty="0">
                <a:latin typeface="Times New Roman" panose="02020603050405020304" pitchFamily="18" charset="0"/>
              </a:rPr>
              <a:t> SGK </a:t>
            </a:r>
            <a:r>
              <a:rPr lang="en-US" altLang="vi-VN" sz="2400" b="1" dirty="0" err="1">
                <a:latin typeface="Times New Roman" panose="02020603050405020304" pitchFamily="18" charset="0"/>
              </a:rPr>
              <a:t>trang</a:t>
            </a:r>
            <a:r>
              <a:rPr lang="en-US" altLang="vi-VN" sz="2400" b="1" dirty="0">
                <a:latin typeface="Times New Roman" panose="02020603050405020304" pitchFamily="18" charset="0"/>
              </a:rPr>
              <a:t> 65 </a:t>
            </a:r>
            <a:r>
              <a:rPr lang="en-US" altLang="vi-VN" sz="2400" b="1" dirty="0" err="1">
                <a:latin typeface="Times New Roman" panose="02020603050405020304" pitchFamily="18" charset="0"/>
              </a:rPr>
              <a:t>và</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tìm</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hiểu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Tên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quê</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quán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họa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sĩ</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dung,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đề</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tài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ông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hay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thể</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Một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số</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tác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phẩm</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tiêu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biểu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ông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Tên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bức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tìm</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hiểu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Chất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liệu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sắp</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xếp</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ảnh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tạo</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Nét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màu</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Ý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nghĩa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này</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50739" y="496956"/>
            <a:ext cx="8335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1260356" y="400573"/>
            <a:ext cx="666734" cy="654433"/>
          </a:xfrm>
          <a:prstGeom prst="rect">
            <a:avLst/>
          </a:prstGeom>
        </p:spPr>
      </p:pic>
      <p:pic>
        <p:nvPicPr>
          <p:cNvPr id="9" name="Picture 8">
            <a:extLst>
              <a:ext uri="{FF2B5EF4-FFF2-40B4-BE49-F238E27FC236}">
                <a16:creationId xmlns:a16="http://schemas.microsoft.com/office/drawing/2014/main" id="{645ADC1C-5878-00AE-56C3-5ED6ECE6245C}"/>
              </a:ext>
            </a:extLst>
          </p:cNvPr>
          <p:cNvPicPr>
            <a:picLocks noChangeAspect="1"/>
          </p:cNvPicPr>
          <p:nvPr/>
        </p:nvPicPr>
        <p:blipFill>
          <a:blip r:embed="rId5"/>
          <a:stretch>
            <a:fillRect/>
          </a:stretch>
        </p:blipFill>
        <p:spPr>
          <a:xfrm>
            <a:off x="6348962" y="1529468"/>
            <a:ext cx="4518739" cy="3655786"/>
          </a:xfrm>
          <a:prstGeom prst="rect">
            <a:avLst/>
          </a:prstGeom>
        </p:spPr>
      </p:pic>
      <p:sp>
        <p:nvSpPr>
          <p:cNvPr id="16" name="TextBox 15">
            <a:extLst>
              <a:ext uri="{FF2B5EF4-FFF2-40B4-BE49-F238E27FC236}">
                <a16:creationId xmlns:a16="http://schemas.microsoft.com/office/drawing/2014/main" id="{CD306BCC-E9CB-ECFC-D2BB-7F149D91857F}"/>
              </a:ext>
            </a:extLst>
          </p:cNvPr>
          <p:cNvSpPr txBox="1"/>
          <p:nvPr/>
        </p:nvSpPr>
        <p:spPr>
          <a:xfrm>
            <a:off x="7331586" y="5279347"/>
            <a:ext cx="4075322" cy="523220"/>
          </a:xfrm>
          <a:prstGeom prst="rect">
            <a:avLst/>
          </a:prstGeom>
          <a:noFill/>
        </p:spPr>
        <p:txBody>
          <a:bodyPr wrap="square">
            <a:spAutoFit/>
          </a:bodyPr>
          <a:lstStyle/>
          <a:p>
            <a:r>
              <a:rPr lang="vi-VN" b="1" dirty="0">
                <a:latin typeface="+mj-lt"/>
              </a:rPr>
              <a:t>Tác phẩm: Bình minh trên núi rừng Tây Nguyên </a:t>
            </a:r>
            <a:endParaRPr lang="en-US" b="1" dirty="0">
              <a:latin typeface="+mj-lt"/>
            </a:endParaRPr>
          </a:p>
          <a:p>
            <a:r>
              <a:rPr lang="vi-VN" b="1" dirty="0">
                <a:latin typeface="+mj-lt"/>
              </a:rPr>
              <a:t>Tác giả: Xu Man Chất liệu: sơn mài</a:t>
            </a:r>
            <a:endParaRPr lang="en-US" b="1" dirty="0">
              <a:latin typeface="+mj-lt"/>
            </a:endParaRPr>
          </a:p>
        </p:txBody>
      </p:sp>
    </p:spTree>
    <p:extLst>
      <p:ext uri="{BB962C8B-B14F-4D97-AF65-F5344CB8AC3E}">
        <p14:creationId xmlns:p14="http://schemas.microsoft.com/office/powerpoint/2010/main" val="3977286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3657649" y="1102197"/>
            <a:ext cx="7813914" cy="48693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496237" y="4201835"/>
            <a:ext cx="4461307" cy="2974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4764352" y="1546863"/>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4949219" y="1930400"/>
            <a:ext cx="5764963" cy="3046988"/>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p:txBody>
      </p:sp>
      <p:sp>
        <p:nvSpPr>
          <p:cNvPr id="8" name="TextBox 7">
            <a:extLst>
              <a:ext uri="{FF2B5EF4-FFF2-40B4-BE49-F238E27FC236}">
                <a16:creationId xmlns:a16="http://schemas.microsoft.com/office/drawing/2014/main" id="{992B470A-6D5B-54D8-E3FA-250CAD81047C}"/>
              </a:ext>
            </a:extLst>
          </p:cNvPr>
          <p:cNvSpPr txBox="1"/>
          <p:nvPr/>
        </p:nvSpPr>
        <p:spPr>
          <a:xfrm>
            <a:off x="5107707" y="2558473"/>
            <a:ext cx="5384802" cy="1908215"/>
          </a:xfrm>
          <a:prstGeom prst="rect">
            <a:avLst/>
          </a:prstGeom>
          <a:noFill/>
        </p:spPr>
        <p:txBody>
          <a:bodyPr wrap="square">
            <a:spAutoFit/>
          </a:bodyPr>
          <a:lstStyle/>
          <a:p>
            <a:r>
              <a:rPr lang="en-US" sz="2000" b="1" dirty="0"/>
              <a:t>  </a:t>
            </a:r>
            <a:r>
              <a:rPr lang="vi-VN" sz="2000" b="1" dirty="0"/>
              <a:t>Lễ hội truyền thống là một hình thức sinh hoạt văn hoá cộng đồng đặc sắc phản ánh đời sống tinh thần của mỗi dân tộc, để mọi người hướng về những sự kiện, ngày lễ quan trọng hoặc sinh hoạt tín ngưỡng.</a:t>
            </a:r>
            <a:endParaRPr lang="en-US" sz="2000" b="1" dirty="0"/>
          </a:p>
          <a:p>
            <a:endParaRPr lang="en-US" sz="1800" b="1" dirty="0"/>
          </a:p>
        </p:txBody>
      </p:sp>
    </p:spTree>
    <p:extLst>
      <p:ext uri="{BB962C8B-B14F-4D97-AF65-F5344CB8AC3E}">
        <p14:creationId xmlns:p14="http://schemas.microsoft.com/office/powerpoint/2010/main" val="2523571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153" y="0"/>
            <a:ext cx="12199153" cy="6937849"/>
          </a:xfrm>
          <a:prstGeom prst="rect">
            <a:avLst/>
          </a:prstGeom>
        </p:spPr>
      </p:pic>
      <p:pic>
        <p:nvPicPr>
          <p:cNvPr id="2" name="Picture 2">
            <a:extLst>
              <a:ext uri="{FF2B5EF4-FFF2-40B4-BE49-F238E27FC236}">
                <a16:creationId xmlns:a16="http://schemas.microsoft.com/office/drawing/2014/main" id="{26834614-5D2F-70F4-7C2B-186BBE9A31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30"/>
          <a:stretch/>
        </p:blipFill>
        <p:spPr bwMode="auto">
          <a:xfrm>
            <a:off x="-7153" y="2722901"/>
            <a:ext cx="12199153" cy="4214949"/>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2 2">
            <a:extLst>
              <a:ext uri="{FF2B5EF4-FFF2-40B4-BE49-F238E27FC236}">
                <a16:creationId xmlns:a16="http://schemas.microsoft.com/office/drawing/2014/main" id="{D7C0D10C-BF80-C0D8-C10C-C26C3402E417}"/>
              </a:ext>
            </a:extLst>
          </p:cNvPr>
          <p:cNvSpPr/>
          <p:nvPr/>
        </p:nvSpPr>
        <p:spPr>
          <a:xfrm>
            <a:off x="2304557" y="847944"/>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10D0CA1-AE0C-02DF-81D3-457045CE24DC}"/>
              </a:ext>
            </a:extLst>
          </p:cNvPr>
          <p:cNvSpPr>
            <a:spLocks noChangeArrowheads="1"/>
          </p:cNvSpPr>
          <p:nvPr/>
        </p:nvSpPr>
        <p:spPr bwMode="auto">
          <a:xfrm>
            <a:off x="3811664" y="2308657"/>
            <a:ext cx="39426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4000" b="1" dirty="0">
                <a:solidFill>
                  <a:srgbClr val="FF0000"/>
                </a:solidFill>
                <a:latin typeface="Times New Roman" panose="02020603050405020304" pitchFamily="18" charset="0"/>
              </a:rPr>
              <a:t>XIN CHÀO VÀ HẸN GẶP LẠI!</a:t>
            </a:r>
          </a:p>
        </p:txBody>
      </p:sp>
      <p:pic>
        <p:nvPicPr>
          <p:cNvPr id="7" name="Picture 6">
            <a:extLst>
              <a:ext uri="{FF2B5EF4-FFF2-40B4-BE49-F238E27FC236}">
                <a16:creationId xmlns:a16="http://schemas.microsoft.com/office/drawing/2014/main" id="{4CBD6152-29A2-67FB-4161-01F4C059E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17896">
            <a:off x="-496237" y="4201835"/>
            <a:ext cx="4461307" cy="29742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A6D2C0E-5FF0-507F-B9B4-55453ED95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3171" flipH="1">
            <a:off x="7314428" y="4512551"/>
            <a:ext cx="3648726" cy="253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7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3256" y="2920790"/>
            <a:ext cx="3087289" cy="3685876"/>
          </a:xfrm>
          <a:prstGeom prst="rect">
            <a:avLst/>
          </a:prstGeom>
          <a:ln>
            <a:noFill/>
          </a:ln>
          <a:effectLst>
            <a:outerShdw blurRad="292100" dist="139700" dir="2700000" algn="tl" rotWithShape="0">
              <a:srgbClr val="333333">
                <a:alpha val="65000"/>
              </a:srgbClr>
            </a:outerShdw>
          </a:effectLst>
        </p:spPr>
      </p:pic>
      <p:sp>
        <p:nvSpPr>
          <p:cNvPr id="8" name="Explosion 2 7"/>
          <p:cNvSpPr/>
          <p:nvPr/>
        </p:nvSpPr>
        <p:spPr>
          <a:xfrm>
            <a:off x="5498248" y="1108652"/>
            <a:ext cx="3434164" cy="2193580"/>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rot="19972984">
            <a:off x="5595821" y="1913055"/>
            <a:ext cx="2980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Khởi động</a:t>
            </a:r>
          </a:p>
        </p:txBody>
      </p:sp>
      <p:sp>
        <p:nvSpPr>
          <p:cNvPr id="24" name="Rectangle 5"/>
          <p:cNvSpPr>
            <a:spLocks noChangeArrowheads="1"/>
          </p:cNvSpPr>
          <p:nvPr/>
        </p:nvSpPr>
        <p:spPr bwMode="auto">
          <a:xfrm>
            <a:off x="328382" y="251334"/>
            <a:ext cx="61693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Biểu cảm cùng những khuôn mặt</a:t>
            </a:r>
          </a:p>
        </p:txBody>
      </p:sp>
      <p:grpSp>
        <p:nvGrpSpPr>
          <p:cNvPr id="2" name="Group 1">
            <a:extLst>
              <a:ext uri="{FF2B5EF4-FFF2-40B4-BE49-F238E27FC236}">
                <a16:creationId xmlns:a16="http://schemas.microsoft.com/office/drawing/2014/main" id="{8578394B-55D8-F3E2-A541-F0B7769EE8C4}"/>
              </a:ext>
            </a:extLst>
          </p:cNvPr>
          <p:cNvGrpSpPr/>
          <p:nvPr/>
        </p:nvGrpSpPr>
        <p:grpSpPr>
          <a:xfrm>
            <a:off x="73890" y="-79101"/>
            <a:ext cx="12192002" cy="7016202"/>
            <a:chOff x="-1" y="-158202"/>
            <a:chExt cx="12192002" cy="7016202"/>
          </a:xfrm>
        </p:grpSpPr>
        <p:pic>
          <p:nvPicPr>
            <p:cNvPr id="3" name="Picture 2">
              <a:extLst>
                <a:ext uri="{FF2B5EF4-FFF2-40B4-BE49-F238E27FC236}">
                  <a16:creationId xmlns:a16="http://schemas.microsoft.com/office/drawing/2014/main" id="{7774C17F-6E6E-E413-1D32-B765D5B63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4" name="Picture 3">
              <a:extLst>
                <a:ext uri="{FF2B5EF4-FFF2-40B4-BE49-F238E27FC236}">
                  <a16:creationId xmlns:a16="http://schemas.microsoft.com/office/drawing/2014/main" id="{090A9927-B14F-792F-160F-FAE472DC5884}"/>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7" name="Picture 6">
            <a:extLst>
              <a:ext uri="{FF2B5EF4-FFF2-40B4-BE49-F238E27FC236}">
                <a16:creationId xmlns:a16="http://schemas.microsoft.com/office/drawing/2014/main" id="{E870D429-6AAA-9B71-37F0-38EEC9392526}"/>
              </a:ext>
            </a:extLst>
          </p:cNvPr>
          <p:cNvPicPr>
            <a:picLocks noChangeAspect="1"/>
          </p:cNvPicPr>
          <p:nvPr/>
        </p:nvPicPr>
        <p:blipFill>
          <a:blip r:embed="rId4"/>
          <a:stretch>
            <a:fillRect/>
          </a:stretch>
        </p:blipFill>
        <p:spPr>
          <a:xfrm>
            <a:off x="627341" y="2422776"/>
            <a:ext cx="2681916" cy="375595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C80FF53-D2B9-A921-8DD4-DAD0BA9CEDBD}"/>
              </a:ext>
            </a:extLst>
          </p:cNvPr>
          <p:cNvPicPr>
            <a:picLocks noChangeAspect="1"/>
          </p:cNvPicPr>
          <p:nvPr/>
        </p:nvPicPr>
        <p:blipFill>
          <a:blip r:embed="rId5"/>
          <a:stretch>
            <a:fillRect/>
          </a:stretch>
        </p:blipFill>
        <p:spPr>
          <a:xfrm flipH="1">
            <a:off x="8783405" y="2422776"/>
            <a:ext cx="2360023" cy="3514725"/>
          </a:xfrm>
          <a:prstGeom prst="rect">
            <a:avLst/>
          </a:prstGeom>
          <a:ln>
            <a:noFill/>
          </a:ln>
          <a:effectLst>
            <a:outerShdw blurRad="190500" algn="tl" rotWithShape="0">
              <a:srgbClr val="000000">
                <a:alpha val="70000"/>
              </a:srgbClr>
            </a:outerShdw>
          </a:effectLst>
        </p:spPr>
      </p:pic>
      <p:pic>
        <p:nvPicPr>
          <p:cNvPr id="2050" name="Picture 2">
            <a:extLst>
              <a:ext uri="{FF2B5EF4-FFF2-40B4-BE49-F238E27FC236}">
                <a16:creationId xmlns:a16="http://schemas.microsoft.com/office/drawing/2014/main" id="{45969BB9-E71C-C3CC-4BED-0CE65545A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526" y="543721"/>
            <a:ext cx="4989945" cy="49899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a:extLst>
              <a:ext uri="{FF2B5EF4-FFF2-40B4-BE49-F238E27FC236}">
                <a16:creationId xmlns:a16="http://schemas.microsoft.com/office/drawing/2014/main" id="{D58DF586-C56C-017C-6F11-51A51704C4A0}"/>
              </a:ext>
            </a:extLst>
          </p:cNvPr>
          <p:cNvSpPr>
            <a:spLocks noChangeArrowheads="1"/>
          </p:cNvSpPr>
          <p:nvPr/>
        </p:nvSpPr>
        <p:spPr bwMode="auto">
          <a:xfrm>
            <a:off x="4271087" y="2620252"/>
            <a:ext cx="37976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6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310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58202"/>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7" name="TextBox 6">
            <a:extLst>
              <a:ext uri="{FF2B5EF4-FFF2-40B4-BE49-F238E27FC236}">
                <a16:creationId xmlns:a16="http://schemas.microsoft.com/office/drawing/2014/main" id="{ACA482DB-96B6-5D6A-7CB7-E5B92D5DA874}"/>
              </a:ext>
            </a:extLst>
          </p:cNvPr>
          <p:cNvSpPr txBox="1"/>
          <p:nvPr/>
        </p:nvSpPr>
        <p:spPr>
          <a:xfrm>
            <a:off x="2174998" y="794783"/>
            <a:ext cx="8916460" cy="830997"/>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smtClean="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smtClean="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6: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397F3767-D7F5-C1E3-6731-2BE3C24E3BF7}"/>
              </a:ext>
            </a:extLst>
          </p:cNvPr>
          <p:cNvSpPr>
            <a:spLocks noChangeArrowheads="1"/>
          </p:cNvSpPr>
          <p:nvPr/>
        </p:nvSpPr>
        <p:spPr bwMode="auto">
          <a:xfrm>
            <a:off x="4518571" y="1863420"/>
            <a:ext cx="4625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smtClean="0">
                <a:latin typeface="Times New Roman" panose="02020603050405020304" pitchFamily="18" charset="0"/>
                <a:cs typeface="Times New Roman" panose="02020603050405020304" pitchFamily="18" charset="0"/>
              </a:rPr>
              <a:t>3 </a:t>
            </a:r>
            <a:r>
              <a:rPr lang="en-US" altLang="en-US" sz="2400" b="1" i="1" dirty="0" err="1" smtClean="0">
                <a:latin typeface="Times New Roman" panose="02020603050405020304" pitchFamily="18" charset="0"/>
                <a:cs typeface="Times New Roman" panose="02020603050405020304" pitchFamily="18" charset="0"/>
              </a:rPr>
              <a:t>ngày</a:t>
            </a:r>
            <a:r>
              <a:rPr lang="en-US" altLang="en-US" sz="2400" b="1" i="1" dirty="0" smtClean="0">
                <a:latin typeface="Times New Roman" panose="02020603050405020304" pitchFamily="18" charset="0"/>
                <a:cs typeface="Times New Roman" panose="02020603050405020304" pitchFamily="18" charset="0"/>
              </a:rPr>
              <a:t> 31 </a:t>
            </a:r>
            <a:r>
              <a:rPr lang="en-US" altLang="en-US" sz="2400" b="1" i="1" dirty="0" err="1" smtClean="0">
                <a:latin typeface="Times New Roman" panose="02020603050405020304" pitchFamily="18" charset="0"/>
                <a:cs typeface="Times New Roman" panose="02020603050405020304" pitchFamily="18" charset="0"/>
              </a:rPr>
              <a:t>tháng</a:t>
            </a:r>
            <a:r>
              <a:rPr lang="en-US" altLang="en-US" sz="2400" b="1" i="1" dirty="0" smtClean="0">
                <a:latin typeface="Times New Roman" panose="02020603050405020304" pitchFamily="18" charset="0"/>
                <a:cs typeface="Times New Roman" panose="02020603050405020304" pitchFamily="18" charset="0"/>
              </a:rPr>
              <a:t> 3 </a:t>
            </a:r>
            <a:r>
              <a:rPr lang="en-US" altLang="en-US" sz="2400" b="1" i="1" dirty="0" err="1" smtClean="0">
                <a:latin typeface="Times New Roman" panose="02020603050405020304" pitchFamily="18" charset="0"/>
                <a:cs typeface="Times New Roman" panose="02020603050405020304" pitchFamily="18" charset="0"/>
              </a:rPr>
              <a:t>năm</a:t>
            </a:r>
            <a:r>
              <a:rPr lang="en-US" altLang="en-US" sz="2400" b="1" i="1" dirty="0" smtClean="0">
                <a:latin typeface="Times New Roman" panose="02020603050405020304" pitchFamily="18" charset="0"/>
                <a:cs typeface="Times New Roman" panose="02020603050405020304" pitchFamily="18" charset="0"/>
              </a:rPr>
              <a:t> 2026</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3389954" y="2487522"/>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800" b="1" dirty="0">
                <a:latin typeface="Times New Roman" panose="02020603050405020304" pitchFamily="18" charset="0"/>
                <a:cs typeface="Times New Roman" panose="02020603050405020304" pitchFamily="18" charset="0"/>
              </a:rPr>
              <a:t>BÀI 1: </a:t>
            </a:r>
            <a:r>
              <a:rPr lang="en-US" altLang="en-US" sz="2800" b="1" dirty="0">
                <a:solidFill>
                  <a:srgbClr val="FF0000"/>
                </a:solidFill>
                <a:latin typeface="Times New Roman" panose="02020603050405020304" pitchFamily="18" charset="0"/>
                <a:cs typeface="Times New Roman" panose="02020603050405020304" pitchFamily="18" charset="0"/>
              </a:rPr>
              <a:t>LỄ HỘI TRUYỀN THỐNG</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1)</a:t>
            </a:r>
          </a:p>
        </p:txBody>
      </p:sp>
      <p:grpSp>
        <p:nvGrpSpPr>
          <p:cNvPr id="14" name="Group 13">
            <a:extLst>
              <a:ext uri="{FF2B5EF4-FFF2-40B4-BE49-F238E27FC236}">
                <a16:creationId xmlns:a16="http://schemas.microsoft.com/office/drawing/2014/main" id="{996D1848-6BA5-980A-3329-291EBB85D834}"/>
              </a:ext>
            </a:extLst>
          </p:cNvPr>
          <p:cNvGrpSpPr/>
          <p:nvPr/>
        </p:nvGrpSpPr>
        <p:grpSpPr>
          <a:xfrm>
            <a:off x="24611" y="2946941"/>
            <a:ext cx="6956185" cy="2888513"/>
            <a:chOff x="24611" y="2946941"/>
            <a:chExt cx="6956185" cy="2888513"/>
          </a:xfrm>
        </p:grpSpPr>
        <p:pic>
          <p:nvPicPr>
            <p:cNvPr id="9" name="Picture 2">
              <a:extLst>
                <a:ext uri="{FF2B5EF4-FFF2-40B4-BE49-F238E27FC236}">
                  <a16:creationId xmlns:a16="http://schemas.microsoft.com/office/drawing/2014/main" id="{242A75B4-060E-EDBA-2BC0-465610265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611" y="2946941"/>
              <a:ext cx="4064000" cy="2888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2CEB739-FACB-9005-BFC7-F99AAD6E9F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a:off x="4088612" y="5246254"/>
              <a:ext cx="1471680" cy="58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37FC03E-29F5-8772-F6D9-FE34304209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a:off x="4088611" y="4802908"/>
              <a:ext cx="1254884" cy="457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A4947EC-9AC6-33FD-0F78-0D64ECCEA2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flipH="1">
              <a:off x="5560291" y="5260100"/>
              <a:ext cx="1420505" cy="5753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13553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BC0509-0104-28E9-F4A8-2283724528C2}"/>
              </a:ext>
            </a:extLst>
          </p:cNvPr>
          <p:cNvGrpSpPr/>
          <p:nvPr/>
        </p:nvGrpSpPr>
        <p:grpSpPr>
          <a:xfrm flipH="1">
            <a:off x="0" y="-158202"/>
            <a:ext cx="12191999" cy="7016202"/>
            <a:chOff x="-1" y="-158202"/>
            <a:chExt cx="12192002" cy="7016202"/>
          </a:xfrm>
        </p:grpSpPr>
        <p:pic>
          <p:nvPicPr>
            <p:cNvPr id="13" name="Picture 12">
              <a:extLst>
                <a:ext uri="{FF2B5EF4-FFF2-40B4-BE49-F238E27FC236}">
                  <a16:creationId xmlns:a16="http://schemas.microsoft.com/office/drawing/2014/main" id="{5BFD7240-6A0B-7872-D86D-4899CE49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a:extLst>
                <a:ext uri="{FF2B5EF4-FFF2-40B4-BE49-F238E27FC236}">
                  <a16:creationId xmlns:a16="http://schemas.microsoft.com/office/drawing/2014/main" id="{F3A88439-BC8F-1D61-013D-73CB167071A8}"/>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4"/>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378443" y="2125815"/>
            <a:ext cx="7245239"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lnSpc>
                <a:spcPct val="150000"/>
              </a:lnSpc>
              <a:defRPr/>
            </a:pPr>
            <a:r>
              <a:rPr lang="en-US" altLang="en-US" sz="3200" b="1" dirty="0">
                <a:solidFill>
                  <a:srgbClr val="FF0000"/>
                </a:solidFill>
                <a:latin typeface="Times New Roman" panose="02020603050405020304" pitchFamily="18" charset="0"/>
                <a:cs typeface="Times New Roman" panose="02020603050405020304" pitchFamily="18" charset="0"/>
              </a:rPr>
              <a:t>Chuẩn bị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bút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tẩy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A0608A-2702-27F9-4C8B-2715097BACA0}"/>
              </a:ext>
            </a:extLst>
          </p:cNvPr>
          <p:cNvPicPr>
            <a:picLocks noChangeAspect="1"/>
          </p:cNvPicPr>
          <p:nvPr/>
        </p:nvPicPr>
        <p:blipFill>
          <a:blip r:embed="rId5"/>
          <a:stretch>
            <a:fillRect/>
          </a:stretch>
        </p:blipFill>
        <p:spPr>
          <a:xfrm>
            <a:off x="8163554" y="3151310"/>
            <a:ext cx="3773751" cy="3706689"/>
          </a:xfrm>
          <a:prstGeom prst="rect">
            <a:avLst/>
          </a:prstGeom>
        </p:spPr>
      </p:pic>
    </p:spTree>
    <p:extLst>
      <p:ext uri="{BB962C8B-B14F-4D97-AF65-F5344CB8AC3E}">
        <p14:creationId xmlns:p14="http://schemas.microsoft.com/office/powerpoint/2010/main" val="213979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6655" y="-78379"/>
            <a:ext cx="12255143" cy="6936378"/>
            <a:chOff x="0" y="-1"/>
            <a:chExt cx="12255143" cy="6936378"/>
          </a:xfrm>
        </p:grpSpPr>
        <p:pic>
          <p:nvPicPr>
            <p:cNvPr id="6" name="Picture 5"/>
            <p:cNvPicPr>
              <a:picLocks noChangeAspect="1"/>
            </p:cNvPicPr>
            <p:nvPr/>
          </p:nvPicPr>
          <p:blipFill rotWithShape="1">
            <a:blip r:embed="rId3"/>
            <a:srcRect l="43801"/>
            <a:stretch/>
          </p:blipFill>
          <p:spPr>
            <a:xfrm>
              <a:off x="6965149" y="-1"/>
              <a:ext cx="5289994" cy="693637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7484"/>
            <a:stretch/>
          </p:blipFill>
          <p:spPr>
            <a:xfrm>
              <a:off x="0" y="0"/>
              <a:ext cx="7768046" cy="6936377"/>
            </a:xfrm>
            <a:prstGeom prst="rect">
              <a:avLst/>
            </a:prstGeom>
          </p:spPr>
        </p:pic>
      </p:grpSp>
      <p:sp>
        <p:nvSpPr>
          <p:cNvPr id="14" name="Rectangle 4"/>
          <p:cNvSpPr>
            <a:spLocks noChangeArrowheads="1"/>
          </p:cNvSpPr>
          <p:nvPr/>
        </p:nvSpPr>
        <p:spPr bwMode="auto">
          <a:xfrm>
            <a:off x="1220209" y="708305"/>
            <a:ext cx="4011421" cy="536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800" b="1" dirty="0">
                <a:latin typeface="Times New Roman" panose="02020603050405020304" pitchFamily="18" charset="0"/>
              </a:rPr>
              <a:t>Em </a:t>
            </a:r>
            <a:r>
              <a:rPr lang="en-US" altLang="vi-VN" sz="2800" b="1" dirty="0" err="1">
                <a:latin typeface="Times New Roman" panose="02020603050405020304" pitchFamily="18" charset="0"/>
              </a:rPr>
              <a:t>hãy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quan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sát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bức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ảnh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và</a:t>
            </a:r>
            <a:r>
              <a:rPr lang="en-US" altLang="vi-VN" sz="2800" b="1" dirty="0">
                <a:latin typeface="Times New Roman" panose="02020603050405020304" pitchFamily="18" charset="0"/>
              </a:rPr>
              <a:t> chia </a:t>
            </a:r>
            <a:r>
              <a:rPr lang="en-US" altLang="vi-VN" sz="2800" b="1" dirty="0" err="1">
                <a:latin typeface="Times New Roman" panose="02020603050405020304" pitchFamily="18" charset="0"/>
              </a:rPr>
              <a:t>sẻ</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về</a:t>
            </a:r>
            <a:r>
              <a:rPr lang="en-US" altLang="vi-VN" sz="2800" b="1" dirty="0">
                <a:latin typeface="Times New Roman" panose="02020603050405020304" pitchFamily="18" charset="0"/>
              </a:rPr>
              <a:t>:</a:t>
            </a: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có</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Thời</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diễn</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ra</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Không</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gian</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Hoạt</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động</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của</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các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nhân</a:t>
            </a:r>
            <a:r>
              <a:rPr lang="en-US" sz="2800" b="1" dirty="0">
                <a:solidFill>
                  <a:srgbClr val="0070C0"/>
                </a:solidFill>
                <a:latin typeface="Calibri" panose="020F0502020204030204" pitchFamily="34" charset="0"/>
                <a:ea typeface="Calibri" panose="020F0502020204030204" pitchFamily="34" charset="0"/>
              </a:rPr>
              <a:t> </a:t>
            </a:r>
            <a:r>
              <a:rPr lang="en-US" sz="2800" b="1" dirty="0" err="1" smtClean="0">
                <a:solidFill>
                  <a:srgbClr val="0070C0"/>
                </a:solidFill>
                <a:latin typeface="Calibri" panose="020F0502020204030204" pitchFamily="34" charset="0"/>
                <a:ea typeface="Calibri" panose="020F0502020204030204" pitchFamily="34" charset="0"/>
              </a:rPr>
              <a:t>vật</a:t>
            </a:r>
            <a:r>
              <a:rPr lang="en-US" sz="2800" b="1" dirty="0">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Màu</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sắc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trang</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phục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dạo</a:t>
            </a:r>
            <a:r>
              <a:rPr lang="en-US" sz="2800" b="1" dirty="0">
                <a:solidFill>
                  <a:srgbClr val="0070C0"/>
                </a:solidFill>
                <a:latin typeface="Calibri" panose="020F0502020204030204" pitchFamily="34" charset="0"/>
                <a:ea typeface="Calibri" panose="020F0502020204030204" pitchFamily="34" charset="0"/>
              </a:rPr>
              <a:t> </a:t>
            </a:r>
            <a:r>
              <a:rPr lang="en-US" sz="2800" b="1" dirty="0" err="1" smtClean="0">
                <a:solidFill>
                  <a:srgbClr val="0070C0"/>
                </a:solidFill>
                <a:latin typeface="Calibri" panose="020F0502020204030204" pitchFamily="34" charset="0"/>
                <a:ea typeface="Calibri" panose="020F0502020204030204" pitchFamily="34" charset="0"/>
              </a:rPr>
              <a:t>cụ</a:t>
            </a:r>
            <a:r>
              <a:rPr lang="en-US" sz="2800" b="1" dirty="0">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A7EBA1C9-80A8-8898-38CD-7241837FA2A1}"/>
              </a:ext>
            </a:extLst>
          </p:cNvPr>
          <p:cNvSpPr>
            <a:spLocks noChangeArrowheads="1"/>
          </p:cNvSpPr>
          <p:nvPr/>
        </p:nvSpPr>
        <p:spPr bwMode="auto">
          <a:xfrm>
            <a:off x="1401057" y="197518"/>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4336772-E006-D1C0-53F3-9C81F06A3D5D}"/>
              </a:ext>
            </a:extLst>
          </p:cNvPr>
          <p:cNvPicPr>
            <a:picLocks noChangeAspect="1"/>
          </p:cNvPicPr>
          <p:nvPr/>
        </p:nvPicPr>
        <p:blipFill>
          <a:blip r:embed="rId5"/>
          <a:stretch>
            <a:fillRect/>
          </a:stretch>
        </p:blipFill>
        <p:spPr>
          <a:xfrm>
            <a:off x="5207725" y="1185221"/>
            <a:ext cx="3422927" cy="244424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172754A-D9F8-1A93-5C52-980EC49269E9}"/>
              </a:ext>
            </a:extLst>
          </p:cNvPr>
          <p:cNvPicPr>
            <a:picLocks noChangeAspect="1"/>
          </p:cNvPicPr>
          <p:nvPr/>
        </p:nvPicPr>
        <p:blipFill>
          <a:blip r:embed="rId6"/>
          <a:stretch>
            <a:fillRect/>
          </a:stretch>
        </p:blipFill>
        <p:spPr>
          <a:xfrm>
            <a:off x="5135091" y="4079186"/>
            <a:ext cx="3146805" cy="24690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A235140A-1F28-4240-FE71-81911B5DE643}"/>
              </a:ext>
            </a:extLst>
          </p:cNvPr>
          <p:cNvPicPr>
            <a:picLocks noChangeAspect="1"/>
          </p:cNvPicPr>
          <p:nvPr/>
        </p:nvPicPr>
        <p:blipFill>
          <a:blip r:embed="rId7"/>
          <a:stretch>
            <a:fillRect/>
          </a:stretch>
        </p:blipFill>
        <p:spPr>
          <a:xfrm>
            <a:off x="8782250" y="3944840"/>
            <a:ext cx="3046516" cy="2444244"/>
          </a:xfrm>
          <a:prstGeom prst="rect">
            <a:avLst/>
          </a:prstGeom>
        </p:spPr>
      </p:pic>
      <p:pic>
        <p:nvPicPr>
          <p:cNvPr id="11" name="Picture 10">
            <a:extLst>
              <a:ext uri="{FF2B5EF4-FFF2-40B4-BE49-F238E27FC236}">
                <a16:creationId xmlns:a16="http://schemas.microsoft.com/office/drawing/2014/main" id="{17E4988E-5F1A-DB12-0673-EA530BE61F09}"/>
              </a:ext>
            </a:extLst>
          </p:cNvPr>
          <p:cNvPicPr>
            <a:picLocks noChangeAspect="1"/>
          </p:cNvPicPr>
          <p:nvPr/>
        </p:nvPicPr>
        <p:blipFill>
          <a:blip r:embed="rId8"/>
          <a:stretch>
            <a:fillRect/>
          </a:stretch>
        </p:blipFill>
        <p:spPr>
          <a:xfrm>
            <a:off x="8782250" y="1119738"/>
            <a:ext cx="3216238" cy="2270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25393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35FF36-2A0A-5E22-4835-99C451012F70}"/>
              </a:ext>
            </a:extLst>
          </p:cNvPr>
          <p:cNvGrpSpPr/>
          <p:nvPr/>
        </p:nvGrpSpPr>
        <p:grpSpPr>
          <a:xfrm flipH="1">
            <a:off x="1" y="0"/>
            <a:ext cx="12191999" cy="7016202"/>
            <a:chOff x="-1" y="-158202"/>
            <a:chExt cx="12192002" cy="7016202"/>
          </a:xfrm>
        </p:grpSpPr>
        <p:pic>
          <p:nvPicPr>
            <p:cNvPr id="8" name="Picture 7">
              <a:extLst>
                <a:ext uri="{FF2B5EF4-FFF2-40B4-BE49-F238E27FC236}">
                  <a16:creationId xmlns:a16="http://schemas.microsoft.com/office/drawing/2014/main" id="{BBA0F293-0E2C-06D4-3F32-3B0906CF8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9" name="Picture 8">
              <a:extLst>
                <a:ext uri="{FF2B5EF4-FFF2-40B4-BE49-F238E27FC236}">
                  <a16:creationId xmlns:a16="http://schemas.microsoft.com/office/drawing/2014/main" id="{E718B96E-8CF2-D78E-3745-5EEFDB3DC474}"/>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14" name="Rectangle 4"/>
          <p:cNvSpPr>
            <a:spLocks noChangeArrowheads="1"/>
          </p:cNvSpPr>
          <p:nvPr/>
        </p:nvSpPr>
        <p:spPr bwMode="auto">
          <a:xfrm>
            <a:off x="2273965" y="1863422"/>
            <a:ext cx="8560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vi-VN" sz="2800" b="1" dirty="0">
                <a:solidFill>
                  <a:srgbClr val="0070C0"/>
                </a:solidFill>
                <a:latin typeface="Calibri" panose="020F0502020204030204" pitchFamily="34" charset="0"/>
                <a:ea typeface="Calibri" panose="020F0502020204030204" pitchFamily="34" charset="0"/>
              </a:rPr>
              <a:t>- </a:t>
            </a:r>
            <a:r>
              <a:rPr lang="en-US" sz="2800" b="1" dirty="0">
                <a:solidFill>
                  <a:srgbClr val="0070C0"/>
                </a:solidFill>
                <a:latin typeface="Calibri" panose="020F0502020204030204" pitchFamily="34" charset="0"/>
                <a:ea typeface="Calibri" panose="020F0502020204030204" pitchFamily="34" charset="0"/>
              </a:rPr>
              <a:t>Em </a:t>
            </a:r>
            <a:r>
              <a:rPr lang="en-US" sz="2800" b="1" dirty="0" err="1">
                <a:solidFill>
                  <a:srgbClr val="0070C0"/>
                </a:solidFill>
                <a:latin typeface="Calibri" panose="020F0502020204030204" pitchFamily="34" charset="0"/>
                <a:ea typeface="Calibri" panose="020F0502020204030204" pitchFamily="34" charset="0"/>
              </a:rPr>
              <a:t>đã</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được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tham</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gia</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hoặc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em</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biết</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những</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lễ</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hội</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nào</a:t>
            </a:r>
            <a:r>
              <a:rPr lang="en-US" sz="2800" b="1" dirty="0">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solidFill>
                  <a:srgbClr val="0070C0"/>
                </a:solidFill>
                <a:latin typeface="Calibri" panose="020F0502020204030204" pitchFamily="34" charset="0"/>
                <a:ea typeface="Calibri" panose="020F0502020204030204" pitchFamily="34" charset="0"/>
              </a:rPr>
              <a:t> - </a:t>
            </a:r>
            <a:r>
              <a:rPr lang="en-US" sz="2800" b="1" dirty="0" err="1">
                <a:solidFill>
                  <a:srgbClr val="0070C0"/>
                </a:solidFill>
                <a:latin typeface="Calibri" panose="020F0502020204030204" pitchFamily="34" charset="0"/>
                <a:ea typeface="Calibri" panose="020F0502020204030204" pitchFamily="34" charset="0"/>
              </a:rPr>
              <a:t>Các</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lễ</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hội</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đó</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có</a:t>
            </a:r>
            <a:r>
              <a:rPr lang="en-US" sz="2800" b="1" dirty="0">
                <a:solidFill>
                  <a:srgbClr val="0070C0"/>
                </a:solidFill>
                <a:latin typeface="Calibri" panose="020F0502020204030204" pitchFamily="34" charset="0"/>
                <a:ea typeface="Calibri" panose="020F0502020204030204" pitchFamily="34" charset="0"/>
              </a:rPr>
              <a:t> ý </a:t>
            </a:r>
            <a:r>
              <a:rPr lang="en-US" sz="2800" b="1" dirty="0" err="1">
                <a:solidFill>
                  <a:srgbClr val="0070C0"/>
                </a:solidFill>
                <a:latin typeface="Calibri" panose="020F0502020204030204" pitchFamily="34" charset="0"/>
                <a:ea typeface="Calibri" panose="020F0502020204030204" pitchFamily="34" charset="0"/>
              </a:rPr>
              <a:t>nghĩa</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như</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thế</a:t>
            </a:r>
            <a:r>
              <a:rPr lang="en-US" sz="2800" b="1" dirty="0">
                <a:solidFill>
                  <a:srgbClr val="0070C0"/>
                </a:solidFill>
                <a:latin typeface="Calibri" panose="020F0502020204030204" pitchFamily="34" charset="0"/>
                <a:ea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rPr>
              <a:t>nào</a:t>
            </a:r>
            <a:r>
              <a:rPr lang="en-US" sz="2800" b="1" dirty="0">
                <a:solidFill>
                  <a:srgbClr val="0070C0"/>
                </a:solidFill>
                <a:latin typeface="Calibri" panose="020F0502020204030204" pitchFamily="34" charset="0"/>
                <a:ea typeface="Calibri" panose="020F0502020204030204" pitchFamily="34" charset="0"/>
              </a:rPr>
              <a:t>?</a:t>
            </a:r>
          </a:p>
        </p:txBody>
      </p:sp>
      <p:pic>
        <p:nvPicPr>
          <p:cNvPr id="10" name="Picture 4">
            <a:extLst>
              <a:ext uri="{FF2B5EF4-FFF2-40B4-BE49-F238E27FC236}">
                <a16:creationId xmlns:a16="http://schemas.microsoft.com/office/drawing/2014/main" id="{A1519806-E314-C4AD-4DAB-6125A5409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17896">
            <a:off x="1643924" y="3306987"/>
            <a:ext cx="5654001" cy="3769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78E1BE-813A-8059-7F66-9D85917AEA6E}"/>
              </a:ext>
            </a:extLst>
          </p:cNvPr>
          <p:cNvSpPr txBox="1"/>
          <p:nvPr/>
        </p:nvSpPr>
        <p:spPr>
          <a:xfrm>
            <a:off x="3205759" y="1255556"/>
            <a:ext cx="7628731" cy="523220"/>
          </a:xfrm>
          <a:prstGeom prst="rect">
            <a:avLst/>
          </a:prstGeom>
          <a:noFill/>
        </p:spPr>
        <p:txBody>
          <a:bodyPr wrap="square">
            <a:spAutoFit/>
          </a:bodyPr>
          <a:lstStyle/>
          <a:p>
            <a:pPr>
              <a:defRPr/>
            </a:pPr>
            <a:r>
              <a:rPr lang="en-US" altLang="vi-VN" sz="2800" b="1" dirty="0">
                <a:latin typeface="Times New Roman" panose="02020603050405020304" pitchFamily="18" charset="0"/>
              </a:rPr>
              <a:t>Liên </a:t>
            </a:r>
            <a:r>
              <a:rPr lang="en-US" altLang="vi-VN" sz="2800" b="1" dirty="0" err="1">
                <a:latin typeface="Times New Roman" panose="02020603050405020304" pitchFamily="18" charset="0"/>
              </a:rPr>
              <a:t>hệ</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tới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lễ</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hội</a:t>
            </a:r>
            <a:r>
              <a:rPr lang="en-US" altLang="vi-VN" sz="2800" b="1" dirty="0">
                <a:latin typeface="Times New Roman" panose="02020603050405020304" pitchFamily="18" charset="0"/>
              </a:rPr>
              <a:t> ở </a:t>
            </a:r>
            <a:r>
              <a:rPr lang="en-US" altLang="vi-VN" sz="2800" b="1" dirty="0" err="1">
                <a:latin typeface="Times New Roman" panose="02020603050405020304" pitchFamily="18" charset="0"/>
              </a:rPr>
              <a:t>quê</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hương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em</a:t>
            </a:r>
            <a:r>
              <a:rPr lang="en-US" altLang="vi-VN" sz="2400" b="1" dirty="0">
                <a:latin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490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391" y="0"/>
            <a:ext cx="12313920" cy="6858000"/>
            <a:chOff x="-121920" y="5575"/>
            <a:chExt cx="12313920"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575"/>
              <a:ext cx="12313920" cy="6858000"/>
            </a:xfrm>
            <a:prstGeom prst="rect">
              <a:avLst/>
            </a:prstGeom>
          </p:spPr>
        </p:pic>
        <p:sp>
          <p:nvSpPr>
            <p:cNvPr id="3" name="Rectangle 2"/>
            <p:cNvSpPr/>
            <p:nvPr/>
          </p:nvSpPr>
          <p:spPr>
            <a:xfrm>
              <a:off x="-121920" y="4442709"/>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Rectangle 21"/>
          <p:cNvSpPr>
            <a:spLocks noChangeArrowheads="1"/>
          </p:cNvSpPr>
          <p:nvPr/>
        </p:nvSpPr>
        <p:spPr bwMode="auto">
          <a:xfrm>
            <a:off x="340483" y="5342647"/>
            <a:ext cx="2750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hình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dáng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hoạt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động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của</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nhân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a:t>
            </a:r>
            <a:endParaRPr lang="vi-VN" altLang="vi-VN" sz="1800" dirty="0"/>
          </a:p>
        </p:txBody>
      </p:sp>
      <p:sp>
        <p:nvSpPr>
          <p:cNvPr id="23" name="Rectangle 22"/>
          <p:cNvSpPr>
            <a:spLocks noChangeArrowheads="1"/>
          </p:cNvSpPr>
          <p:nvPr/>
        </p:nvSpPr>
        <p:spPr bwMode="auto">
          <a:xfrm>
            <a:off x="3492574" y="5319498"/>
            <a:ext cx="27695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cảnh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phù</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hợp</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với</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không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gian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lễ</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hội</a:t>
            </a:r>
            <a:r>
              <a:rPr lang="en-US" altLang="vi-VN" sz="1800" b="1" dirty="0">
                <a:latin typeface="Times New Roman" panose="02020603050405020304" pitchFamily="18" charset="0"/>
              </a:rPr>
              <a:t>.</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1478601" y="353016"/>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988019" y="653026"/>
            <a:ext cx="8602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52CC8AE-7A94-B49D-65A3-EB47ECBE5BFB}"/>
              </a:ext>
            </a:extLst>
          </p:cNvPr>
          <p:cNvPicPr>
            <a:picLocks noChangeAspect="1"/>
          </p:cNvPicPr>
          <p:nvPr/>
        </p:nvPicPr>
        <p:blipFill>
          <a:blip r:embed="rId5"/>
          <a:stretch>
            <a:fillRect/>
          </a:stretch>
        </p:blipFill>
        <p:spPr>
          <a:xfrm>
            <a:off x="9261873" y="2907917"/>
            <a:ext cx="2547632" cy="1910725"/>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DB376DB0-D92D-BCA6-75AE-563A204419EE}"/>
              </a:ext>
            </a:extLst>
          </p:cNvPr>
          <p:cNvPicPr>
            <a:picLocks noChangeAspect="1"/>
          </p:cNvPicPr>
          <p:nvPr/>
        </p:nvPicPr>
        <p:blipFill>
          <a:blip r:embed="rId6"/>
          <a:stretch>
            <a:fillRect/>
          </a:stretch>
        </p:blipFill>
        <p:spPr>
          <a:xfrm>
            <a:off x="364349" y="2907916"/>
            <a:ext cx="2726196" cy="1910725"/>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C5F40D14-8267-27C3-0C88-F76D529121CE}"/>
              </a:ext>
            </a:extLst>
          </p:cNvPr>
          <p:cNvPicPr>
            <a:picLocks noChangeAspect="1"/>
          </p:cNvPicPr>
          <p:nvPr/>
        </p:nvPicPr>
        <p:blipFill>
          <a:blip r:embed="rId7"/>
          <a:stretch>
            <a:fillRect/>
          </a:stretch>
        </p:blipFill>
        <p:spPr>
          <a:xfrm>
            <a:off x="3492574" y="2907916"/>
            <a:ext cx="2547636" cy="191072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E675E2BF-7CFA-496C-5793-084AAAC5F540}"/>
              </a:ext>
            </a:extLst>
          </p:cNvPr>
          <p:cNvPicPr>
            <a:picLocks noChangeAspect="1"/>
          </p:cNvPicPr>
          <p:nvPr/>
        </p:nvPicPr>
        <p:blipFill>
          <a:blip r:embed="rId8"/>
          <a:stretch>
            <a:fillRect/>
          </a:stretch>
        </p:blipFill>
        <p:spPr>
          <a:xfrm>
            <a:off x="6289257" y="2907915"/>
            <a:ext cx="2723569" cy="1910726"/>
          </a:xfrm>
          <a:prstGeom prst="rect">
            <a:avLst/>
          </a:prstGeom>
          <a:ln>
            <a:noFill/>
          </a:ln>
          <a:effectLst>
            <a:outerShdw blurRad="190500" algn="tl" rotWithShape="0">
              <a:srgbClr val="000000">
                <a:alpha val="70000"/>
              </a:srgbClr>
            </a:outerShdw>
          </a:effectLst>
        </p:spPr>
      </p:pic>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393954" y="1138521"/>
            <a:ext cx="510269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hãy</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quan</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sát</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các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bước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vẽ</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và</a:t>
            </a:r>
            <a:r>
              <a:rPr lang="en-US" altLang="vi-VN" sz="2000" b="1" dirty="0">
                <a:latin typeface="Times New Roman" panose="02020603050405020304" pitchFamily="18" charset="0"/>
              </a:rPr>
              <a:t> chia </a:t>
            </a:r>
            <a:r>
              <a:rPr lang="en-US" altLang="vi-VN" sz="2000" b="1" dirty="0" err="1">
                <a:latin typeface="Times New Roman" panose="02020603050405020304" pitchFamily="18" charset="0"/>
              </a:rPr>
              <a:t>sẻ</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về</a:t>
            </a:r>
            <a:r>
              <a:rPr lang="en-US" altLang="vi-VN" sz="2000" b="1" dirty="0">
                <a:latin typeface="Times New Roman" panose="02020603050405020304" pitchFamily="18" charset="0"/>
              </a:rPr>
              <a:t>:</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được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thể</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trong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bước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truyền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thống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Hoạt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động</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nhân</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vật</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70C0"/>
                </a:solidFill>
                <a:latin typeface="Calibri" panose="020F0502020204030204" pitchFamily="34" charset="0"/>
                <a:ea typeface="Calibri" panose="020F0502020204030204" pitchFamily="34" charset="0"/>
              </a:rPr>
              <a:t>- </a:t>
            </a:r>
            <a:r>
              <a:rPr lang="en-US" sz="2000" b="1" dirty="0" err="1">
                <a:solidFill>
                  <a:srgbClr val="0070C0"/>
                </a:solidFill>
                <a:latin typeface="Calibri" panose="020F0502020204030204" pitchFamily="34" charset="0"/>
                <a:ea typeface="Calibri" panose="020F0502020204030204" pitchFamily="34" charset="0"/>
              </a:rPr>
              <a:t>Cách</a:t>
            </a:r>
            <a:r>
              <a:rPr lang="en-US" sz="2000" b="1" dirty="0">
                <a:solidFill>
                  <a:srgbClr val="0070C0"/>
                </a:solidFill>
                <a:latin typeface="Calibri" panose="020F0502020204030204" pitchFamily="34" charset="0"/>
                <a:ea typeface="Calibri" panose="020F0502020204030204" pitchFamily="34" charset="0"/>
              </a:rPr>
              <a:t> </a:t>
            </a:r>
            <a:r>
              <a:rPr lang="en-US" sz="2000" b="1" dirty="0" err="1">
                <a:solidFill>
                  <a:srgbClr val="0070C0"/>
                </a:solidFill>
                <a:latin typeface="Calibri" panose="020F0502020204030204" pitchFamily="34" charset="0"/>
                <a:ea typeface="Calibri" panose="020F0502020204030204" pitchFamily="34" charset="0"/>
              </a:rPr>
              <a:t>vẽ</a:t>
            </a:r>
            <a:r>
              <a:rPr lang="en-US" sz="2000" b="1" dirty="0">
                <a:solidFill>
                  <a:srgbClr val="0070C0"/>
                </a:solidFill>
                <a:latin typeface="Calibri" panose="020F0502020204030204" pitchFamily="34" charset="0"/>
                <a:ea typeface="Calibri" panose="020F0502020204030204" pitchFamily="34" charset="0"/>
              </a:rPr>
              <a:t> </a:t>
            </a:r>
            <a:r>
              <a:rPr lang="en-US" sz="2000" b="1" dirty="0" err="1">
                <a:solidFill>
                  <a:srgbClr val="0070C0"/>
                </a:solidFill>
                <a:latin typeface="Calibri" panose="020F0502020204030204" pitchFamily="34" charset="0"/>
                <a:ea typeface="Calibri" panose="020F0502020204030204" pitchFamily="34" charset="0"/>
              </a:rPr>
              <a:t>màu</a:t>
            </a:r>
            <a:r>
              <a:rPr lang="vi-VN" sz="2000" b="1" dirty="0">
                <a:solidFill>
                  <a:srgbClr val="0070C0"/>
                </a:solidFill>
                <a:latin typeface="Calibri" panose="020F0502020204030204" pitchFamily="34" charset="0"/>
                <a:ea typeface="Calibri" panose="020F0502020204030204" pitchFamily="34" charset="0"/>
              </a:rPr>
              <a:t>.</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371072" y="5309613"/>
            <a:ext cx="2723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màu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cho</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nhân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và</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cảnh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chính</a:t>
            </a:r>
            <a:r>
              <a:rPr lang="en-US" altLang="vi-VN" sz="1800" b="1" dirty="0">
                <a:latin typeface="Times New Roman" panose="02020603050405020304" pitchFamily="18" charset="0"/>
              </a:rPr>
              <a:t>.</a:t>
            </a:r>
            <a:endParaRPr lang="vi-VN" altLang="vi-VN" sz="1800" dirty="0"/>
          </a:p>
        </p:txBody>
      </p:sp>
      <p:sp>
        <p:nvSpPr>
          <p:cNvPr id="33" name="Rectangle 32">
            <a:extLst>
              <a:ext uri="{FF2B5EF4-FFF2-40B4-BE49-F238E27FC236}">
                <a16:creationId xmlns:a16="http://schemas.microsoft.com/office/drawing/2014/main" id="{5C623F20-4B9C-EDD7-0666-0BE142C01E3D}"/>
              </a:ext>
            </a:extLst>
          </p:cNvPr>
          <p:cNvSpPr>
            <a:spLocks noChangeArrowheads="1"/>
          </p:cNvSpPr>
          <p:nvPr/>
        </p:nvSpPr>
        <p:spPr bwMode="auto">
          <a:xfrm>
            <a:off x="9115392" y="5368413"/>
            <a:ext cx="28829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 </a:t>
            </a:r>
            <a:r>
              <a:rPr lang="en-US" altLang="vi-VN" sz="1800" b="1" dirty="0" err="1">
                <a:latin typeface="Times New Roman" panose="02020603050405020304" pitchFamily="18" charset="0"/>
              </a:rPr>
              <a:t>Điều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chỉnh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đậm</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nhạt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của</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màu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hoàn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thiện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tranh</a:t>
            </a:r>
            <a:endParaRPr lang="vi-VN" altLang="vi-VN" sz="1800" dirty="0"/>
          </a:p>
        </p:txBody>
      </p:sp>
    </p:spTree>
    <p:extLst>
      <p:ext uri="{BB962C8B-B14F-4D97-AF65-F5344CB8AC3E}">
        <p14:creationId xmlns:p14="http://schemas.microsoft.com/office/powerpoint/2010/main" val="2366986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4378086" y="773359"/>
            <a:ext cx="4616142" cy="5268430"/>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5107139" y="1377171"/>
            <a:ext cx="3335048" cy="347787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 nhớ nhé!</a:t>
            </a:r>
          </a:p>
          <a:p>
            <a:r>
              <a:rPr lang="en-US" sz="2400" b="1" dirty="0">
                <a:latin typeface="+mj-lt"/>
              </a:rPr>
              <a:t> </a:t>
            </a:r>
          </a:p>
          <a:p>
            <a:r>
              <a:rPr lang="en-US" sz="2400" b="1" dirty="0">
                <a:latin typeface="+mj-lt"/>
              </a:rPr>
              <a:t>   </a:t>
            </a:r>
            <a:r>
              <a:rPr lang="vi-VN" sz="2400" b="1" dirty="0">
                <a:latin typeface="+mj-lt"/>
              </a:rPr>
              <a:t>Kết hợp hình vẽ dáng người làm nhóm chính với cảnh vật và màu sắc tươi sáng rực rỡ có thể diễn tả được không khí vui tươi, nhộn nhịp của lễ hội truyền thống.</a:t>
            </a:r>
            <a:endParaRPr lang="en-US" altLang="vi-VN" sz="1600" b="1" dirty="0">
              <a:latin typeface="+mj-lt"/>
            </a:endParaRPr>
          </a:p>
        </p:txBody>
      </p:sp>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569335" y="3942267"/>
            <a:ext cx="4977368" cy="331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796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7548" y="0"/>
            <a:ext cx="12191998" cy="6858000"/>
          </a:xfrm>
          <a:prstGeom prst="rect">
            <a:avLst/>
          </a:prstGeom>
        </p:spPr>
      </p:pic>
      <p:sp>
        <p:nvSpPr>
          <p:cNvPr id="13" name="Rectangle 4"/>
          <p:cNvSpPr>
            <a:spLocks noChangeArrowheads="1"/>
          </p:cNvSpPr>
          <p:nvPr/>
        </p:nvSpPr>
        <p:spPr bwMode="auto">
          <a:xfrm>
            <a:off x="1704094" y="334321"/>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1314022" y="242972"/>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771058" y="1407843"/>
            <a:ext cx="962298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Em </a:t>
            </a:r>
            <a:r>
              <a:rPr lang="en-US" altLang="vi-VN" sz="2400" b="1" dirty="0" err="1">
                <a:latin typeface="Times New Roman" panose="02020603050405020304" pitchFamily="18" charset="0"/>
              </a:rPr>
              <a:t>tham</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khảo</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bài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vẽ</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trong</a:t>
            </a:r>
            <a:r>
              <a:rPr lang="en-US" altLang="vi-VN" sz="2400" b="1" dirty="0">
                <a:latin typeface="Times New Roman" panose="02020603050405020304" pitchFamily="18" charset="0"/>
              </a:rPr>
              <a:t> SGK 64 </a:t>
            </a:r>
            <a:r>
              <a:rPr lang="en-US" altLang="vi-VN" sz="2400" b="1" dirty="0" err="1">
                <a:latin typeface="Times New Roman" panose="02020603050405020304" pitchFamily="18" charset="0"/>
              </a:rPr>
              <a:t>và</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suy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nghĩ</a:t>
            </a:r>
            <a:r>
              <a:rPr lang="en-US" altLang="vi-VN" sz="2400" b="1" dirty="0">
                <a:latin typeface="Times New Roman" panose="02020603050405020304" pitchFamily="18" charset="0"/>
              </a:rPr>
              <a:t>:</a:t>
            </a:r>
          </a:p>
          <a:p>
            <a:pPr>
              <a:defRPr/>
            </a:pP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Lựa</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chọn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dung,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ảnh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về</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lễ</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hội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định</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Thực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bài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theo</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gợi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a:t>
            </a:r>
            <a:r>
              <a:rPr lang="vi-VN"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Sử</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dụng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hòa</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sắc</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màu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tươi</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sáng</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làm</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màu</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chủ</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đạo</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để</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vẽ</a:t>
            </a:r>
            <a:r>
              <a:rPr lang="en-US" sz="2400" b="1" dirty="0">
                <a:solidFill>
                  <a:srgbClr val="0070C0"/>
                </a:solidFill>
                <a:latin typeface="Calibri" panose="020F0502020204030204" pitchFamily="34" charset="0"/>
                <a:ea typeface="Calibri" panose="020F0502020204030204" pitchFamily="34" charset="0"/>
              </a:rPr>
              <a:t> </a:t>
            </a:r>
            <a:r>
              <a:rPr lang="en-US" sz="2400" b="1" dirty="0" err="1">
                <a:solidFill>
                  <a:srgbClr val="0070C0"/>
                </a:solidFill>
                <a:latin typeface="Calibri" panose="020F0502020204030204" pitchFamily="34" charset="0"/>
                <a:ea typeface="Calibri" panose="020F0502020204030204" pitchFamily="34" charset="0"/>
              </a:rPr>
              <a:t>tranh</a:t>
            </a:r>
            <a:r>
              <a:rPr lang="en-US" sz="2400" b="1" dirty="0">
                <a:solidFill>
                  <a:srgbClr val="0070C0"/>
                </a:solidFill>
                <a:latin typeface="Calibri" panose="020F0502020204030204" pitchFamily="34" charset="0"/>
                <a:ea typeface="Calibri" panose="020F0502020204030204" pitchFamily="34" charset="0"/>
              </a:rPr>
              <a:t>.</a:t>
            </a:r>
          </a:p>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Sử</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dụng</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các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loại</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chấm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nét</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màu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thể</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hoàn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thiện</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bức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tranh</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pic>
        <p:nvPicPr>
          <p:cNvPr id="12" name="Picture 2">
            <a:extLst>
              <a:ext uri="{FF2B5EF4-FFF2-40B4-BE49-F238E27FC236}">
                <a16:creationId xmlns:a16="http://schemas.microsoft.com/office/drawing/2014/main" id="{027FA2BF-5353-368C-A238-6C4CE828B3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699" r="16730"/>
          <a:stretch/>
        </p:blipFill>
        <p:spPr bwMode="auto">
          <a:xfrm>
            <a:off x="2770356" y="4082296"/>
            <a:ext cx="3759753" cy="228953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65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21550</TotalTime>
  <Words>903</Words>
  <Application>Microsoft Office PowerPoint</Application>
  <PresentationFormat>Widescreen</PresentationFormat>
  <Paragraphs>115</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Admin</cp:lastModifiedBy>
  <cp:revision>1091</cp:revision>
  <dcterms:modified xsi:type="dcterms:W3CDTF">2026-04-06T13:25:54Z</dcterms:modified>
</cp:coreProperties>
</file>