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613" r:id="rId2"/>
    <p:sldId id="312" r:id="rId3"/>
    <p:sldId id="276" r:id="rId4"/>
    <p:sldId id="1617" r:id="rId5"/>
    <p:sldId id="269" r:id="rId6"/>
    <p:sldId id="322" r:id="rId7"/>
    <p:sldId id="1616" r:id="rId8"/>
    <p:sldId id="1620" r:id="rId9"/>
    <p:sldId id="1618" r:id="rId10"/>
    <p:sldId id="1640" r:id="rId11"/>
    <p:sldId id="1621" r:id="rId12"/>
    <p:sldId id="1619" r:id="rId13"/>
    <p:sldId id="1622" r:id="rId14"/>
    <p:sldId id="1635" r:id="rId15"/>
    <p:sldId id="1636" r:id="rId16"/>
    <p:sldId id="1637" r:id="rId17"/>
    <p:sldId id="1638" r:id="rId18"/>
    <p:sldId id="1639" r:id="rId19"/>
    <p:sldId id="1634" r:id="rId20"/>
    <p:sldId id="1641" r:id="rId21"/>
    <p:sldId id="1625" r:id="rId22"/>
    <p:sldId id="1629" r:id="rId23"/>
    <p:sldId id="1631" r:id="rId24"/>
    <p:sldId id="1632" r:id="rId25"/>
    <p:sldId id="1642" r:id="rId26"/>
    <p:sldId id="1633" r:id="rId27"/>
    <p:sldId id="265" r:id="rId28"/>
    <p:sldId id="1609" r:id="rId29"/>
    <p:sldId id="369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-91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9D49F-A49C-43BA-8815-DE927014C7A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FD92C-4EC1-4DF4-BEE4-B3EC42AAF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C3FA2-7470-4306-A7E7-73D81C4EF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F1F24A-34CC-4B48-907C-8776CBD8A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5183A-4B29-4703-8246-987BFA3A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67FBD0-798F-48A4-8DC0-16F4AAD7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00F60B-A8A4-4529-B694-83427548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833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D552B-6B18-4037-8EE0-4BCCACD6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5F2C90-F9D6-4CCC-9C89-C147D8B73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7F4DF5-1E9F-490B-B642-634209F8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86A86-9805-4FF7-8318-EEA3BE07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789A53-936E-4FAE-A44D-EAEB55F6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29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B61DBB-84BD-4D97-8821-FA50BB361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370802-91A9-4EA6-94C9-29F139006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44FFF-D651-4D56-AD78-56DAD1C4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6DA90F-BBAC-43E2-A0C5-1AD61FCA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0E6F56-1D58-40AE-A9F7-75EEB7D8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324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511361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zh-CN" altLang="en-US" sz="24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42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088EA-B9FF-4C70-8B15-7A9E914E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FB6D0-C409-4A26-BB04-6B114D0A8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B0C2D-AA59-4268-8225-2856F3D8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60C930-DB4F-4A02-B28D-771C76FE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9F2BA-89E5-476D-B7F7-99CA49A3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12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0438C5-B265-4A8F-A2A5-93A0E7C9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1589E6-2626-4BF3-9661-5D389FC4F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A21A1-4C4E-431A-B63F-B7EE8EB5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9FAB34-9A58-44BA-A39C-33D4E77F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33761D-B23D-47FE-B959-27E14D96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8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6822A-D58A-4FDD-B415-5E85C931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AECE41-A475-48DE-A9AB-D42A7383C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1ED91-C218-4A34-AA88-8860F48F7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B480B0-F086-45C2-962E-92C4307D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26E0EC-DD05-402B-A4E0-4089F508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0B01D1-E2C8-4A40-97A3-4F86743EA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77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18CDA-10D2-40D5-BE06-3D863CC7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7ED9D-81E8-429A-8C2D-F158DBE88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1C3EEB-E77D-492E-9BD7-26230991A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D2A34B-0E78-48EB-BDD7-290EB6865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5D2961-7CFA-4CC2-B8F6-6FD3CF571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C12E64-559B-482B-B07E-21ED6FC0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B10517-E00F-4AA5-97D3-1E8E745C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D6DED76-41D2-45CE-BB11-482A80F7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04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8EE8A-DBCC-4F8B-865E-39982F95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6F0514-3F1D-4541-9C60-4AE4886A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D40E46-8A65-479A-9A97-BA5B161B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7EC4D2-541B-4814-8B41-231ADBF0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58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AFD78A-3C12-4194-BC0D-73956E92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AA8566-DB41-4B5C-9536-FB970403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EE7A0CA-6CBA-4CCD-8FC2-6078AEF4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25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670D81-5C38-4117-8428-AA90A16B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3E64BF-7405-430D-A17D-3F81046AD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BEF80D-DACA-419D-B948-9AF344025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B33A2-5067-4D00-8830-8FD80079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2616D5-AB6A-41A5-8236-7A98023B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2DD1C1-DFF7-4DC8-BE64-9CF303EC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7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93012-2D4D-43C7-B7D3-550E396B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B0244B-3486-4483-9409-6D8969953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767C82-7553-40BA-A40D-3579873FF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593F2A-6EE3-4785-9DA3-0A7FF9D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A8A89E-ECA6-40FB-AD41-5E262B1F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E35526-FD63-4CF6-A3B0-BD20ACBB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4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6DBB2-0E00-43B0-9506-BB6BAEC0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05C95C-3EDB-4772-8B97-9DAEFBA0D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94CE9-EC92-461C-923C-FEA5BA401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97E5-4446-40AE-B31A-7EE9175C859F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910042-6A09-445E-9264-0AA743B4A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05F08E-6B62-478A-97E3-43DB6891E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CA0BC-0081-4739-A6C8-AF6D00D7B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87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14.xml"/><Relationship Id="rId3" Type="http://schemas.openxmlformats.org/officeDocument/2006/relationships/slide" Target="slide13.xml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slide" Target="slide15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0"/>
            <a:ext cx="120230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864" y="5101153"/>
            <a:ext cx="56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GV:</a:t>
            </a: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xmlns="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8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9343CE-2BBB-C369-3597-9CAD889F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9" y="1730550"/>
            <a:ext cx="5410200" cy="3955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692655-FEB0-2C29-6818-C628B1F0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60" y="1730549"/>
            <a:ext cx="5410200" cy="3955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AE8C1-5F50-C15E-63F9-CAEDE3167E28}"/>
              </a:ext>
            </a:extLst>
          </p:cNvPr>
          <p:cNvSpPr txBox="1"/>
          <p:nvPr/>
        </p:nvSpPr>
        <p:spPr>
          <a:xfrm>
            <a:off x="2226365" y="524843"/>
            <a:ext cx="870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CON MÈO BẰNG ĐẤT NẶN VÀ VẼ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DEA7F6-466C-CFB6-848E-519AA833F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40" y="159026"/>
            <a:ext cx="11130320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xmlns="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8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9343CE-2BBB-C369-3597-9CAD889F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9" y="1730550"/>
            <a:ext cx="5410200" cy="3955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692655-FEB0-2C29-6818-C628B1F0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60" y="1730549"/>
            <a:ext cx="5410200" cy="3955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AE8C1-5F50-C15E-63F9-CAEDE3167E28}"/>
              </a:ext>
            </a:extLst>
          </p:cNvPr>
          <p:cNvSpPr txBox="1"/>
          <p:nvPr/>
        </p:nvSpPr>
        <p:spPr>
          <a:xfrm>
            <a:off x="2226365" y="524843"/>
            <a:ext cx="870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CON MÈO BẰNG ĐẤT NẶN VÀ VẼ</a:t>
            </a:r>
          </a:p>
        </p:txBody>
      </p:sp>
    </p:spTree>
    <p:extLst>
      <p:ext uri="{BB962C8B-B14F-4D97-AF65-F5344CB8AC3E}">
        <p14:creationId xmlns:p14="http://schemas.microsoft.com/office/powerpoint/2010/main" val="16429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xmlns="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8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845B8-4B40-A17F-0A7F-E50011E9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0"/>
            <a:ext cx="12122425" cy="67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19785" y="939882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1229568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1610377" y="3857410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3228" y="1426632"/>
            <a:ext cx="95344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892527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3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5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3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4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-355600" y="1604682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22 0.36389 C 0.86294 0.31875 0.90394 0.27361 0.92099 0.33264 C 0.93817 0.39167 0.93128 0.55509 0.92464 0.71875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492 0.7456 C 0.85865 0.72801 0.78238 0.71042 0.75192 0.7162 C 0.72146 0.72199 0.75205 0.76967 0.75192 0.78079 " pathEditMode="relative" ptsTypes="aaA">
                                      <p:cBhvr>
                                        <p:cTn id="3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44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5">
                <p:cTn id="1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5330" y="1173256"/>
            <a:ext cx="7369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10047" y="2514599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6987954" y="256256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72538" y="256574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xmlns="" id="{0365787E-3F71-5711-AE4E-56A322F73FFF}"/>
              </a:ext>
            </a:extLst>
          </p:cNvPr>
          <p:cNvSpPr/>
          <p:nvPr/>
        </p:nvSpPr>
        <p:spPr>
          <a:xfrm>
            <a:off x="2770539" y="2746839"/>
            <a:ext cx="5404207" cy="167766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6123" y="1173256"/>
            <a:ext cx="7159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3495" y="380551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6987954" y="256256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72538" y="256574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xmlns="" id="{7F80087C-3A36-8B4C-09CB-77E30FC920DE}"/>
              </a:ext>
            </a:extLst>
          </p:cNvPr>
          <p:cNvSpPr/>
          <p:nvPr/>
        </p:nvSpPr>
        <p:spPr>
          <a:xfrm>
            <a:off x="2698244" y="3174111"/>
            <a:ext cx="5404207" cy="167766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8" y="-267788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6678" y="890868"/>
            <a:ext cx="5455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61" y="2452339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10047" y="5641524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6920719" y="6085696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05303" y="6088871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5079" y="5345966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2619" y="4717998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9064" y="3528976"/>
            <a:ext cx="593496" cy="518264"/>
          </a:xfrm>
          <a:prstGeom prst="rect">
            <a:avLst/>
          </a:prstGeom>
          <a:noFill/>
        </p:spPr>
      </p:pic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xmlns="" id="{6FB20775-143C-DAD2-F8B9-DB52235FF8AD}"/>
              </a:ext>
            </a:extLst>
          </p:cNvPr>
          <p:cNvSpPr/>
          <p:nvPr/>
        </p:nvSpPr>
        <p:spPr>
          <a:xfrm>
            <a:off x="2383604" y="2925161"/>
            <a:ext cx="5404207" cy="167766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Tinh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giỡn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47" y="-258375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5838" y="1011891"/>
            <a:ext cx="5136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366418" y="517711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6987954" y="256256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72538" y="256574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xmlns="" id="{0491131D-B255-E9A7-BF8E-61BD97BE5AF7}"/>
              </a:ext>
            </a:extLst>
          </p:cNvPr>
          <p:cNvSpPr/>
          <p:nvPr/>
        </p:nvSpPr>
        <p:spPr>
          <a:xfrm>
            <a:off x="2383604" y="2925161"/>
            <a:ext cx="5404207" cy="167766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2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5157" y="176048"/>
            <a:ext cx="808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VẼ CON MÈO TINH NGHỊCH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028AC9-BF1D-0AD8-6701-B42DE524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86" y="1442623"/>
            <a:ext cx="9553575" cy="3596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7DD453-4FAA-D7BD-A4F6-C1EE081523B8}"/>
              </a:ext>
            </a:extLst>
          </p:cNvPr>
          <p:cNvSpPr txBox="1"/>
          <p:nvPr/>
        </p:nvSpPr>
        <p:spPr>
          <a:xfrm>
            <a:off x="2212233" y="503913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C0A91E-EBBB-B497-B618-850E492396B3}"/>
              </a:ext>
            </a:extLst>
          </p:cNvPr>
          <p:cNvSpPr txBox="1"/>
          <p:nvPr/>
        </p:nvSpPr>
        <p:spPr>
          <a:xfrm>
            <a:off x="5888251" y="501526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0885EF-0C9F-CD22-34DC-5F04044DB2EC}"/>
              </a:ext>
            </a:extLst>
          </p:cNvPr>
          <p:cNvSpPr txBox="1"/>
          <p:nvPr/>
        </p:nvSpPr>
        <p:spPr>
          <a:xfrm>
            <a:off x="9356520" y="50706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954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5" y="0"/>
            <a:ext cx="10799266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50332">
            <a:off x="8819851" y="247799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0936453" flipH="1">
            <a:off x="0" y="2887504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-750302" y="-382071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26" y="741145"/>
            <a:ext cx="6343048" cy="43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5157" y="176048"/>
            <a:ext cx="711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CON MÈO TINH NGHỊCH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079660-27F4-D5BC-F737-A98B6D465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6" y="760823"/>
            <a:ext cx="10028582" cy="58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7" y="1700807"/>
            <a:ext cx="9760226" cy="4799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5157" y="176048"/>
            <a:ext cx="759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760823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98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4445">
            <a:hlinkClick r:id="" action="ppaction://media"/>
            <a:extLst>
              <a:ext uri="{FF2B5EF4-FFF2-40B4-BE49-F238E27FC236}">
                <a16:creationId xmlns:a16="http://schemas.microsoft.com/office/drawing/2014/main" xmlns="" id="{0C9A4EFA-6C33-9A29-94F5-FDCCAC2E36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89" r="7687"/>
          <a:stretch/>
        </p:blipFill>
        <p:spPr>
          <a:xfrm>
            <a:off x="888762" y="0"/>
            <a:ext cx="10366049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7928381" cy="416553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098" y="2371280"/>
            <a:ext cx="525747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1966489"/>
            <a:ext cx="2488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1</a:t>
            </a:r>
          </a:p>
        </p:txBody>
      </p:sp>
      <p:pic>
        <p:nvPicPr>
          <p:cNvPr id="10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2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3" name="Picture 12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C7AE3B-F0E2-0F72-9A60-DEB1DC9D4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5681" y="260649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5" y="1321903"/>
            <a:ext cx="5112207" cy="4403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3996"/>
            <a:ext cx="5340625" cy="4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5681" y="26064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A4268C-1144-BEF8-27D3-BF52AD86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0649"/>
            <a:ext cx="12115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528340" y="529398"/>
            <a:ext cx="11064220" cy="5759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0640" y="1960880"/>
            <a:ext cx="6675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</a:p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SÁNG TẠO</a:t>
            </a:r>
          </a:p>
        </p:txBody>
      </p:sp>
      <p:pic>
        <p:nvPicPr>
          <p:cNvPr id="4" name="NHAC">
            <a:hlinkClick r:id="" action="ppaction://media"/>
            <a:extLst>
              <a:ext uri="{FF2B5EF4-FFF2-40B4-BE49-F238E27FC236}">
                <a16:creationId xmlns:a16="http://schemas.microsoft.com/office/drawing/2014/main" xmlns="" id="{6150ABFF-60EE-CBBA-4744-05F58D3EE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170" y="1348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7555" y="1412777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7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vo-tay-tra-loi-dung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971798FC-1566-92C9-74D0-05C32E2A4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60" y="6490771"/>
            <a:ext cx="487363" cy="487363"/>
          </a:xfrm>
          <a:prstGeom prst="rect">
            <a:avLst/>
          </a:prstGeom>
        </p:spPr>
      </p:pic>
      <p:pic>
        <p:nvPicPr>
          <p:cNvPr id="2" name="clipsav">
            <a:hlinkClick r:id="" action="ppaction://media"/>
            <a:extLst>
              <a:ext uri="{FF2B5EF4-FFF2-40B4-BE49-F238E27FC236}">
                <a16:creationId xmlns:a16="http://schemas.microsoft.com/office/drawing/2014/main" xmlns="" id="{C255902D-4050-2D31-ED46-BA83639AA7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08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xmlns="" id="{6A3F0B10-91CA-4778-86D8-5FB10B932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1" name="WordArt 11" descr="White marble">
            <a:extLst>
              <a:ext uri="{FF2B5EF4-FFF2-40B4-BE49-F238E27FC236}">
                <a16:creationId xmlns:a16="http://schemas.microsoft.com/office/drawing/2014/main" xmlns="" id="{BD6F30A2-3BE2-4D35-A552-CC9AA8CA4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0"/>
            <a:ext cx="7162800" cy="3657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ông kèm hát">
            <a:hlinkClick r:id="" action="ppaction://media"/>
            <a:extLst>
              <a:ext uri="{FF2B5EF4-FFF2-40B4-BE49-F238E27FC236}">
                <a16:creationId xmlns:a16="http://schemas.microsoft.com/office/drawing/2014/main" xmlns="" id="{8E033AD4-4794-449F-4B44-7335001DA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0"/>
            <a:ext cx="120064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1" y="1844824"/>
            <a:ext cx="776834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CHỦ ĐỀ 3: GIA ĐÌNH NHỎ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 -TIẾT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ED6286-159A-4324-FF97-872C2A74A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04" y="3876260"/>
            <a:ext cx="6957392" cy="24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D39D7-688C-44B8-AE8C-EA3762640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624" y="278950"/>
            <a:ext cx="614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D348CE-DBBF-48E6-A48F-27ECAC41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5" y="3388367"/>
            <a:ext cx="3472903" cy="3328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89529F-1BEE-4B1E-A15F-1CB366BF5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3425">
            <a:off x="390555" y="483846"/>
            <a:ext cx="3637037" cy="403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ộp màu sáp 64 màu kèm đồ chuốc và hộp nhựa 2 tầng – H001 | BBShine - Thời  Trang &amp; Phụ Kiện Trẻ Em">
            <a:extLst>
              <a:ext uri="{FF2B5EF4-FFF2-40B4-BE49-F238E27FC236}">
                <a16:creationId xmlns:a16="http://schemas.microsoft.com/office/drawing/2014/main" xmlns="" id="{4A5C2C0B-A760-47AF-A90A-3CCB72C6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952651"/>
            <a:ext cx="3797300" cy="59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EB9C17-1F89-4868-9DDB-82030C2DB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42480" y="1918251"/>
            <a:ext cx="5905349" cy="3999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5B2521-A593-495D-A03F-32DF2C2C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6" y="3363428"/>
            <a:ext cx="3472903" cy="3328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976D88-BC2D-42A8-9626-4F0FE22F4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3425">
            <a:off x="390556" y="458907"/>
            <a:ext cx="3637037" cy="403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C1080-98FC-600A-2FCF-DA125C821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950220"/>
            <a:ext cx="4343400" cy="593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6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7928381" cy="416553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098" y="2371280"/>
            <a:ext cx="525747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1966489"/>
            <a:ext cx="2488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1</a:t>
            </a:r>
          </a:p>
        </p:txBody>
      </p:sp>
      <p:pic>
        <p:nvPicPr>
          <p:cNvPr id="10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2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3" name="Picture 12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xmlns="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8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3" name="7244231140743">
            <a:hlinkClick r:id="" action="ppaction://media"/>
            <a:extLst>
              <a:ext uri="{FF2B5EF4-FFF2-40B4-BE49-F238E27FC236}">
                <a16:creationId xmlns:a16="http://schemas.microsoft.com/office/drawing/2014/main" xmlns="" id="{C0BBDC52-F647-599D-4A1E-683410ABF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088" r="7584"/>
          <a:stretch/>
        </p:blipFill>
        <p:spPr>
          <a:xfrm>
            <a:off x="1025494" y="0"/>
            <a:ext cx="10254955" cy="67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3" y="467139"/>
            <a:ext cx="4392489" cy="332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3156" y="256292"/>
            <a:ext cx="659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13826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xmlns="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8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37539D-F92A-1EC2-D765-5D2B9255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2" y="0"/>
            <a:ext cx="1209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262</Words>
  <Application>Microsoft Office PowerPoint</Application>
  <PresentationFormat>Custom</PresentationFormat>
  <Paragraphs>59</Paragraphs>
  <Slides>29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hạnh nguyễn</dc:creator>
  <cp:lastModifiedBy>Admin</cp:lastModifiedBy>
  <cp:revision>36</cp:revision>
  <dcterms:created xsi:type="dcterms:W3CDTF">2021-11-30T12:49:42Z</dcterms:created>
  <dcterms:modified xsi:type="dcterms:W3CDTF">2025-11-30T13:09:03Z</dcterms:modified>
</cp:coreProperties>
</file>