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Default Extension="mp4" ContentType="video/mp4"/>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4"/>
  </p:notesMasterIdLst>
  <p:sldIdLst>
    <p:sldId id="256" r:id="rId2"/>
    <p:sldId id="301" r:id="rId3"/>
    <p:sldId id="309" r:id="rId4"/>
    <p:sldId id="264" r:id="rId5"/>
    <p:sldId id="295" r:id="rId6"/>
    <p:sldId id="305" r:id="rId7"/>
    <p:sldId id="267" r:id="rId8"/>
    <p:sldId id="307" r:id="rId9"/>
    <p:sldId id="308" r:id="rId10"/>
    <p:sldId id="268" r:id="rId11"/>
    <p:sldId id="290" r:id="rId12"/>
    <p:sldId id="299" r:id="rId13"/>
    <p:sldId id="286" r:id="rId14"/>
    <p:sldId id="302" r:id="rId15"/>
    <p:sldId id="284" r:id="rId16"/>
    <p:sldId id="292" r:id="rId17"/>
    <p:sldId id="272" r:id="rId18"/>
    <p:sldId id="291" r:id="rId19"/>
    <p:sldId id="271" r:id="rId20"/>
    <p:sldId id="306" r:id="rId21"/>
    <p:sldId id="270" r:id="rId22"/>
    <p:sldId id="259" r:id="rId23"/>
  </p:sldIdLst>
  <p:sldSz cx="18288000" cy="10287000"/>
  <p:notesSz cx="6858000" cy="9144000"/>
  <p:embeddedFontLst>
    <p:embeddedFont>
      <p:font typeface="Montserrat ExtraBold" panose="020B0604020202020204" charset="0"/>
      <p:bold r:id="rId25"/>
      <p:boldItalic r:id="rId26"/>
    </p:embeddedFont>
    <p:embeddedFont>
      <p:font typeface="Calibri" panose="020F0502020204030204" pitchFamily="34" charset="0"/>
      <p:regular r:id="rId27"/>
      <p:bold r:id="rId28"/>
      <p:italic r:id="rId29"/>
      <p:boldItalic r:id="rId30"/>
    </p:embeddedFont>
    <p:embeddedFont>
      <p:font typeface="Montserrat SemiBold" panose="020B0604020202020204" charset="0"/>
      <p:bold r:id="rId31"/>
      <p:boldItalic r:id="rId32"/>
    </p:embeddedFont>
    <p:embeddedFont>
      <p:font typeface="Montserrat Black" panose="020B0604020202020204" charset="0"/>
      <p:bold r:id="rId33"/>
      <p:boldItalic r:id="rId3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656A7"/>
    <a:srgbClr val="FFFFFF"/>
    <a:srgbClr val="3C8ABE"/>
    <a:srgbClr val="C4A668"/>
    <a:srgbClr val="FBC0D6"/>
    <a:srgbClr val="FFA096"/>
    <a:srgbClr val="5AA37F"/>
    <a:srgbClr val="DDCBA9"/>
    <a:srgbClr val="FC9B75"/>
    <a:srgbClr val="59A09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47" d="100"/>
          <a:sy n="47" d="100"/>
        </p:scale>
        <p:origin x="696" y="3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font" Target="fonts/font10.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1.fntdata"/><Relationship Id="rId33" Type="http://schemas.openxmlformats.org/officeDocument/2006/relationships/font" Target="fonts/font9.fntdata"/><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32" Type="http://schemas.openxmlformats.org/officeDocument/2006/relationships/font" Target="fonts/font8.fntdata"/><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4.fntdata"/><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3.fntdata"/><Relationship Id="rId30" Type="http://schemas.openxmlformats.org/officeDocument/2006/relationships/font" Target="fonts/font6.fntdata"/><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FC9B1A-263E-4D44-B627-7A7901859896}" type="datetimeFigureOut">
              <a:rPr lang="en-US" smtClean="0"/>
              <a:t>17/5/2026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ED134C-7DAD-4147-92E1-857347782103}" type="slidenum">
              <a:rPr lang="en-US" smtClean="0"/>
              <a:t>‹#›</a:t>
            </a:fld>
            <a:endParaRPr lang="en-US"/>
          </a:p>
        </p:txBody>
      </p:sp>
    </p:spTree>
    <p:extLst>
      <p:ext uri="{BB962C8B-B14F-4D97-AF65-F5344CB8AC3E}">
        <p14:creationId xmlns:p14="http://schemas.microsoft.com/office/powerpoint/2010/main" val="4474639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17/5/2026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17/5/2026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17/5/2026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17/5/2026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17/5/2026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17/5/2026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17/5/2026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svg"/><Relationship Id="rId13" Type="http://schemas.openxmlformats.org/officeDocument/2006/relationships/image" Target="../media/image11.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9.png"/><Relationship Id="rId5" Type="http://schemas.openxmlformats.org/officeDocument/2006/relationships/image" Target="../media/image4.png"/><Relationship Id="rId10" Type="http://schemas.openxmlformats.org/officeDocument/2006/relationships/image" Target="../media/image8.png"/><Relationship Id="rId4" Type="http://schemas.openxmlformats.org/officeDocument/2006/relationships/image" Target="../media/image3.png"/><Relationship Id="rId9" Type="http://schemas.openxmlformats.org/officeDocument/2006/relationships/image" Target="../media/image7.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1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2.png"/></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1.png"/><Relationship Id="rId2" Type="http://schemas.openxmlformats.org/officeDocument/2006/relationships/image" Target="../media/image13.png"/><Relationship Id="rId1" Type="http://schemas.openxmlformats.org/officeDocument/2006/relationships/slideLayout" Target="../slideLayouts/slideLayout7.xml"/><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png"/></Relationships>
</file>

<file path=ppt/slides/_rels/slide5.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7.jpeg"/><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20.jpeg"/><Relationship Id="rId4" Type="http://schemas.openxmlformats.org/officeDocument/2006/relationships/image" Target="../media/image19.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1.png"/><Relationship Id="rId4" Type="http://schemas.openxmlformats.org/officeDocument/2006/relationships/image" Target="../media/image21.png"/></Relationships>
</file>

<file path=ppt/slides/_rels/slide7.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22.png"/><Relationship Id="rId7" Type="http://schemas.openxmlformats.org/officeDocument/2006/relationships/image" Target="../media/image15.png"/><Relationship Id="rId12" Type="http://schemas.openxmlformats.org/officeDocument/2006/relationships/image" Target="../media/image11.png"/><Relationship Id="rId2" Type="http://schemas.openxmlformats.org/officeDocument/2006/relationships/image" Target="../media/image13.png"/><Relationship Id="rId1" Type="http://schemas.openxmlformats.org/officeDocument/2006/relationships/slideLayout" Target="../slideLayouts/slideLayout7.xml"/><Relationship Id="rId6" Type="http://schemas.openxmlformats.org/officeDocument/2006/relationships/image" Target="../media/image23.png"/><Relationship Id="rId11" Type="http://schemas.openxmlformats.org/officeDocument/2006/relationships/image" Target="../media/image17.svg"/><Relationship Id="rId5" Type="http://schemas.openxmlformats.org/officeDocument/2006/relationships/image" Target="../media/image14.png"/><Relationship Id="rId10" Type="http://schemas.openxmlformats.org/officeDocument/2006/relationships/image" Target="../media/image16.png"/><Relationship Id="rId4" Type="http://schemas.openxmlformats.org/officeDocument/2006/relationships/image" Target="../media/image5.png"/><Relationship Id="rId9" Type="http://schemas.openxmlformats.org/officeDocument/2006/relationships/image" Target="../media/image25.png"/></Relationships>
</file>

<file path=ppt/slides/_rels/slide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29.jpeg"/><Relationship Id="rId4" Type="http://schemas.openxmlformats.org/officeDocument/2006/relationships/image" Target="../media/image28.jpeg"/></Relationships>
</file>

<file path=ppt/slides/_rels/slide9.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0.png"/><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31.png"/></Relationships>
</file>

<file path=ppt/slides/_rels/slide10.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2.png"/><Relationship Id="rId7" Type="http://schemas.openxmlformats.org/officeDocument/2006/relationships/image" Target="../media/image24.png"/><Relationship Id="rId12" Type="http://schemas.openxmlformats.org/officeDocument/2006/relationships/image" Target="../media/image15.png"/><Relationship Id="rId2" Type="http://schemas.openxmlformats.org/officeDocument/2006/relationships/image" Target="../media/image13.png"/><Relationship Id="rId1" Type="http://schemas.openxmlformats.org/officeDocument/2006/relationships/slideLayout" Target="../slideLayouts/slideLayout7.xml"/><Relationship Id="rId6" Type="http://schemas.openxmlformats.org/officeDocument/2006/relationships/image" Target="../media/image23.png"/><Relationship Id="rId11" Type="http://schemas.openxmlformats.org/officeDocument/2006/relationships/image" Target="../media/image11.png"/><Relationship Id="rId5" Type="http://schemas.openxmlformats.org/officeDocument/2006/relationships/image" Target="../media/image14.png"/><Relationship Id="rId10" Type="http://schemas.openxmlformats.org/officeDocument/2006/relationships/image" Target="../media/image17.svg"/><Relationship Id="rId4" Type="http://schemas.openxmlformats.org/officeDocument/2006/relationships/image" Target="../media/image5.png"/><Relationship Id="rId9"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35.jpg"/><Relationship Id="rId4" Type="http://schemas.openxmlformats.org/officeDocument/2006/relationships/image" Target="../media/image34.jpeg"/></Relationships>
</file>

<file path=ppt/slides/_rels/slide13.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5.png"/><Relationship Id="rId7" Type="http://schemas.openxmlformats.org/officeDocument/2006/relationships/image" Target="../media/image10.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 Id="rId9" Type="http://schemas.openxmlformats.org/officeDocument/2006/relationships/image" Target="../media/image11.pn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11.png"/></Relationships>
</file>

<file path=ppt/slides/_rels/slide15.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22.png"/><Relationship Id="rId7" Type="http://schemas.openxmlformats.org/officeDocument/2006/relationships/image" Target="../media/image15.png"/><Relationship Id="rId12" Type="http://schemas.openxmlformats.org/officeDocument/2006/relationships/image" Target="../media/image11.png"/><Relationship Id="rId2" Type="http://schemas.openxmlformats.org/officeDocument/2006/relationships/image" Target="../media/image13.png"/><Relationship Id="rId1" Type="http://schemas.openxmlformats.org/officeDocument/2006/relationships/slideLayout" Target="../slideLayouts/slideLayout7.xml"/><Relationship Id="rId6" Type="http://schemas.openxmlformats.org/officeDocument/2006/relationships/image" Target="../media/image23.png"/><Relationship Id="rId11" Type="http://schemas.openxmlformats.org/officeDocument/2006/relationships/image" Target="../media/image17.svg"/><Relationship Id="rId5" Type="http://schemas.openxmlformats.org/officeDocument/2006/relationships/image" Target="../media/image14.png"/><Relationship Id="rId10" Type="http://schemas.openxmlformats.org/officeDocument/2006/relationships/image" Target="../media/image16.png"/><Relationship Id="rId4" Type="http://schemas.openxmlformats.org/officeDocument/2006/relationships/image" Target="../media/image5.png"/><Relationship Id="rId9" Type="http://schemas.openxmlformats.org/officeDocument/2006/relationships/image" Target="../media/image25.png"/></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22.png"/><Relationship Id="rId7" Type="http://schemas.openxmlformats.org/officeDocument/2006/relationships/image" Target="../media/image15.png"/><Relationship Id="rId12" Type="http://schemas.openxmlformats.org/officeDocument/2006/relationships/image" Target="../media/image11.png"/><Relationship Id="rId2" Type="http://schemas.openxmlformats.org/officeDocument/2006/relationships/image" Target="../media/image13.png"/><Relationship Id="rId1" Type="http://schemas.openxmlformats.org/officeDocument/2006/relationships/slideLayout" Target="../slideLayouts/slideLayout7.xml"/><Relationship Id="rId6" Type="http://schemas.openxmlformats.org/officeDocument/2006/relationships/image" Target="../media/image23.png"/><Relationship Id="rId11" Type="http://schemas.openxmlformats.org/officeDocument/2006/relationships/image" Target="../media/image17.svg"/><Relationship Id="rId5" Type="http://schemas.openxmlformats.org/officeDocument/2006/relationships/image" Target="../media/image14.png"/><Relationship Id="rId10" Type="http://schemas.openxmlformats.org/officeDocument/2006/relationships/image" Target="../media/image16.png"/><Relationship Id="rId4" Type="http://schemas.openxmlformats.org/officeDocument/2006/relationships/image" Target="../media/image5.png"/><Relationship Id="rId9" Type="http://schemas.openxmlformats.org/officeDocument/2006/relationships/image" Target="../media/image25.png"/></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22.png"/><Relationship Id="rId7" Type="http://schemas.openxmlformats.org/officeDocument/2006/relationships/image" Target="../media/image15.png"/><Relationship Id="rId12" Type="http://schemas.openxmlformats.org/officeDocument/2006/relationships/image" Target="../media/image11.png"/><Relationship Id="rId2" Type="http://schemas.openxmlformats.org/officeDocument/2006/relationships/image" Target="../media/image13.png"/><Relationship Id="rId1" Type="http://schemas.openxmlformats.org/officeDocument/2006/relationships/slideLayout" Target="../slideLayouts/slideLayout7.xml"/><Relationship Id="rId6" Type="http://schemas.openxmlformats.org/officeDocument/2006/relationships/image" Target="../media/image23.png"/><Relationship Id="rId11" Type="http://schemas.openxmlformats.org/officeDocument/2006/relationships/image" Target="../media/image17.svg"/><Relationship Id="rId5" Type="http://schemas.openxmlformats.org/officeDocument/2006/relationships/image" Target="../media/image14.png"/><Relationship Id="rId10" Type="http://schemas.openxmlformats.org/officeDocument/2006/relationships/image" Target="../media/image16.png"/><Relationship Id="rId4" Type="http://schemas.openxmlformats.org/officeDocument/2006/relationships/image" Target="../media/image5.png"/><Relationship Id="rId9" Type="http://schemas.openxmlformats.org/officeDocument/2006/relationships/image" Target="../media/image25.png"/></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37.jp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0.png"/><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31.png"/></Relationships>
</file>

<file path=ppt/slides/_rels/slide2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8.png"/><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22.png"/><Relationship Id="rId4" Type="http://schemas.openxmlformats.org/officeDocument/2006/relationships/image" Target="../media/image3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07243" y="-127277"/>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75712" b="-75712"/>
            </a:stretch>
          </a:blipFill>
        </p:spPr>
        <p:txBody>
          <a:bodyPr/>
          <a:lstStyle/>
          <a:p>
            <a:endParaRPr lang="en-US"/>
          </a:p>
        </p:txBody>
      </p:sp>
      <p:sp>
        <p:nvSpPr>
          <p:cNvPr id="3" name="Freeform 3"/>
          <p:cNvSpPr/>
          <p:nvPr/>
        </p:nvSpPr>
        <p:spPr>
          <a:xfrm>
            <a:off x="10245160" y="1012857"/>
            <a:ext cx="9789267" cy="5384097"/>
          </a:xfrm>
          <a:custGeom>
            <a:avLst/>
            <a:gdLst/>
            <a:ahLst/>
            <a:cxnLst/>
            <a:rect l="l" t="t" r="r" b="b"/>
            <a:pathLst>
              <a:path w="9789267" h="5384097">
                <a:moveTo>
                  <a:pt x="0" y="0"/>
                </a:moveTo>
                <a:lnTo>
                  <a:pt x="9789268" y="0"/>
                </a:lnTo>
                <a:lnTo>
                  <a:pt x="9789268" y="5384097"/>
                </a:lnTo>
                <a:lnTo>
                  <a:pt x="0" y="5384097"/>
                </a:lnTo>
                <a:lnTo>
                  <a:pt x="0" y="0"/>
                </a:lnTo>
                <a:close/>
              </a:path>
            </a:pathLst>
          </a:custGeom>
          <a:blipFill>
            <a:blip r:embed="rId3"/>
            <a:stretch>
              <a:fillRect/>
            </a:stretch>
          </a:blipFill>
        </p:spPr>
        <p:txBody>
          <a:bodyPr/>
          <a:lstStyle/>
          <a:p>
            <a:endParaRPr lang="en-US"/>
          </a:p>
        </p:txBody>
      </p:sp>
      <p:sp>
        <p:nvSpPr>
          <p:cNvPr id="4" name="Freeform 4"/>
          <p:cNvSpPr/>
          <p:nvPr/>
        </p:nvSpPr>
        <p:spPr>
          <a:xfrm>
            <a:off x="12635499" y="-3798627"/>
            <a:ext cx="6484239" cy="8229600"/>
          </a:xfrm>
          <a:custGeom>
            <a:avLst/>
            <a:gdLst/>
            <a:ahLst/>
            <a:cxnLst/>
            <a:rect l="l" t="t" r="r" b="b"/>
            <a:pathLst>
              <a:path w="6484239" h="8229600">
                <a:moveTo>
                  <a:pt x="0" y="0"/>
                </a:moveTo>
                <a:lnTo>
                  <a:pt x="6484239" y="0"/>
                </a:lnTo>
                <a:lnTo>
                  <a:pt x="6484239" y="8229600"/>
                </a:lnTo>
                <a:lnTo>
                  <a:pt x="0" y="8229600"/>
                </a:lnTo>
                <a:lnTo>
                  <a:pt x="0" y="0"/>
                </a:lnTo>
                <a:close/>
              </a:path>
            </a:pathLst>
          </a:custGeom>
          <a:blipFill>
            <a:blip r:embed="rId4"/>
            <a:stretch>
              <a:fillRect/>
            </a:stretch>
          </a:blipFill>
        </p:spPr>
        <p:txBody>
          <a:bodyPr/>
          <a:lstStyle/>
          <a:p>
            <a:endParaRPr lang="en-US"/>
          </a:p>
        </p:txBody>
      </p:sp>
      <p:sp>
        <p:nvSpPr>
          <p:cNvPr id="5" name="Freeform 5"/>
          <p:cNvSpPr/>
          <p:nvPr/>
        </p:nvSpPr>
        <p:spPr>
          <a:xfrm>
            <a:off x="-3986312" y="901423"/>
            <a:ext cx="9789267" cy="5384097"/>
          </a:xfrm>
          <a:custGeom>
            <a:avLst/>
            <a:gdLst/>
            <a:ahLst/>
            <a:cxnLst/>
            <a:rect l="l" t="t" r="r" b="b"/>
            <a:pathLst>
              <a:path w="9789267" h="5384097">
                <a:moveTo>
                  <a:pt x="0" y="0"/>
                </a:moveTo>
                <a:lnTo>
                  <a:pt x="9789267" y="0"/>
                </a:lnTo>
                <a:lnTo>
                  <a:pt x="9789267" y="5384097"/>
                </a:lnTo>
                <a:lnTo>
                  <a:pt x="0" y="5384097"/>
                </a:lnTo>
                <a:lnTo>
                  <a:pt x="0" y="0"/>
                </a:lnTo>
                <a:close/>
              </a:path>
            </a:pathLst>
          </a:custGeom>
          <a:blipFill>
            <a:blip r:embed="rId3"/>
            <a:stretch>
              <a:fillRect/>
            </a:stretch>
          </a:blipFill>
        </p:spPr>
        <p:txBody>
          <a:bodyPr/>
          <a:lstStyle/>
          <a:p>
            <a:endParaRPr lang="en-US"/>
          </a:p>
        </p:txBody>
      </p:sp>
      <p:sp>
        <p:nvSpPr>
          <p:cNvPr id="6" name="Freeform 6"/>
          <p:cNvSpPr/>
          <p:nvPr/>
        </p:nvSpPr>
        <p:spPr>
          <a:xfrm>
            <a:off x="-3799011" y="7329512"/>
            <a:ext cx="16230600" cy="5660422"/>
          </a:xfrm>
          <a:custGeom>
            <a:avLst/>
            <a:gdLst/>
            <a:ahLst/>
            <a:cxnLst/>
            <a:rect l="l" t="t" r="r" b="b"/>
            <a:pathLst>
              <a:path w="16230600" h="5660422">
                <a:moveTo>
                  <a:pt x="0" y="0"/>
                </a:moveTo>
                <a:lnTo>
                  <a:pt x="16230600" y="0"/>
                </a:lnTo>
                <a:lnTo>
                  <a:pt x="16230600" y="5660422"/>
                </a:lnTo>
                <a:lnTo>
                  <a:pt x="0" y="5660422"/>
                </a:lnTo>
                <a:lnTo>
                  <a:pt x="0" y="0"/>
                </a:lnTo>
                <a:close/>
              </a:path>
            </a:pathLst>
          </a:custGeom>
          <a:blipFill>
            <a:blip r:embed="rId5"/>
            <a:stretch>
              <a:fillRect/>
            </a:stretch>
          </a:blipFill>
        </p:spPr>
        <p:txBody>
          <a:bodyPr/>
          <a:lstStyle/>
          <a:p>
            <a:endParaRPr lang="en-US"/>
          </a:p>
        </p:txBody>
      </p:sp>
      <p:sp>
        <p:nvSpPr>
          <p:cNvPr id="7" name="Freeform 7"/>
          <p:cNvSpPr/>
          <p:nvPr/>
        </p:nvSpPr>
        <p:spPr>
          <a:xfrm flipH="1">
            <a:off x="-2843067" y="7329512"/>
            <a:ext cx="11045070" cy="5246408"/>
          </a:xfrm>
          <a:custGeom>
            <a:avLst/>
            <a:gdLst/>
            <a:ahLst/>
            <a:cxnLst/>
            <a:rect l="l" t="t" r="r" b="b"/>
            <a:pathLst>
              <a:path w="11045070" h="5246408">
                <a:moveTo>
                  <a:pt x="11045070" y="0"/>
                </a:moveTo>
                <a:lnTo>
                  <a:pt x="0" y="0"/>
                </a:lnTo>
                <a:lnTo>
                  <a:pt x="0" y="5246408"/>
                </a:lnTo>
                <a:lnTo>
                  <a:pt x="11045070" y="5246408"/>
                </a:lnTo>
                <a:lnTo>
                  <a:pt x="11045070" y="0"/>
                </a:lnTo>
                <a:close/>
              </a:path>
            </a:pathLst>
          </a:custGeom>
          <a:blipFill>
            <a:blip r:embed="rId6"/>
            <a:stretch>
              <a:fillRect/>
            </a:stretch>
          </a:blipFill>
        </p:spPr>
        <p:txBody>
          <a:bodyPr/>
          <a:lstStyle/>
          <a:p>
            <a:endParaRPr lang="en-US"/>
          </a:p>
        </p:txBody>
      </p:sp>
      <p:sp>
        <p:nvSpPr>
          <p:cNvPr id="8" name="Freeform 8"/>
          <p:cNvSpPr/>
          <p:nvPr/>
        </p:nvSpPr>
        <p:spPr>
          <a:xfrm>
            <a:off x="9155605" y="7182071"/>
            <a:ext cx="11045070" cy="5246408"/>
          </a:xfrm>
          <a:custGeom>
            <a:avLst/>
            <a:gdLst/>
            <a:ahLst/>
            <a:cxnLst/>
            <a:rect l="l" t="t" r="r" b="b"/>
            <a:pathLst>
              <a:path w="11045070" h="5246408">
                <a:moveTo>
                  <a:pt x="0" y="0"/>
                </a:moveTo>
                <a:lnTo>
                  <a:pt x="11045070" y="0"/>
                </a:lnTo>
                <a:lnTo>
                  <a:pt x="11045070" y="5246409"/>
                </a:lnTo>
                <a:lnTo>
                  <a:pt x="0" y="5246409"/>
                </a:lnTo>
                <a:lnTo>
                  <a:pt x="0" y="0"/>
                </a:lnTo>
                <a:close/>
              </a:path>
            </a:pathLst>
          </a:custGeom>
          <a:blipFill>
            <a:blip r:embed="rId6"/>
            <a:stretch>
              <a:fillRect/>
            </a:stretch>
          </a:blipFill>
        </p:spPr>
        <p:txBody>
          <a:bodyPr/>
          <a:lstStyle/>
          <a:p>
            <a:endParaRPr lang="en-US"/>
          </a:p>
        </p:txBody>
      </p:sp>
      <p:sp>
        <p:nvSpPr>
          <p:cNvPr id="9" name="Freeform 9"/>
          <p:cNvSpPr/>
          <p:nvPr/>
        </p:nvSpPr>
        <p:spPr>
          <a:xfrm>
            <a:off x="14083054" y="6707281"/>
            <a:ext cx="4132729" cy="3832167"/>
          </a:xfrm>
          <a:custGeom>
            <a:avLst/>
            <a:gdLst/>
            <a:ahLst/>
            <a:cxnLst/>
            <a:rect l="l" t="t" r="r" b="b"/>
            <a:pathLst>
              <a:path w="4132729" h="3832167">
                <a:moveTo>
                  <a:pt x="0" y="0"/>
                </a:moveTo>
                <a:lnTo>
                  <a:pt x="4132729" y="0"/>
                </a:lnTo>
                <a:lnTo>
                  <a:pt x="4132729" y="3832167"/>
                </a:lnTo>
                <a:lnTo>
                  <a:pt x="0" y="3832167"/>
                </a:lnTo>
                <a:lnTo>
                  <a:pt x="0" y="0"/>
                </a:lnTo>
                <a:close/>
              </a:path>
            </a:pathLst>
          </a:custGeom>
          <a:blipFill>
            <a:blip r:embed="rId7">
              <a:extLst>
                <a:ext uri="{96DAC541-7B7A-43D3-8B79-37D633B846F1}">
                  <asvg:svgBlip xmlns="" xmlns:asvg="http://schemas.microsoft.com/office/drawing/2016/SVG/main" r:embed="rId8"/>
                </a:ext>
              </a:extLst>
            </a:blip>
            <a:stretch>
              <a:fillRect/>
            </a:stretch>
          </a:blipFill>
        </p:spPr>
        <p:txBody>
          <a:bodyPr/>
          <a:lstStyle/>
          <a:p>
            <a:endParaRPr lang="en-US"/>
          </a:p>
        </p:txBody>
      </p:sp>
      <p:sp>
        <p:nvSpPr>
          <p:cNvPr id="10" name="Freeform 10"/>
          <p:cNvSpPr/>
          <p:nvPr/>
        </p:nvSpPr>
        <p:spPr>
          <a:xfrm>
            <a:off x="-2843067" y="-3959459"/>
            <a:ext cx="7329048" cy="7664364"/>
          </a:xfrm>
          <a:custGeom>
            <a:avLst/>
            <a:gdLst/>
            <a:ahLst/>
            <a:cxnLst/>
            <a:rect l="l" t="t" r="r" b="b"/>
            <a:pathLst>
              <a:path w="7329048" h="7664364">
                <a:moveTo>
                  <a:pt x="0" y="0"/>
                </a:moveTo>
                <a:lnTo>
                  <a:pt x="7329048" y="0"/>
                </a:lnTo>
                <a:lnTo>
                  <a:pt x="7329048" y="7664364"/>
                </a:lnTo>
                <a:lnTo>
                  <a:pt x="0" y="7664364"/>
                </a:lnTo>
                <a:lnTo>
                  <a:pt x="0" y="0"/>
                </a:lnTo>
                <a:close/>
              </a:path>
            </a:pathLst>
          </a:custGeom>
          <a:blipFill>
            <a:blip r:embed="rId9"/>
            <a:stretch>
              <a:fillRect/>
            </a:stretch>
          </a:blipFill>
        </p:spPr>
        <p:txBody>
          <a:bodyPr/>
          <a:lstStyle/>
          <a:p>
            <a:endParaRPr lang="en-US"/>
          </a:p>
        </p:txBody>
      </p:sp>
      <p:sp>
        <p:nvSpPr>
          <p:cNvPr id="11" name="Freeform 11"/>
          <p:cNvSpPr/>
          <p:nvPr/>
        </p:nvSpPr>
        <p:spPr>
          <a:xfrm>
            <a:off x="1385679" y="-1351886"/>
            <a:ext cx="7401497" cy="8229600"/>
          </a:xfrm>
          <a:custGeom>
            <a:avLst/>
            <a:gdLst/>
            <a:ahLst/>
            <a:cxnLst/>
            <a:rect l="l" t="t" r="r" b="b"/>
            <a:pathLst>
              <a:path w="7401497" h="8229600">
                <a:moveTo>
                  <a:pt x="0" y="0"/>
                </a:moveTo>
                <a:lnTo>
                  <a:pt x="7401497" y="0"/>
                </a:lnTo>
                <a:lnTo>
                  <a:pt x="7401497" y="8229600"/>
                </a:lnTo>
                <a:lnTo>
                  <a:pt x="0" y="8229600"/>
                </a:lnTo>
                <a:lnTo>
                  <a:pt x="0" y="0"/>
                </a:lnTo>
                <a:close/>
              </a:path>
            </a:pathLst>
          </a:custGeom>
          <a:blipFill>
            <a:blip r:embed="rId10"/>
            <a:stretch>
              <a:fillRect/>
            </a:stretch>
          </a:blipFill>
        </p:spPr>
        <p:txBody>
          <a:bodyPr/>
          <a:lstStyle/>
          <a:p>
            <a:endParaRPr lang="en-US"/>
          </a:p>
        </p:txBody>
      </p:sp>
      <p:sp>
        <p:nvSpPr>
          <p:cNvPr id="12" name="Freeform 12"/>
          <p:cNvSpPr/>
          <p:nvPr/>
        </p:nvSpPr>
        <p:spPr>
          <a:xfrm>
            <a:off x="4485981" y="8233109"/>
            <a:ext cx="1586337" cy="3439214"/>
          </a:xfrm>
          <a:custGeom>
            <a:avLst/>
            <a:gdLst/>
            <a:ahLst/>
            <a:cxnLst/>
            <a:rect l="l" t="t" r="r" b="b"/>
            <a:pathLst>
              <a:path w="1586337" h="3439214">
                <a:moveTo>
                  <a:pt x="0" y="0"/>
                </a:moveTo>
                <a:lnTo>
                  <a:pt x="1586338" y="0"/>
                </a:lnTo>
                <a:lnTo>
                  <a:pt x="1586338" y="3439214"/>
                </a:lnTo>
                <a:lnTo>
                  <a:pt x="0" y="3439214"/>
                </a:lnTo>
                <a:lnTo>
                  <a:pt x="0" y="0"/>
                </a:lnTo>
                <a:close/>
              </a:path>
            </a:pathLst>
          </a:custGeom>
          <a:blipFill>
            <a:blip r:embed="rId11"/>
            <a:stretch>
              <a:fillRect/>
            </a:stretch>
          </a:blipFill>
        </p:spPr>
        <p:txBody>
          <a:bodyPr/>
          <a:lstStyle/>
          <a:p>
            <a:endParaRPr lang="en-US"/>
          </a:p>
        </p:txBody>
      </p:sp>
      <p:sp>
        <p:nvSpPr>
          <p:cNvPr id="13" name="Freeform 13"/>
          <p:cNvSpPr/>
          <p:nvPr/>
        </p:nvSpPr>
        <p:spPr>
          <a:xfrm>
            <a:off x="-507152" y="7997811"/>
            <a:ext cx="2306788" cy="3909811"/>
          </a:xfrm>
          <a:custGeom>
            <a:avLst/>
            <a:gdLst/>
            <a:ahLst/>
            <a:cxnLst/>
            <a:rect l="l" t="t" r="r" b="b"/>
            <a:pathLst>
              <a:path w="2306788" h="3909811">
                <a:moveTo>
                  <a:pt x="0" y="0"/>
                </a:moveTo>
                <a:lnTo>
                  <a:pt x="2306788" y="0"/>
                </a:lnTo>
                <a:lnTo>
                  <a:pt x="2306788" y="3909811"/>
                </a:lnTo>
                <a:lnTo>
                  <a:pt x="0" y="3909811"/>
                </a:lnTo>
                <a:lnTo>
                  <a:pt x="0" y="0"/>
                </a:lnTo>
                <a:close/>
              </a:path>
            </a:pathLst>
          </a:custGeom>
          <a:blipFill>
            <a:blip r:embed="rId12"/>
            <a:stretch>
              <a:fillRect/>
            </a:stretch>
          </a:blipFill>
        </p:spPr>
        <p:txBody>
          <a:bodyPr/>
          <a:lstStyle/>
          <a:p>
            <a:endParaRPr lang="en-US"/>
          </a:p>
        </p:txBody>
      </p:sp>
      <p:sp>
        <p:nvSpPr>
          <p:cNvPr id="14" name="Freeform 14"/>
          <p:cNvSpPr/>
          <p:nvPr/>
        </p:nvSpPr>
        <p:spPr>
          <a:xfrm>
            <a:off x="1648136" y="8233109"/>
            <a:ext cx="1586337" cy="3439214"/>
          </a:xfrm>
          <a:custGeom>
            <a:avLst/>
            <a:gdLst/>
            <a:ahLst/>
            <a:cxnLst/>
            <a:rect l="l" t="t" r="r" b="b"/>
            <a:pathLst>
              <a:path w="1586337" h="3439214">
                <a:moveTo>
                  <a:pt x="0" y="0"/>
                </a:moveTo>
                <a:lnTo>
                  <a:pt x="1586337" y="0"/>
                </a:lnTo>
                <a:lnTo>
                  <a:pt x="1586337" y="3439214"/>
                </a:lnTo>
                <a:lnTo>
                  <a:pt x="0" y="3439214"/>
                </a:lnTo>
                <a:lnTo>
                  <a:pt x="0" y="0"/>
                </a:lnTo>
                <a:close/>
              </a:path>
            </a:pathLst>
          </a:custGeom>
          <a:blipFill>
            <a:blip r:embed="rId11"/>
            <a:stretch>
              <a:fillRect/>
            </a:stretch>
          </a:blipFill>
        </p:spPr>
        <p:txBody>
          <a:bodyPr/>
          <a:lstStyle/>
          <a:p>
            <a:endParaRPr lang="en-US"/>
          </a:p>
        </p:txBody>
      </p:sp>
      <p:sp>
        <p:nvSpPr>
          <p:cNvPr id="15" name="Freeform 15"/>
          <p:cNvSpPr/>
          <p:nvPr/>
        </p:nvSpPr>
        <p:spPr>
          <a:xfrm flipH="1">
            <a:off x="5570423" y="8006107"/>
            <a:ext cx="2123018" cy="3598336"/>
          </a:xfrm>
          <a:custGeom>
            <a:avLst/>
            <a:gdLst/>
            <a:ahLst/>
            <a:cxnLst/>
            <a:rect l="l" t="t" r="r" b="b"/>
            <a:pathLst>
              <a:path w="2123018" h="3598336">
                <a:moveTo>
                  <a:pt x="2123019" y="0"/>
                </a:moveTo>
                <a:lnTo>
                  <a:pt x="0" y="0"/>
                </a:lnTo>
                <a:lnTo>
                  <a:pt x="0" y="3598337"/>
                </a:lnTo>
                <a:lnTo>
                  <a:pt x="2123019" y="3598337"/>
                </a:lnTo>
                <a:lnTo>
                  <a:pt x="2123019" y="0"/>
                </a:lnTo>
                <a:close/>
              </a:path>
            </a:pathLst>
          </a:custGeom>
          <a:blipFill>
            <a:blip r:embed="rId12"/>
            <a:stretch>
              <a:fillRect/>
            </a:stretch>
          </a:blipFill>
        </p:spPr>
        <p:txBody>
          <a:bodyPr/>
          <a:lstStyle/>
          <a:p>
            <a:endParaRPr lang="en-US"/>
          </a:p>
        </p:txBody>
      </p:sp>
      <p:sp>
        <p:nvSpPr>
          <p:cNvPr id="16" name="TextBox 16"/>
          <p:cNvSpPr txBox="1"/>
          <p:nvPr/>
        </p:nvSpPr>
        <p:spPr>
          <a:xfrm>
            <a:off x="1278190" y="5918418"/>
            <a:ext cx="15459972" cy="1815882"/>
          </a:xfrm>
          <a:prstGeom prst="rect">
            <a:avLst/>
          </a:prstGeom>
        </p:spPr>
        <p:txBody>
          <a:bodyPr wrap="square" lIns="0" tIns="0" rIns="0" bIns="0" rtlCol="0" anchor="t">
            <a:spAutoFit/>
          </a:bodyPr>
          <a:lstStyle/>
          <a:p>
            <a:pPr algn="ctr">
              <a:spcBef>
                <a:spcPts val="600"/>
              </a:spcBef>
              <a:spcAft>
                <a:spcPts val="600"/>
              </a:spcAft>
            </a:pPr>
            <a:r>
              <a:rPr lang="vi-VN" sz="5400" b="1" dirty="0">
                <a:solidFill>
                  <a:srgbClr val="FF7061"/>
                </a:solidFill>
                <a:latin typeface="Montserrat ExtraBold" panose="00000900000000000000" pitchFamily="2" charset="0"/>
                <a:ea typeface="Calibri" panose="020F0502020204030204" pitchFamily="34" charset="0"/>
                <a:cs typeface="Times New Roman" panose="02020603050405020304" pitchFamily="18" charset="0"/>
              </a:rPr>
              <a:t> </a:t>
            </a:r>
            <a:r>
              <a:rPr lang="en-US" sz="5400" b="1" dirty="0" err="1">
                <a:solidFill>
                  <a:srgbClr val="FF7061"/>
                </a:solidFill>
                <a:latin typeface="Arial" panose="020B0604020202020204" pitchFamily="34" charset="0"/>
                <a:ea typeface="Calibri" panose="020F0502020204030204" pitchFamily="34" charset="0"/>
                <a:cs typeface="Arial" panose="020B0604020202020204" pitchFamily="34" charset="0"/>
              </a:rPr>
              <a:t>Bài</a:t>
            </a:r>
            <a:r>
              <a:rPr lang="en-US" sz="5400" b="1" dirty="0">
                <a:solidFill>
                  <a:srgbClr val="FF7061"/>
                </a:solidFill>
                <a:latin typeface="Arial" panose="020B0604020202020204" pitchFamily="34" charset="0"/>
                <a:ea typeface="Calibri" panose="020F0502020204030204" pitchFamily="34" charset="0"/>
                <a:cs typeface="Arial" panose="020B0604020202020204" pitchFamily="34" charset="0"/>
              </a:rPr>
              <a:t> </a:t>
            </a:r>
            <a:r>
              <a:rPr lang="vi-VN" sz="5400" b="1" dirty="0">
                <a:solidFill>
                  <a:srgbClr val="FF7061"/>
                </a:solidFill>
                <a:latin typeface="Arial" panose="020B0604020202020204" pitchFamily="34" charset="0"/>
                <a:ea typeface="Calibri" panose="020F0502020204030204" pitchFamily="34" charset="0"/>
                <a:cs typeface="Arial" panose="020B0604020202020204" pitchFamily="34" charset="0"/>
              </a:rPr>
              <a:t>3:</a:t>
            </a:r>
            <a:r>
              <a:rPr lang="en-US" sz="5400" b="1" dirty="0">
                <a:solidFill>
                  <a:srgbClr val="FF7061"/>
                </a:solidFill>
                <a:latin typeface="Arial" panose="020B0604020202020204" pitchFamily="34" charset="0"/>
                <a:ea typeface="Calibri" panose="020F0502020204030204" pitchFamily="34" charset="0"/>
                <a:cs typeface="Arial" panose="020B0604020202020204" pitchFamily="34" charset="0"/>
              </a:rPr>
              <a:t> </a:t>
            </a:r>
            <a:r>
              <a:rPr lang="vi-VN" sz="5400" b="1" dirty="0">
                <a:solidFill>
                  <a:srgbClr val="FF7061"/>
                </a:solidFill>
                <a:latin typeface="Arial" panose="020B0604020202020204" pitchFamily="34" charset="0"/>
                <a:ea typeface="Calibri" panose="020F0502020204030204" pitchFamily="34" charset="0"/>
                <a:cs typeface="Arial" panose="020B0604020202020204" pitchFamily="34" charset="0"/>
              </a:rPr>
              <a:t>ĐỘNG V</a:t>
            </a:r>
            <a:r>
              <a:rPr lang="en-GB" sz="5400" b="1" dirty="0">
                <a:solidFill>
                  <a:srgbClr val="FF7061"/>
                </a:solidFill>
                <a:latin typeface="Arial" panose="020B0604020202020204" pitchFamily="34" charset="0"/>
                <a:ea typeface="Calibri" panose="020F0502020204030204" pitchFamily="34" charset="0"/>
                <a:cs typeface="Arial" panose="020B0604020202020204" pitchFamily="34" charset="0"/>
              </a:rPr>
              <a:t>Ậ</a:t>
            </a:r>
            <a:r>
              <a:rPr lang="vi-VN" sz="5400" b="1" dirty="0">
                <a:solidFill>
                  <a:srgbClr val="FF7061"/>
                </a:solidFill>
                <a:latin typeface="Arial" panose="020B0604020202020204" pitchFamily="34" charset="0"/>
                <a:ea typeface="Calibri" panose="020F0502020204030204" pitchFamily="34" charset="0"/>
                <a:cs typeface="Arial" panose="020B0604020202020204" pitchFamily="34" charset="0"/>
              </a:rPr>
              <a:t>T </a:t>
            </a:r>
            <a:r>
              <a:rPr lang="en-GB" sz="5400" b="1" dirty="0">
                <a:solidFill>
                  <a:srgbClr val="FF7061"/>
                </a:solidFill>
                <a:latin typeface="Arial" panose="020B0604020202020204" pitchFamily="34" charset="0"/>
                <a:ea typeface="Calibri" panose="020F0502020204030204" pitchFamily="34" charset="0"/>
                <a:cs typeface="Arial" panose="020B0604020202020204" pitchFamily="34" charset="0"/>
              </a:rPr>
              <a:t>HOANG DÃ Ở CHÂU PHI</a:t>
            </a:r>
            <a:endParaRPr lang="vi-VN" sz="5400" b="1" dirty="0">
              <a:solidFill>
                <a:srgbClr val="FF7061"/>
              </a:solidFill>
              <a:latin typeface="Arial" panose="020B0604020202020204" pitchFamily="34" charset="0"/>
              <a:ea typeface="Calibri" panose="020F0502020204030204" pitchFamily="34" charset="0"/>
              <a:cs typeface="Arial" panose="020B0604020202020204" pitchFamily="34" charset="0"/>
            </a:endParaRPr>
          </a:p>
          <a:p>
            <a:pPr algn="ctr">
              <a:spcBef>
                <a:spcPts val="600"/>
              </a:spcBef>
              <a:spcAft>
                <a:spcPts val="600"/>
              </a:spcAft>
            </a:pPr>
            <a:r>
              <a:rPr lang="vi-VN" sz="5400" b="1" dirty="0">
                <a:solidFill>
                  <a:srgbClr val="FF7061"/>
                </a:solidFill>
                <a:latin typeface="Arial" panose="020B0604020202020204" pitchFamily="34" charset="0"/>
                <a:ea typeface="Calibri" panose="020F0502020204030204" pitchFamily="34" charset="0"/>
                <a:cs typeface="Arial" panose="020B0604020202020204" pitchFamily="34" charset="0"/>
              </a:rPr>
              <a:t>2 Tiết </a:t>
            </a:r>
            <a:endParaRPr lang="en-US" sz="5400" b="1" dirty="0">
              <a:solidFill>
                <a:srgbClr val="FF7061"/>
              </a:solidFill>
              <a:latin typeface="Arial" panose="020B0604020202020204" pitchFamily="34" charset="0"/>
              <a:ea typeface="Calibri" panose="020F0502020204030204" pitchFamily="34" charset="0"/>
              <a:cs typeface="Arial" panose="020B0604020202020204" pitchFamily="34" charset="0"/>
            </a:endParaRPr>
          </a:p>
        </p:txBody>
      </p:sp>
      <p:sp>
        <p:nvSpPr>
          <p:cNvPr id="17" name="Freeform 17"/>
          <p:cNvSpPr/>
          <p:nvPr/>
        </p:nvSpPr>
        <p:spPr>
          <a:xfrm flipH="1">
            <a:off x="13679364" y="8360555"/>
            <a:ext cx="2123018" cy="3598336"/>
          </a:xfrm>
          <a:custGeom>
            <a:avLst/>
            <a:gdLst/>
            <a:ahLst/>
            <a:cxnLst/>
            <a:rect l="l" t="t" r="r" b="b"/>
            <a:pathLst>
              <a:path w="2123018" h="3598336">
                <a:moveTo>
                  <a:pt x="2123018" y="0"/>
                </a:moveTo>
                <a:lnTo>
                  <a:pt x="0" y="0"/>
                </a:lnTo>
                <a:lnTo>
                  <a:pt x="0" y="3598336"/>
                </a:lnTo>
                <a:lnTo>
                  <a:pt x="2123018" y="3598336"/>
                </a:lnTo>
                <a:lnTo>
                  <a:pt x="2123018" y="0"/>
                </a:lnTo>
                <a:close/>
              </a:path>
            </a:pathLst>
          </a:custGeom>
          <a:blipFill>
            <a:blip r:embed="rId12"/>
            <a:stretch>
              <a:fillRect/>
            </a:stretch>
          </a:blipFill>
        </p:spPr>
        <p:txBody>
          <a:bodyPr/>
          <a:lstStyle/>
          <a:p>
            <a:endParaRPr lang="en-US"/>
          </a:p>
        </p:txBody>
      </p:sp>
      <p:sp>
        <p:nvSpPr>
          <p:cNvPr id="18" name="TextBox 16">
            <a:extLst>
              <a:ext uri="{FF2B5EF4-FFF2-40B4-BE49-F238E27FC236}">
                <a16:creationId xmlns:a16="http://schemas.microsoft.com/office/drawing/2014/main" id="{A48929CE-9ED6-EC6B-C47E-388A154BFED7}"/>
              </a:ext>
            </a:extLst>
          </p:cNvPr>
          <p:cNvSpPr txBox="1"/>
          <p:nvPr/>
        </p:nvSpPr>
        <p:spPr>
          <a:xfrm>
            <a:off x="1028700" y="4480165"/>
            <a:ext cx="15958952" cy="1250855"/>
          </a:xfrm>
          <a:prstGeom prst="rect">
            <a:avLst/>
          </a:prstGeom>
        </p:spPr>
        <p:txBody>
          <a:bodyPr wrap="square" lIns="0" tIns="0" rIns="0" bIns="0" rtlCol="0" anchor="t">
            <a:spAutoFit/>
          </a:bodyPr>
          <a:lstStyle/>
          <a:p>
            <a:pPr algn="ctr">
              <a:lnSpc>
                <a:spcPct val="107000"/>
              </a:lnSpc>
              <a:spcAft>
                <a:spcPts val="800"/>
              </a:spcAft>
            </a:pPr>
            <a:r>
              <a:rPr lang="vi-VN" sz="8000" b="1" dirty="0">
                <a:solidFill>
                  <a:srgbClr val="F45293"/>
                </a:solidFill>
                <a:effectLst/>
                <a:ea typeface="Calibri" panose="020F0502020204030204" pitchFamily="34" charset="0"/>
                <a:cs typeface="Times New Roman" panose="02020603050405020304" pitchFamily="18" charset="0"/>
              </a:rPr>
              <a:t>Chủ đề</a:t>
            </a:r>
            <a:r>
              <a:rPr lang="en-US" sz="8000" b="1" dirty="0">
                <a:solidFill>
                  <a:srgbClr val="F45293"/>
                </a:solidFill>
                <a:effectLst/>
                <a:ea typeface="Calibri" panose="020F0502020204030204" pitchFamily="34" charset="0"/>
                <a:cs typeface="Times New Roman" panose="02020603050405020304" pitchFamily="18" charset="0"/>
              </a:rPr>
              <a:t>: THIÊN NHIÊN TƯƠI ĐẸP</a:t>
            </a:r>
            <a:endParaRPr lang="en-US" sz="8000" dirty="0">
              <a:solidFill>
                <a:srgbClr val="F45293"/>
              </a:solidFill>
              <a:effectLst/>
              <a:ea typeface="Calibri" panose="020F0502020204030204" pitchFamily="34" charset="0"/>
              <a:cs typeface="Times New Roman" panose="02020603050405020304" pitchFamily="18" charset="0"/>
            </a:endParaRPr>
          </a:p>
        </p:txBody>
      </p:sp>
      <p:pic>
        <p:nvPicPr>
          <p:cNvPr id="19" name="Picture 18">
            <a:extLst>
              <a:ext uri="{FF2B5EF4-FFF2-40B4-BE49-F238E27FC236}">
                <a16:creationId xmlns:a16="http://schemas.microsoft.com/office/drawing/2014/main" id="{FB86A75E-A826-A1C7-E6AE-F7FEA39C7497}"/>
              </a:ext>
            </a:extLst>
          </p:cNvPr>
          <p:cNvPicPr>
            <a:picLocks noChangeAspect="1"/>
          </p:cNvPicPr>
          <p:nvPr/>
        </p:nvPicPr>
        <p:blipFill rotWithShape="1">
          <a:blip r:embed="rId13"/>
          <a:srcRect l="11173" t="13551" r="9235" b="6048"/>
          <a:stretch/>
        </p:blipFill>
        <p:spPr>
          <a:xfrm>
            <a:off x="7731098" y="1259884"/>
            <a:ext cx="2554156" cy="2585632"/>
          </a:xfrm>
          <a:prstGeom prst="rect">
            <a:avLst/>
          </a:prstGeom>
          <a:ln>
            <a:noFill/>
          </a:ln>
          <a:effectLst>
            <a:outerShdw blurRad="190500" algn="tl" rotWithShape="0">
              <a:srgbClr val="000000">
                <a:alpha val="70000"/>
              </a:srgbClr>
            </a:outerShdw>
          </a:effectLst>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75712" b="-75712"/>
            </a:stretch>
          </a:blipFill>
        </p:spPr>
        <p:txBody>
          <a:bodyPr/>
          <a:lstStyle/>
          <a:p>
            <a:endParaRPr lang="en-US"/>
          </a:p>
        </p:txBody>
      </p:sp>
      <p:sp>
        <p:nvSpPr>
          <p:cNvPr id="3" name="Freeform 3"/>
          <p:cNvSpPr/>
          <p:nvPr/>
        </p:nvSpPr>
        <p:spPr>
          <a:xfrm>
            <a:off x="10411408" y="1166147"/>
            <a:ext cx="9789267" cy="5384097"/>
          </a:xfrm>
          <a:custGeom>
            <a:avLst/>
            <a:gdLst/>
            <a:ahLst/>
            <a:cxnLst/>
            <a:rect l="l" t="t" r="r" b="b"/>
            <a:pathLst>
              <a:path w="9789267" h="5384097">
                <a:moveTo>
                  <a:pt x="0" y="0"/>
                </a:moveTo>
                <a:lnTo>
                  <a:pt x="9789268" y="0"/>
                </a:lnTo>
                <a:lnTo>
                  <a:pt x="9789268" y="5384097"/>
                </a:lnTo>
                <a:lnTo>
                  <a:pt x="0" y="5384097"/>
                </a:lnTo>
                <a:lnTo>
                  <a:pt x="0" y="0"/>
                </a:lnTo>
                <a:close/>
              </a:path>
            </a:pathLst>
          </a:custGeom>
          <a:blipFill>
            <a:blip r:embed="rId3"/>
            <a:stretch>
              <a:fillRect/>
            </a:stretch>
          </a:blipFill>
        </p:spPr>
        <p:txBody>
          <a:bodyPr/>
          <a:lstStyle/>
          <a:p>
            <a:endParaRPr lang="en-US"/>
          </a:p>
        </p:txBody>
      </p:sp>
      <p:sp>
        <p:nvSpPr>
          <p:cNvPr id="5" name="Freeform 5"/>
          <p:cNvSpPr/>
          <p:nvPr/>
        </p:nvSpPr>
        <p:spPr>
          <a:xfrm>
            <a:off x="-3986312" y="901423"/>
            <a:ext cx="9789267" cy="5384097"/>
          </a:xfrm>
          <a:custGeom>
            <a:avLst/>
            <a:gdLst/>
            <a:ahLst/>
            <a:cxnLst/>
            <a:rect l="l" t="t" r="r" b="b"/>
            <a:pathLst>
              <a:path w="9789267" h="5384097">
                <a:moveTo>
                  <a:pt x="0" y="0"/>
                </a:moveTo>
                <a:lnTo>
                  <a:pt x="9789267" y="0"/>
                </a:lnTo>
                <a:lnTo>
                  <a:pt x="9789267" y="5384097"/>
                </a:lnTo>
                <a:lnTo>
                  <a:pt x="0" y="5384097"/>
                </a:lnTo>
                <a:lnTo>
                  <a:pt x="0" y="0"/>
                </a:lnTo>
                <a:close/>
              </a:path>
            </a:pathLst>
          </a:custGeom>
          <a:blipFill>
            <a:blip r:embed="rId3"/>
            <a:stretch>
              <a:fillRect/>
            </a:stretch>
          </a:blipFill>
        </p:spPr>
        <p:txBody>
          <a:bodyPr/>
          <a:lstStyle/>
          <a:p>
            <a:endParaRPr lang="en-US"/>
          </a:p>
        </p:txBody>
      </p:sp>
      <p:sp>
        <p:nvSpPr>
          <p:cNvPr id="16" name="TextBox 16"/>
          <p:cNvSpPr txBox="1"/>
          <p:nvPr/>
        </p:nvSpPr>
        <p:spPr>
          <a:xfrm>
            <a:off x="1278190" y="4981553"/>
            <a:ext cx="15459972" cy="1815882"/>
          </a:xfrm>
          <a:prstGeom prst="rect">
            <a:avLst/>
          </a:prstGeom>
        </p:spPr>
        <p:txBody>
          <a:bodyPr wrap="square" lIns="0" tIns="0" rIns="0" bIns="0" rtlCol="0" anchor="t">
            <a:spAutoFit/>
          </a:bodyPr>
          <a:lstStyle/>
          <a:p>
            <a:pPr algn="ctr">
              <a:spcBef>
                <a:spcPts val="600"/>
              </a:spcBef>
              <a:spcAft>
                <a:spcPts val="600"/>
              </a:spcAft>
            </a:pPr>
            <a:r>
              <a:rPr lang="vi-VN" sz="5400" b="1" dirty="0">
                <a:solidFill>
                  <a:srgbClr val="FF7061"/>
                </a:solidFill>
                <a:latin typeface="Montserrat ExtraBold" panose="00000900000000000000" pitchFamily="2" charset="0"/>
                <a:ea typeface="Calibri" panose="020F0502020204030204" pitchFamily="34" charset="0"/>
                <a:cs typeface="Times New Roman" panose="02020603050405020304" pitchFamily="18" charset="0"/>
              </a:rPr>
              <a:t> </a:t>
            </a:r>
            <a:r>
              <a:rPr lang="en-US" sz="5400" b="1" dirty="0" err="1">
                <a:solidFill>
                  <a:srgbClr val="FF7061"/>
                </a:solidFill>
                <a:latin typeface="Arial" panose="020B0604020202020204" pitchFamily="34" charset="0"/>
                <a:ea typeface="Calibri" panose="020F0502020204030204" pitchFamily="34" charset="0"/>
                <a:cs typeface="Arial" panose="020B0604020202020204" pitchFamily="34" charset="0"/>
              </a:rPr>
              <a:t>Bài</a:t>
            </a:r>
            <a:r>
              <a:rPr lang="en-US" sz="5400" b="1" dirty="0">
                <a:solidFill>
                  <a:srgbClr val="FF7061"/>
                </a:solidFill>
                <a:latin typeface="Arial" panose="020B0604020202020204" pitchFamily="34" charset="0"/>
                <a:ea typeface="Calibri" panose="020F0502020204030204" pitchFamily="34" charset="0"/>
                <a:cs typeface="Arial" panose="020B0604020202020204" pitchFamily="34" charset="0"/>
              </a:rPr>
              <a:t> </a:t>
            </a:r>
            <a:r>
              <a:rPr lang="vi-VN" sz="5400" b="1" dirty="0">
                <a:solidFill>
                  <a:srgbClr val="FF7061"/>
                </a:solidFill>
                <a:latin typeface="Arial" panose="020B0604020202020204" pitchFamily="34" charset="0"/>
                <a:ea typeface="Calibri" panose="020F0502020204030204" pitchFamily="34" charset="0"/>
                <a:cs typeface="Arial" panose="020B0604020202020204" pitchFamily="34" charset="0"/>
              </a:rPr>
              <a:t>3:</a:t>
            </a:r>
            <a:r>
              <a:rPr lang="en-US" sz="5400" b="1" dirty="0">
                <a:solidFill>
                  <a:srgbClr val="FF7061"/>
                </a:solidFill>
                <a:latin typeface="Arial" panose="020B0604020202020204" pitchFamily="34" charset="0"/>
                <a:ea typeface="Calibri" panose="020F0502020204030204" pitchFamily="34" charset="0"/>
                <a:cs typeface="Arial" panose="020B0604020202020204" pitchFamily="34" charset="0"/>
              </a:rPr>
              <a:t> </a:t>
            </a:r>
            <a:r>
              <a:rPr lang="vi-VN" sz="5400" b="1" dirty="0">
                <a:solidFill>
                  <a:srgbClr val="FF7061"/>
                </a:solidFill>
                <a:latin typeface="Arial" panose="020B0604020202020204" pitchFamily="34" charset="0"/>
                <a:ea typeface="Calibri" panose="020F0502020204030204" pitchFamily="34" charset="0"/>
                <a:cs typeface="Arial" panose="020B0604020202020204" pitchFamily="34" charset="0"/>
              </a:rPr>
              <a:t>ĐỘNG V</a:t>
            </a:r>
            <a:r>
              <a:rPr lang="en-GB" sz="5400" b="1" dirty="0">
                <a:solidFill>
                  <a:srgbClr val="FF7061"/>
                </a:solidFill>
                <a:latin typeface="Arial" panose="020B0604020202020204" pitchFamily="34" charset="0"/>
                <a:ea typeface="Calibri" panose="020F0502020204030204" pitchFamily="34" charset="0"/>
                <a:cs typeface="Arial" panose="020B0604020202020204" pitchFamily="34" charset="0"/>
              </a:rPr>
              <a:t>Ậ</a:t>
            </a:r>
            <a:r>
              <a:rPr lang="vi-VN" sz="5400" b="1" dirty="0">
                <a:solidFill>
                  <a:srgbClr val="FF7061"/>
                </a:solidFill>
                <a:latin typeface="Arial" panose="020B0604020202020204" pitchFamily="34" charset="0"/>
                <a:ea typeface="Calibri" panose="020F0502020204030204" pitchFamily="34" charset="0"/>
                <a:cs typeface="Arial" panose="020B0604020202020204" pitchFamily="34" charset="0"/>
              </a:rPr>
              <a:t>T </a:t>
            </a:r>
            <a:r>
              <a:rPr lang="en-GB" sz="5400" b="1" dirty="0">
                <a:solidFill>
                  <a:srgbClr val="FF7061"/>
                </a:solidFill>
                <a:latin typeface="Arial" panose="020B0604020202020204" pitchFamily="34" charset="0"/>
                <a:ea typeface="Calibri" panose="020F0502020204030204" pitchFamily="34" charset="0"/>
                <a:cs typeface="Arial" panose="020B0604020202020204" pitchFamily="34" charset="0"/>
              </a:rPr>
              <a:t>HOANG DÃ Ở CHÂU PHI</a:t>
            </a:r>
            <a:endParaRPr lang="vi-VN" sz="5400" b="1" dirty="0">
              <a:solidFill>
                <a:srgbClr val="FF7061"/>
              </a:solidFill>
              <a:latin typeface="Arial" panose="020B0604020202020204" pitchFamily="34" charset="0"/>
              <a:ea typeface="Calibri" panose="020F0502020204030204" pitchFamily="34" charset="0"/>
              <a:cs typeface="Arial" panose="020B0604020202020204" pitchFamily="34" charset="0"/>
            </a:endParaRPr>
          </a:p>
          <a:p>
            <a:pPr algn="ctr">
              <a:spcBef>
                <a:spcPts val="600"/>
              </a:spcBef>
              <a:spcAft>
                <a:spcPts val="600"/>
              </a:spcAft>
            </a:pPr>
            <a:r>
              <a:rPr lang="vi-VN" sz="5400" b="1" dirty="0">
                <a:solidFill>
                  <a:srgbClr val="FF7061"/>
                </a:solidFill>
                <a:latin typeface="Arial" panose="020B0604020202020204" pitchFamily="34" charset="0"/>
                <a:ea typeface="Calibri" panose="020F0502020204030204" pitchFamily="34" charset="0"/>
                <a:cs typeface="Arial" panose="020B0604020202020204" pitchFamily="34" charset="0"/>
              </a:rPr>
              <a:t> Tiết 1</a:t>
            </a:r>
            <a:endParaRPr lang="en-US" sz="5400" b="1" dirty="0">
              <a:solidFill>
                <a:srgbClr val="FF7061"/>
              </a:solidFill>
              <a:latin typeface="Arial" panose="020B0604020202020204" pitchFamily="34" charset="0"/>
              <a:ea typeface="Calibri" panose="020F0502020204030204" pitchFamily="34" charset="0"/>
              <a:cs typeface="Arial" panose="020B0604020202020204" pitchFamily="34" charset="0"/>
            </a:endParaRPr>
          </a:p>
        </p:txBody>
      </p:sp>
      <p:sp>
        <p:nvSpPr>
          <p:cNvPr id="18" name="TextBox 16">
            <a:extLst>
              <a:ext uri="{FF2B5EF4-FFF2-40B4-BE49-F238E27FC236}">
                <a16:creationId xmlns:a16="http://schemas.microsoft.com/office/drawing/2014/main" id="{A48929CE-9ED6-EC6B-C47E-388A154BFED7}"/>
              </a:ext>
            </a:extLst>
          </p:cNvPr>
          <p:cNvSpPr txBox="1"/>
          <p:nvPr/>
        </p:nvSpPr>
        <p:spPr>
          <a:xfrm>
            <a:off x="1028700" y="3543300"/>
            <a:ext cx="15958952" cy="1250855"/>
          </a:xfrm>
          <a:prstGeom prst="rect">
            <a:avLst/>
          </a:prstGeom>
        </p:spPr>
        <p:txBody>
          <a:bodyPr wrap="square" lIns="0" tIns="0" rIns="0" bIns="0" rtlCol="0" anchor="t">
            <a:spAutoFit/>
          </a:bodyPr>
          <a:lstStyle/>
          <a:p>
            <a:pPr algn="ctr">
              <a:lnSpc>
                <a:spcPct val="107000"/>
              </a:lnSpc>
              <a:spcAft>
                <a:spcPts val="800"/>
              </a:spcAft>
            </a:pPr>
            <a:r>
              <a:rPr lang="vi-VN" sz="8000" b="1" dirty="0">
                <a:solidFill>
                  <a:srgbClr val="F45293"/>
                </a:solidFill>
                <a:effectLst/>
                <a:ea typeface="Calibri" panose="020F0502020204030204" pitchFamily="34" charset="0"/>
                <a:cs typeface="Times New Roman" panose="02020603050405020304" pitchFamily="18" charset="0"/>
              </a:rPr>
              <a:t>Chủ đề</a:t>
            </a:r>
            <a:r>
              <a:rPr lang="en-US" sz="8000" b="1" dirty="0">
                <a:solidFill>
                  <a:srgbClr val="F45293"/>
                </a:solidFill>
                <a:effectLst/>
                <a:ea typeface="Calibri" panose="020F0502020204030204" pitchFamily="34" charset="0"/>
                <a:cs typeface="Times New Roman" panose="02020603050405020304" pitchFamily="18" charset="0"/>
              </a:rPr>
              <a:t>: THIÊN NHIÊN TƯƠI ĐẸP</a:t>
            </a:r>
            <a:endParaRPr lang="en-US" sz="8000" dirty="0">
              <a:solidFill>
                <a:srgbClr val="F45293"/>
              </a:solidFill>
              <a:effectLst/>
              <a:ea typeface="Calibri" panose="020F0502020204030204" pitchFamily="34" charset="0"/>
              <a:cs typeface="Times New Roman" panose="02020603050405020304" pitchFamily="18" charset="0"/>
            </a:endParaRPr>
          </a:p>
        </p:txBody>
      </p:sp>
      <p:pic>
        <p:nvPicPr>
          <p:cNvPr id="20" name="Picture 19">
            <a:extLst>
              <a:ext uri="{FF2B5EF4-FFF2-40B4-BE49-F238E27FC236}">
                <a16:creationId xmlns:a16="http://schemas.microsoft.com/office/drawing/2014/main" id="{2367B976-AAFB-A7D0-3AAE-9CE7D5B985F6}"/>
              </a:ext>
            </a:extLst>
          </p:cNvPr>
          <p:cNvPicPr>
            <a:picLocks noChangeAspect="1"/>
          </p:cNvPicPr>
          <p:nvPr/>
        </p:nvPicPr>
        <p:blipFill rotWithShape="1">
          <a:blip r:embed="rId4">
            <a:alphaModFix amt="71000"/>
          </a:blip>
          <a:srcRect l="11173" t="13551" r="9235" b="6048"/>
          <a:stretch/>
        </p:blipFill>
        <p:spPr>
          <a:xfrm>
            <a:off x="108927" y="375664"/>
            <a:ext cx="1262673" cy="1278234"/>
          </a:xfrm>
          <a:prstGeom prst="roundRect">
            <a:avLst>
              <a:gd name="adj" fmla="val 12881"/>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22" name="Freeform 6">
            <a:extLst>
              <a:ext uri="{FF2B5EF4-FFF2-40B4-BE49-F238E27FC236}">
                <a16:creationId xmlns:a16="http://schemas.microsoft.com/office/drawing/2014/main" id="{81268AFB-5ECF-51EF-283F-67DC4FA03B93}"/>
              </a:ext>
            </a:extLst>
          </p:cNvPr>
          <p:cNvSpPr/>
          <p:nvPr/>
        </p:nvSpPr>
        <p:spPr>
          <a:xfrm>
            <a:off x="-3799011" y="7329512"/>
            <a:ext cx="16230600" cy="5660422"/>
          </a:xfrm>
          <a:custGeom>
            <a:avLst/>
            <a:gdLst/>
            <a:ahLst/>
            <a:cxnLst/>
            <a:rect l="l" t="t" r="r" b="b"/>
            <a:pathLst>
              <a:path w="16230600" h="5660422">
                <a:moveTo>
                  <a:pt x="0" y="0"/>
                </a:moveTo>
                <a:lnTo>
                  <a:pt x="16230600" y="0"/>
                </a:lnTo>
                <a:lnTo>
                  <a:pt x="16230600" y="5660422"/>
                </a:lnTo>
                <a:lnTo>
                  <a:pt x="0" y="5660422"/>
                </a:lnTo>
                <a:lnTo>
                  <a:pt x="0" y="0"/>
                </a:lnTo>
                <a:close/>
              </a:path>
            </a:pathLst>
          </a:custGeom>
          <a:blipFill>
            <a:blip r:embed="rId5"/>
            <a:stretch>
              <a:fillRect/>
            </a:stretch>
          </a:blipFill>
        </p:spPr>
        <p:txBody>
          <a:bodyPr/>
          <a:lstStyle/>
          <a:p>
            <a:endParaRPr lang="en-US"/>
          </a:p>
        </p:txBody>
      </p:sp>
      <p:sp>
        <p:nvSpPr>
          <p:cNvPr id="23" name="Freeform 7">
            <a:extLst>
              <a:ext uri="{FF2B5EF4-FFF2-40B4-BE49-F238E27FC236}">
                <a16:creationId xmlns:a16="http://schemas.microsoft.com/office/drawing/2014/main" id="{A059E8DC-8495-61F4-1E3C-90AC21D6DA73}"/>
              </a:ext>
            </a:extLst>
          </p:cNvPr>
          <p:cNvSpPr/>
          <p:nvPr/>
        </p:nvSpPr>
        <p:spPr>
          <a:xfrm flipH="1">
            <a:off x="-2844238" y="7436352"/>
            <a:ext cx="11045070" cy="5246408"/>
          </a:xfrm>
          <a:custGeom>
            <a:avLst/>
            <a:gdLst/>
            <a:ahLst/>
            <a:cxnLst/>
            <a:rect l="l" t="t" r="r" b="b"/>
            <a:pathLst>
              <a:path w="11045070" h="5246408">
                <a:moveTo>
                  <a:pt x="11045070" y="0"/>
                </a:moveTo>
                <a:lnTo>
                  <a:pt x="0" y="0"/>
                </a:lnTo>
                <a:lnTo>
                  <a:pt x="0" y="5246408"/>
                </a:lnTo>
                <a:lnTo>
                  <a:pt x="11045070" y="5246408"/>
                </a:lnTo>
                <a:lnTo>
                  <a:pt x="11045070" y="0"/>
                </a:lnTo>
                <a:close/>
              </a:path>
            </a:pathLst>
          </a:custGeom>
          <a:blipFill>
            <a:blip r:embed="rId6"/>
            <a:stretch>
              <a:fillRect/>
            </a:stretch>
          </a:blipFill>
        </p:spPr>
        <p:txBody>
          <a:bodyPr/>
          <a:lstStyle/>
          <a:p>
            <a:endParaRPr lang="en-US"/>
          </a:p>
        </p:txBody>
      </p:sp>
      <p:sp>
        <p:nvSpPr>
          <p:cNvPr id="24" name="Freeform 8">
            <a:extLst>
              <a:ext uri="{FF2B5EF4-FFF2-40B4-BE49-F238E27FC236}">
                <a16:creationId xmlns:a16="http://schemas.microsoft.com/office/drawing/2014/main" id="{C4669AE7-591E-7D3B-C7FC-01A70825AD71}"/>
              </a:ext>
            </a:extLst>
          </p:cNvPr>
          <p:cNvSpPr/>
          <p:nvPr/>
        </p:nvSpPr>
        <p:spPr>
          <a:xfrm>
            <a:off x="9155605" y="7182071"/>
            <a:ext cx="11045070" cy="5246408"/>
          </a:xfrm>
          <a:custGeom>
            <a:avLst/>
            <a:gdLst/>
            <a:ahLst/>
            <a:cxnLst/>
            <a:rect l="l" t="t" r="r" b="b"/>
            <a:pathLst>
              <a:path w="11045070" h="5246408">
                <a:moveTo>
                  <a:pt x="0" y="0"/>
                </a:moveTo>
                <a:lnTo>
                  <a:pt x="11045070" y="0"/>
                </a:lnTo>
                <a:lnTo>
                  <a:pt x="11045070" y="5246409"/>
                </a:lnTo>
                <a:lnTo>
                  <a:pt x="0" y="5246409"/>
                </a:lnTo>
                <a:lnTo>
                  <a:pt x="0" y="0"/>
                </a:lnTo>
                <a:close/>
              </a:path>
            </a:pathLst>
          </a:custGeom>
          <a:blipFill>
            <a:blip r:embed="rId6"/>
            <a:stretch>
              <a:fillRect/>
            </a:stretch>
          </a:blipFill>
        </p:spPr>
        <p:txBody>
          <a:bodyPr/>
          <a:lstStyle/>
          <a:p>
            <a:endParaRPr lang="en-US"/>
          </a:p>
        </p:txBody>
      </p:sp>
    </p:spTree>
    <p:extLst>
      <p:ext uri="{BB962C8B-B14F-4D97-AF65-F5344CB8AC3E}">
        <p14:creationId xmlns:p14="http://schemas.microsoft.com/office/powerpoint/2010/main" val="416414877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BỮA TIỆC ĐOÀN KẾT BÊN HỒ NƯỚC">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51084" y="-1"/>
            <a:ext cx="18339084" cy="10258425"/>
          </a:xfrm>
          <a:prstGeom prst="rect">
            <a:avLst/>
          </a:prstGeom>
        </p:spPr>
      </p:pic>
    </p:spTree>
    <p:extLst>
      <p:ext uri="{BB962C8B-B14F-4D97-AF65-F5344CB8AC3E}">
        <p14:creationId xmlns:p14="http://schemas.microsoft.com/office/powerpoint/2010/main" val="304487103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36846" y="23684"/>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165" b="-113258"/>
            </a:stretch>
          </a:blipFill>
        </p:spPr>
        <p:txBody>
          <a:bodyPr/>
          <a:lstStyle/>
          <a:p>
            <a:endParaRPr lang="en-US" dirty="0"/>
          </a:p>
        </p:txBody>
      </p:sp>
      <p:sp>
        <p:nvSpPr>
          <p:cNvPr id="6" name="Freeform 6"/>
          <p:cNvSpPr/>
          <p:nvPr/>
        </p:nvSpPr>
        <p:spPr>
          <a:xfrm>
            <a:off x="-8161920" y="-610802"/>
            <a:ext cx="16230600" cy="6052661"/>
          </a:xfrm>
          <a:custGeom>
            <a:avLst/>
            <a:gdLst/>
            <a:ahLst/>
            <a:cxnLst/>
            <a:rect l="l" t="t" r="r" b="b"/>
            <a:pathLst>
              <a:path w="16230600" h="6052661">
                <a:moveTo>
                  <a:pt x="0" y="0"/>
                </a:moveTo>
                <a:lnTo>
                  <a:pt x="16230600" y="0"/>
                </a:lnTo>
                <a:lnTo>
                  <a:pt x="16230600" y="6052662"/>
                </a:lnTo>
                <a:lnTo>
                  <a:pt x="0" y="6052662"/>
                </a:lnTo>
                <a:lnTo>
                  <a:pt x="0" y="0"/>
                </a:lnTo>
                <a:close/>
              </a:path>
            </a:pathLst>
          </a:custGeom>
          <a:blipFill>
            <a:blip r:embed="rId3"/>
            <a:stretch>
              <a:fillRect/>
            </a:stretch>
          </a:blipFill>
        </p:spPr>
        <p:txBody>
          <a:bodyPr/>
          <a:lstStyle/>
          <a:p>
            <a:endParaRPr lang="en-US"/>
          </a:p>
        </p:txBody>
      </p:sp>
      <p:sp>
        <p:nvSpPr>
          <p:cNvPr id="8" name="Freeform 8"/>
          <p:cNvSpPr/>
          <p:nvPr/>
        </p:nvSpPr>
        <p:spPr>
          <a:xfrm>
            <a:off x="14778093" y="5167184"/>
            <a:ext cx="1389523" cy="2265343"/>
          </a:xfrm>
          <a:custGeom>
            <a:avLst/>
            <a:gdLst/>
            <a:ahLst/>
            <a:cxnLst/>
            <a:rect l="l" t="t" r="r" b="b"/>
            <a:pathLst>
              <a:path w="1389523" h="2265343">
                <a:moveTo>
                  <a:pt x="0" y="0"/>
                </a:moveTo>
                <a:lnTo>
                  <a:pt x="1389523" y="0"/>
                </a:lnTo>
                <a:lnTo>
                  <a:pt x="1389523" y="2265343"/>
                </a:lnTo>
                <a:lnTo>
                  <a:pt x="0" y="2265343"/>
                </a:lnTo>
                <a:lnTo>
                  <a:pt x="0" y="0"/>
                </a:lnTo>
                <a:close/>
              </a:path>
            </a:pathLst>
          </a:custGeom>
          <a:blipFill>
            <a:blip r:embed="rId4"/>
            <a:stretch>
              <a:fillRect/>
            </a:stretch>
          </a:blipFill>
        </p:spPr>
        <p:txBody>
          <a:bodyPr/>
          <a:lstStyle/>
          <a:p>
            <a:endParaRPr lang="en-US"/>
          </a:p>
        </p:txBody>
      </p:sp>
      <p:sp>
        <p:nvSpPr>
          <p:cNvPr id="12" name="Freeform 12"/>
          <p:cNvSpPr/>
          <p:nvPr/>
        </p:nvSpPr>
        <p:spPr>
          <a:xfrm>
            <a:off x="2053281" y="1594864"/>
            <a:ext cx="10709101" cy="2591922"/>
          </a:xfrm>
          <a:custGeom>
            <a:avLst/>
            <a:gdLst/>
            <a:ahLst/>
            <a:cxnLst/>
            <a:rect l="l" t="t" r="r" b="b"/>
            <a:pathLst>
              <a:path w="7698356" h="2473097">
                <a:moveTo>
                  <a:pt x="0" y="0"/>
                </a:moveTo>
                <a:lnTo>
                  <a:pt x="7698356" y="0"/>
                </a:lnTo>
                <a:lnTo>
                  <a:pt x="7698356" y="2473097"/>
                </a:lnTo>
                <a:lnTo>
                  <a:pt x="0" y="2473097"/>
                </a:lnTo>
                <a:lnTo>
                  <a:pt x="0" y="0"/>
                </a:lnTo>
                <a:close/>
              </a:path>
            </a:pathLst>
          </a:custGeom>
          <a:blipFill>
            <a:blip r:embed="rId5">
              <a:extLst>
                <a:ext uri="{96DAC541-7B7A-43D3-8B79-37D633B846F1}">
                  <asvg:svgBlip xmlns="" xmlns:asvg="http://schemas.microsoft.com/office/drawing/2016/SVG/main" r:embed="rId6"/>
                </a:ext>
              </a:extLst>
            </a:blip>
            <a:stretch>
              <a:fillRect/>
            </a:stretch>
          </a:blipFill>
        </p:spPr>
        <p:txBody>
          <a:bodyPr/>
          <a:lstStyle/>
          <a:p>
            <a:endParaRPr lang="en-US"/>
          </a:p>
        </p:txBody>
      </p:sp>
      <p:sp>
        <p:nvSpPr>
          <p:cNvPr id="13" name="TextBox 13"/>
          <p:cNvSpPr txBox="1"/>
          <p:nvPr/>
        </p:nvSpPr>
        <p:spPr>
          <a:xfrm>
            <a:off x="2891481" y="2128264"/>
            <a:ext cx="8873127" cy="1831335"/>
          </a:xfrm>
          <a:prstGeom prst="rect">
            <a:avLst/>
          </a:prstGeom>
        </p:spPr>
        <p:txBody>
          <a:bodyPr wrap="square" lIns="0" tIns="0" rIns="0" bIns="0" rtlCol="0" anchor="t">
            <a:spAutoFit/>
          </a:bodyPr>
          <a:lstStyle/>
          <a:p>
            <a:pPr>
              <a:lnSpc>
                <a:spcPct val="107000"/>
              </a:lnSpc>
              <a:spcAft>
                <a:spcPts val="800"/>
              </a:spcAft>
            </a:pPr>
            <a:r>
              <a:rPr lang="vi-VN" sz="3600" b="1" dirty="0">
                <a:ea typeface="Calibri" panose="020F0502020204030204" pitchFamily="34" charset="0"/>
                <a:cs typeface="Times New Roman" panose="02020603050405020304" pitchFamily="18" charset="0"/>
              </a:rPr>
              <a:t>HOẠT ĐỘNG I: KHÁM PHÁ</a:t>
            </a:r>
            <a:endParaRPr lang="vi-VN" sz="3600" b="1" dirty="0">
              <a:effectLst/>
              <a:ea typeface="Calibri" panose="020F0502020204030204" pitchFamily="34" charset="0"/>
              <a:cs typeface="Times New Roman" panose="02020603050405020304" pitchFamily="18" charset="0"/>
            </a:endParaRPr>
          </a:p>
          <a:p>
            <a:pPr>
              <a:lnSpc>
                <a:spcPct val="107000"/>
              </a:lnSpc>
              <a:spcAft>
                <a:spcPts val="800"/>
              </a:spcAft>
            </a:pPr>
            <a:r>
              <a:rPr lang="en-US" sz="3600" b="1" dirty="0" err="1">
                <a:ea typeface="Calibri" panose="020F0502020204030204" pitchFamily="34" charset="0"/>
                <a:cs typeface="Times New Roman" panose="02020603050405020304" pitchFamily="18" charset="0"/>
              </a:rPr>
              <a:t>Khám</a:t>
            </a:r>
            <a:r>
              <a:rPr lang="en-US" sz="3600" b="1" dirty="0">
                <a:ea typeface="Calibri" panose="020F0502020204030204" pitchFamily="34" charset="0"/>
                <a:cs typeface="Times New Roman" panose="02020603050405020304" pitchFamily="18" charset="0"/>
              </a:rPr>
              <a:t> </a:t>
            </a:r>
            <a:r>
              <a:rPr lang="en-US" sz="3600" b="1" dirty="0" err="1">
                <a:ea typeface="Calibri" panose="020F0502020204030204" pitchFamily="34" charset="0"/>
                <a:cs typeface="Times New Roman" panose="02020603050405020304" pitchFamily="18" charset="0"/>
              </a:rPr>
              <a:t>phá</a:t>
            </a:r>
            <a:r>
              <a:rPr lang="en-US" sz="3600" b="1" dirty="0">
                <a:ea typeface="Calibri" panose="020F0502020204030204" pitchFamily="34" charset="0"/>
                <a:cs typeface="Times New Roman" panose="02020603050405020304" pitchFamily="18" charset="0"/>
              </a:rPr>
              <a:t> </a:t>
            </a:r>
            <a:r>
              <a:rPr lang="en-US" sz="3600" b="1" dirty="0" err="1">
                <a:ea typeface="Calibri" panose="020F0502020204030204" pitchFamily="34" charset="0"/>
                <a:cs typeface="Times New Roman" panose="02020603050405020304" pitchFamily="18" charset="0"/>
              </a:rPr>
              <a:t>màu</a:t>
            </a:r>
            <a:r>
              <a:rPr lang="en-US" sz="3600" b="1" dirty="0">
                <a:ea typeface="Calibri" panose="020F0502020204030204" pitchFamily="34" charset="0"/>
                <a:cs typeface="Times New Roman" panose="02020603050405020304" pitchFamily="18" charset="0"/>
              </a:rPr>
              <a:t> </a:t>
            </a:r>
            <a:r>
              <a:rPr lang="en-US" sz="3600" b="1" dirty="0" err="1">
                <a:ea typeface="Calibri" panose="020F0502020204030204" pitchFamily="34" charset="0"/>
                <a:cs typeface="Times New Roman" panose="02020603050405020304" pitchFamily="18" charset="0"/>
              </a:rPr>
              <a:t>sắc</a:t>
            </a:r>
            <a:r>
              <a:rPr lang="en-US" sz="3600" b="1" dirty="0">
                <a:ea typeface="Calibri" panose="020F0502020204030204" pitchFamily="34" charset="0"/>
                <a:cs typeface="Times New Roman" panose="02020603050405020304" pitchFamily="18" charset="0"/>
              </a:rPr>
              <a:t> </a:t>
            </a:r>
            <a:r>
              <a:rPr lang="en-US" sz="3600" b="1" dirty="0" err="1">
                <a:ea typeface="Calibri" panose="020F0502020204030204" pitchFamily="34" charset="0"/>
                <a:cs typeface="Times New Roman" panose="02020603050405020304" pitchFamily="18" charset="0"/>
              </a:rPr>
              <a:t>của</a:t>
            </a:r>
            <a:r>
              <a:rPr lang="en-US" sz="3600" b="1" dirty="0">
                <a:ea typeface="Calibri" panose="020F0502020204030204" pitchFamily="34" charset="0"/>
                <a:cs typeface="Times New Roman" panose="02020603050405020304" pitchFamily="18" charset="0"/>
              </a:rPr>
              <a:t> </a:t>
            </a:r>
            <a:r>
              <a:rPr lang="en-US" sz="3600" b="1" dirty="0" err="1">
                <a:ea typeface="Calibri" panose="020F0502020204030204" pitchFamily="34" charset="0"/>
                <a:cs typeface="Times New Roman" panose="02020603050405020304" pitchFamily="18" charset="0"/>
              </a:rPr>
              <a:t>thiên</a:t>
            </a:r>
            <a:r>
              <a:rPr lang="en-US" sz="3600" b="1" dirty="0">
                <a:ea typeface="Calibri" panose="020F0502020204030204" pitchFamily="34" charset="0"/>
                <a:cs typeface="Times New Roman" panose="02020603050405020304" pitchFamily="18" charset="0"/>
              </a:rPr>
              <a:t> </a:t>
            </a:r>
            <a:r>
              <a:rPr lang="en-US" sz="3600" b="1" dirty="0" err="1">
                <a:ea typeface="Calibri" panose="020F0502020204030204" pitchFamily="34" charset="0"/>
                <a:cs typeface="Times New Roman" panose="02020603050405020304" pitchFamily="18" charset="0"/>
              </a:rPr>
              <a:t>nhiên</a:t>
            </a:r>
            <a:endParaRPr lang="en-US" sz="3600" b="1" dirty="0">
              <a:ea typeface="Calibri" panose="020F0502020204030204" pitchFamily="34" charset="0"/>
              <a:cs typeface="Times New Roman" panose="02020603050405020304" pitchFamily="18" charset="0"/>
            </a:endParaRPr>
          </a:p>
          <a:p>
            <a:pPr>
              <a:lnSpc>
                <a:spcPct val="107000"/>
              </a:lnSpc>
              <a:spcAft>
                <a:spcPts val="800"/>
              </a:spcAft>
            </a:pPr>
            <a:endParaRPr lang="en-US" sz="2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1" name="Freeform 11"/>
          <p:cNvSpPr/>
          <p:nvPr/>
        </p:nvSpPr>
        <p:spPr>
          <a:xfrm>
            <a:off x="233638" y="1653898"/>
            <a:ext cx="2534686" cy="3986821"/>
          </a:xfrm>
          <a:custGeom>
            <a:avLst/>
            <a:gdLst/>
            <a:ahLst/>
            <a:cxnLst/>
            <a:rect l="l" t="t" r="r" b="b"/>
            <a:pathLst>
              <a:path w="2592227" h="4226116">
                <a:moveTo>
                  <a:pt x="0" y="0"/>
                </a:moveTo>
                <a:lnTo>
                  <a:pt x="2592228" y="0"/>
                </a:lnTo>
                <a:lnTo>
                  <a:pt x="2592228" y="4226116"/>
                </a:lnTo>
                <a:lnTo>
                  <a:pt x="0" y="4226116"/>
                </a:lnTo>
                <a:lnTo>
                  <a:pt x="0" y="0"/>
                </a:lnTo>
                <a:close/>
              </a:path>
            </a:pathLst>
          </a:custGeom>
          <a:blipFill>
            <a:blip r:embed="rId4"/>
            <a:stretch>
              <a:fillRect/>
            </a:stretch>
          </a:blipFill>
        </p:spPr>
        <p:txBody>
          <a:bodyPr/>
          <a:lstStyle/>
          <a:p>
            <a:endParaRPr lang="en-US"/>
          </a:p>
        </p:txBody>
      </p:sp>
      <p:sp>
        <p:nvSpPr>
          <p:cNvPr id="15" name="TextBox 10">
            <a:extLst>
              <a:ext uri="{FF2B5EF4-FFF2-40B4-BE49-F238E27FC236}">
                <a16:creationId xmlns:a16="http://schemas.microsoft.com/office/drawing/2014/main" id="{963D0135-9486-8A85-5547-AE7C5DC2FDE6}"/>
              </a:ext>
            </a:extLst>
          </p:cNvPr>
          <p:cNvSpPr txBox="1"/>
          <p:nvPr/>
        </p:nvSpPr>
        <p:spPr>
          <a:xfrm>
            <a:off x="2806907" y="5097855"/>
            <a:ext cx="15476974" cy="688009"/>
          </a:xfrm>
          <a:prstGeom prst="rect">
            <a:avLst/>
          </a:prstGeom>
        </p:spPr>
        <p:txBody>
          <a:bodyPr wrap="square" lIns="0" tIns="0" rIns="0" bIns="0" rtlCol="0" anchor="t">
            <a:spAutoFit/>
          </a:bodyPr>
          <a:lstStyle/>
          <a:p>
            <a:pPr>
              <a:lnSpc>
                <a:spcPct val="107000"/>
              </a:lnSpc>
              <a:spcAft>
                <a:spcPts val="800"/>
              </a:spcAft>
            </a:pPr>
            <a:r>
              <a:rPr lang="vi-VN" sz="4400" dirty="0">
                <a:ea typeface="Calibri" panose="020F0502020204030204" pitchFamily="34" charset="0"/>
                <a:cs typeface="Times New Roman" panose="02020603050405020304" pitchFamily="18" charset="0"/>
              </a:rPr>
              <a:t>Em quan sát các bức ảnh và chia sẻ về:</a:t>
            </a:r>
            <a:endParaRPr lang="en-US" sz="4400" dirty="0">
              <a:ea typeface="Calibri" panose="020F0502020204030204" pitchFamily="34" charset="0"/>
              <a:cs typeface="Times New Roman" panose="02020603050405020304" pitchFamily="18" charset="0"/>
            </a:endParaRPr>
          </a:p>
        </p:txBody>
      </p:sp>
      <p:pic>
        <p:nvPicPr>
          <p:cNvPr id="4" name="Picture 3">
            <a:extLst>
              <a:ext uri="{FF2B5EF4-FFF2-40B4-BE49-F238E27FC236}">
                <a16:creationId xmlns:a16="http://schemas.microsoft.com/office/drawing/2014/main" id="{E3B23BA3-8D5F-5FC4-0E85-E1F9C49C3C58}"/>
              </a:ext>
            </a:extLst>
          </p:cNvPr>
          <p:cNvPicPr>
            <a:picLocks noChangeAspect="1"/>
          </p:cNvPicPr>
          <p:nvPr/>
        </p:nvPicPr>
        <p:blipFill rotWithShape="1">
          <a:blip r:embed="rId7">
            <a:alphaModFix amt="71000"/>
          </a:blip>
          <a:srcRect l="11173" t="13551" r="9235" b="6048"/>
          <a:stretch/>
        </p:blipFill>
        <p:spPr>
          <a:xfrm>
            <a:off x="28608" y="375664"/>
            <a:ext cx="1262673" cy="1278234"/>
          </a:xfrm>
          <a:prstGeom prst="roundRect">
            <a:avLst>
              <a:gd name="adj" fmla="val 12881"/>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5" name="TextBox 10">
            <a:extLst>
              <a:ext uri="{FF2B5EF4-FFF2-40B4-BE49-F238E27FC236}">
                <a16:creationId xmlns:a16="http://schemas.microsoft.com/office/drawing/2014/main" id="{C77F7C59-A9DD-7142-3024-44EB5C6D6A0E}"/>
              </a:ext>
            </a:extLst>
          </p:cNvPr>
          <p:cNvSpPr txBox="1"/>
          <p:nvPr/>
        </p:nvSpPr>
        <p:spPr>
          <a:xfrm>
            <a:off x="2806907" y="5839579"/>
            <a:ext cx="15476974" cy="2326021"/>
          </a:xfrm>
          <a:prstGeom prst="rect">
            <a:avLst/>
          </a:prstGeom>
        </p:spPr>
        <p:txBody>
          <a:bodyPr wrap="square" lIns="0" tIns="0" rIns="0" bIns="0" rtlCol="0" anchor="t">
            <a:spAutoFit/>
          </a:bodyPr>
          <a:lstStyle/>
          <a:p>
            <a:pPr marL="571500" indent="-571500">
              <a:lnSpc>
                <a:spcPct val="107000"/>
              </a:lnSpc>
              <a:spcAft>
                <a:spcPts val="800"/>
              </a:spcAft>
              <a:buFont typeface="Arial" panose="020B0604020202020204" pitchFamily="34" charset="0"/>
              <a:buChar char="•"/>
            </a:pPr>
            <a:r>
              <a:rPr lang="vi-VN" sz="4400" dirty="0">
                <a:ea typeface="Calibri" panose="020F0502020204030204" pitchFamily="34" charset="0"/>
                <a:cs typeface="Times New Roman" panose="02020603050405020304" pitchFamily="18" charset="0"/>
              </a:rPr>
              <a:t>Tên các con vật.</a:t>
            </a:r>
          </a:p>
          <a:p>
            <a:pPr marL="571500" indent="-571500">
              <a:lnSpc>
                <a:spcPct val="107000"/>
              </a:lnSpc>
              <a:spcAft>
                <a:spcPts val="800"/>
              </a:spcAft>
              <a:buFont typeface="Arial" panose="020B0604020202020204" pitchFamily="34" charset="0"/>
              <a:buChar char="•"/>
            </a:pPr>
            <a:r>
              <a:rPr lang="vi-VN" sz="4400" dirty="0">
                <a:ea typeface="Calibri" panose="020F0502020204030204" pitchFamily="34" charset="0"/>
                <a:cs typeface="Times New Roman" panose="02020603050405020304" pitchFamily="18" charset="0"/>
              </a:rPr>
              <a:t>Đặc điểm về hình dáng của mỗi con vật.</a:t>
            </a:r>
          </a:p>
          <a:p>
            <a:pPr marL="571500" indent="-571500">
              <a:lnSpc>
                <a:spcPct val="107000"/>
              </a:lnSpc>
              <a:spcAft>
                <a:spcPts val="800"/>
              </a:spcAft>
              <a:buFont typeface="Arial" panose="020B0604020202020204" pitchFamily="34" charset="0"/>
              <a:buChar char="•"/>
            </a:pPr>
            <a:r>
              <a:rPr lang="vi-VN" sz="4400" dirty="0">
                <a:ea typeface="Calibri" panose="020F0502020204030204" pitchFamily="34" charset="0"/>
                <a:cs typeface="Times New Roman" panose="02020603050405020304" pitchFamily="18" charset="0"/>
              </a:rPr>
              <a:t>Môi trường sống của các con vật.</a:t>
            </a:r>
          </a:p>
        </p:txBody>
      </p:sp>
      <p:sp>
        <p:nvSpPr>
          <p:cNvPr id="9" name="TextBox 10">
            <a:extLst>
              <a:ext uri="{FF2B5EF4-FFF2-40B4-BE49-F238E27FC236}">
                <a16:creationId xmlns:a16="http://schemas.microsoft.com/office/drawing/2014/main" id="{E1CC7D3D-275D-C0B6-C6C0-2FDBB62BA668}"/>
              </a:ext>
            </a:extLst>
          </p:cNvPr>
          <p:cNvSpPr txBox="1"/>
          <p:nvPr/>
        </p:nvSpPr>
        <p:spPr>
          <a:xfrm>
            <a:off x="2806907" y="8603055"/>
            <a:ext cx="15476974" cy="688009"/>
          </a:xfrm>
          <a:prstGeom prst="rect">
            <a:avLst/>
          </a:prstGeom>
        </p:spPr>
        <p:txBody>
          <a:bodyPr wrap="square" lIns="0" tIns="0" rIns="0" bIns="0" rtlCol="0" anchor="t">
            <a:spAutoFit/>
          </a:bodyPr>
          <a:lstStyle/>
          <a:p>
            <a:pPr>
              <a:lnSpc>
                <a:spcPct val="107000"/>
              </a:lnSpc>
              <a:spcAft>
                <a:spcPts val="800"/>
              </a:spcAft>
            </a:pPr>
            <a:r>
              <a:rPr lang="vi-VN" sz="4400" dirty="0">
                <a:ea typeface="Calibri" panose="020F0502020204030204" pitchFamily="34" charset="0"/>
                <a:cs typeface="Times New Roman" panose="02020603050405020304" pitchFamily="18" charset="0"/>
              </a:rPr>
              <a:t>Kể thêm tên các con vật hoang dã ở Châu Phi mà em biết.</a:t>
            </a:r>
            <a:endParaRPr lang="en-US" sz="4400" dirty="0">
              <a:ea typeface="Calibri" panose="020F0502020204030204" pitchFamily="34" charset="0"/>
              <a:cs typeface="Times New Roman" panose="02020603050405020304" pitchFamily="18" charset="0"/>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8DC6FCD-811B-436E-9FEE-FC957486CD7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2286" y="0"/>
            <a:ext cx="1828342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C24217C5-FE51-F1B7-5CE0-7AED42487B46}"/>
              </a:ext>
            </a:extLst>
          </p:cNvPr>
          <p:cNvPicPr>
            <a:picLocks noChangeAspect="1"/>
          </p:cNvPicPr>
          <p:nvPr/>
        </p:nvPicPr>
        <p:blipFill>
          <a:blip r:embed="rId2" cstate="print">
            <a:extLst>
              <a:ext uri="{28A0092B-C50C-407E-A947-70E740481C1C}">
                <a14:useLocalDpi xmlns:a14="http://schemas.microsoft.com/office/drawing/2010/main" val="0"/>
              </a:ext>
            </a:extLst>
          </a:blip>
          <a:srcRect t="8841" b="8841"/>
          <a:stretch/>
        </p:blipFill>
        <p:spPr>
          <a:xfrm>
            <a:off x="1676088" y="457201"/>
            <a:ext cx="7463912" cy="4470706"/>
          </a:xfrm>
          <a:prstGeom prst="rect">
            <a:avLst/>
          </a:prstGeom>
          <a:ln>
            <a:noFill/>
          </a:ln>
          <a:effectLst>
            <a:outerShdw blurRad="292100" dist="139700" dir="2700000" algn="tl" rotWithShape="0">
              <a:srgbClr val="333333">
                <a:alpha val="65000"/>
              </a:srgbClr>
            </a:outerShdw>
          </a:effectLst>
        </p:spPr>
      </p:pic>
      <p:sp>
        <p:nvSpPr>
          <p:cNvPr id="7" name="Rectangle: Rounded Corners 6">
            <a:extLst>
              <a:ext uri="{FF2B5EF4-FFF2-40B4-BE49-F238E27FC236}">
                <a16:creationId xmlns:a16="http://schemas.microsoft.com/office/drawing/2014/main" id="{8FB47A44-4578-C1B1-6E1D-2833D6571267}"/>
              </a:ext>
            </a:extLst>
          </p:cNvPr>
          <p:cNvSpPr/>
          <p:nvPr/>
        </p:nvSpPr>
        <p:spPr>
          <a:xfrm>
            <a:off x="876437" y="4051145"/>
            <a:ext cx="833875" cy="990595"/>
          </a:xfrm>
          <a:prstGeom prst="roundRect">
            <a:avLst/>
          </a:prstGeom>
          <a:solidFill>
            <a:srgbClr val="C3A46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vi-VN" sz="4800" dirty="0">
                <a:latin typeface="Montserrat Black" panose="00000A00000000000000" pitchFamily="2" charset="0"/>
              </a:rPr>
              <a:t>1</a:t>
            </a:r>
            <a:endParaRPr lang="en-US" sz="4800" dirty="0">
              <a:latin typeface="Montserrat Black" panose="00000A00000000000000" pitchFamily="2" charset="0"/>
            </a:endParaRPr>
          </a:p>
        </p:txBody>
      </p:sp>
      <p:pic>
        <p:nvPicPr>
          <p:cNvPr id="5" name="Picture 4">
            <a:extLst>
              <a:ext uri="{FF2B5EF4-FFF2-40B4-BE49-F238E27FC236}">
                <a16:creationId xmlns:a16="http://schemas.microsoft.com/office/drawing/2014/main" id="{ECCA5149-F527-C1FD-6502-21436EF80CAC}"/>
              </a:ext>
            </a:extLst>
          </p:cNvPr>
          <p:cNvPicPr>
            <a:picLocks noChangeAspect="1"/>
          </p:cNvPicPr>
          <p:nvPr/>
        </p:nvPicPr>
        <p:blipFill>
          <a:blip r:embed="rId3">
            <a:extLst>
              <a:ext uri="{28A0092B-C50C-407E-A947-70E740481C1C}">
                <a14:useLocalDpi xmlns:a14="http://schemas.microsoft.com/office/drawing/2010/main" val="0"/>
              </a:ext>
            </a:extLst>
          </a:blip>
          <a:srcRect t="3509" b="3509"/>
          <a:stretch/>
        </p:blipFill>
        <p:spPr>
          <a:xfrm>
            <a:off x="10443088" y="5600700"/>
            <a:ext cx="7463912" cy="4267198"/>
          </a:xfrm>
          <a:prstGeom prst="rect">
            <a:avLst/>
          </a:prstGeom>
          <a:ln>
            <a:noFill/>
          </a:ln>
          <a:effectLst>
            <a:outerShdw blurRad="292100" dist="139700" dir="2700000" algn="tl" rotWithShape="0">
              <a:srgbClr val="333333">
                <a:alpha val="65000"/>
              </a:srgbClr>
            </a:outerShdw>
          </a:effectLst>
        </p:spPr>
      </p:pic>
      <p:pic>
        <p:nvPicPr>
          <p:cNvPr id="4" name="Picture 3">
            <a:extLst>
              <a:ext uri="{FF2B5EF4-FFF2-40B4-BE49-F238E27FC236}">
                <a16:creationId xmlns:a16="http://schemas.microsoft.com/office/drawing/2014/main" id="{10CF2735-2EC1-41BB-4E7E-609AAD714510}"/>
              </a:ext>
            </a:extLst>
          </p:cNvPr>
          <p:cNvPicPr>
            <a:picLocks noChangeAspect="1"/>
          </p:cNvPicPr>
          <p:nvPr/>
        </p:nvPicPr>
        <p:blipFill>
          <a:blip r:embed="rId4" cstate="print">
            <a:extLst>
              <a:ext uri="{28A0092B-C50C-407E-A947-70E740481C1C}">
                <a14:useLocalDpi xmlns:a14="http://schemas.microsoft.com/office/drawing/2010/main" val="0"/>
              </a:ext>
            </a:extLst>
          </a:blip>
          <a:srcRect t="10693" b="10693"/>
          <a:stretch/>
        </p:blipFill>
        <p:spPr>
          <a:xfrm>
            <a:off x="1680089" y="5600701"/>
            <a:ext cx="7455910" cy="4267202"/>
          </a:xfrm>
          <a:prstGeom prst="rect">
            <a:avLst/>
          </a:prstGeom>
          <a:ln>
            <a:noFill/>
          </a:ln>
          <a:effectLst>
            <a:outerShdw blurRad="292100" dist="139700" dir="2700000" algn="tl" rotWithShape="0">
              <a:srgbClr val="333333">
                <a:alpha val="65000"/>
              </a:srgbClr>
            </a:outerShdw>
          </a:effectLst>
        </p:spPr>
      </p:pic>
      <p:pic>
        <p:nvPicPr>
          <p:cNvPr id="3" name="Picture 2">
            <a:extLst>
              <a:ext uri="{FF2B5EF4-FFF2-40B4-BE49-F238E27FC236}">
                <a16:creationId xmlns:a16="http://schemas.microsoft.com/office/drawing/2014/main" id="{64948E8C-FEFC-6DE3-1136-0F5BDD8222CF}"/>
              </a:ext>
            </a:extLst>
          </p:cNvPr>
          <p:cNvPicPr>
            <a:picLocks noChangeAspect="1"/>
          </p:cNvPicPr>
          <p:nvPr/>
        </p:nvPicPr>
        <p:blipFill>
          <a:blip r:embed="rId5" cstate="print">
            <a:extLst>
              <a:ext uri="{28A0092B-C50C-407E-A947-70E740481C1C}">
                <a14:useLocalDpi xmlns:a14="http://schemas.microsoft.com/office/drawing/2010/main" val="0"/>
              </a:ext>
            </a:extLst>
          </a:blip>
          <a:srcRect t="8857" b="8857"/>
          <a:stretch/>
        </p:blipFill>
        <p:spPr>
          <a:xfrm>
            <a:off x="10447089" y="457201"/>
            <a:ext cx="7455912" cy="4468964"/>
          </a:xfrm>
          <a:prstGeom prst="rect">
            <a:avLst/>
          </a:prstGeom>
          <a:ln>
            <a:noFill/>
          </a:ln>
          <a:effectLst>
            <a:outerShdw blurRad="292100" dist="139700" dir="2700000" algn="tl" rotWithShape="0">
              <a:srgbClr val="333333">
                <a:alpha val="65000"/>
              </a:srgbClr>
            </a:outerShdw>
          </a:effectLst>
        </p:spPr>
      </p:pic>
      <p:pic>
        <p:nvPicPr>
          <p:cNvPr id="25" name="Picture 24">
            <a:extLst>
              <a:ext uri="{FF2B5EF4-FFF2-40B4-BE49-F238E27FC236}">
                <a16:creationId xmlns:a16="http://schemas.microsoft.com/office/drawing/2014/main" id="{B1736AF5-9C94-CE0C-F2E1-CE83C3A6C659}"/>
              </a:ext>
            </a:extLst>
          </p:cNvPr>
          <p:cNvPicPr>
            <a:picLocks noChangeAspect="1"/>
          </p:cNvPicPr>
          <p:nvPr/>
        </p:nvPicPr>
        <p:blipFill rotWithShape="1">
          <a:blip r:embed="rId6">
            <a:alphaModFix amt="71000"/>
          </a:blip>
          <a:srcRect l="11173" t="13551" r="9235" b="6048"/>
          <a:stretch/>
        </p:blipFill>
        <p:spPr>
          <a:xfrm>
            <a:off x="32727" y="266700"/>
            <a:ext cx="1262673" cy="1278234"/>
          </a:xfrm>
          <a:prstGeom prst="roundRect">
            <a:avLst>
              <a:gd name="adj" fmla="val 12881"/>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cxnSp>
        <p:nvCxnSpPr>
          <p:cNvPr id="27" name="Straight Connector 26">
            <a:extLst>
              <a:ext uri="{FF2B5EF4-FFF2-40B4-BE49-F238E27FC236}">
                <a16:creationId xmlns:a16="http://schemas.microsoft.com/office/drawing/2014/main" id="{7234718E-4BD8-9F4E-4422-881D77B5A49B}"/>
              </a:ext>
            </a:extLst>
          </p:cNvPr>
          <p:cNvCxnSpPr>
            <a:cxnSpLocks/>
          </p:cNvCxnSpPr>
          <p:nvPr/>
        </p:nvCxnSpPr>
        <p:spPr>
          <a:xfrm>
            <a:off x="9296400" y="723900"/>
            <a:ext cx="0" cy="8591379"/>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F75A1843-25E1-E589-3641-464C490B01F3}"/>
              </a:ext>
            </a:extLst>
          </p:cNvPr>
          <p:cNvCxnSpPr>
            <a:cxnSpLocks/>
          </p:cNvCxnSpPr>
          <p:nvPr/>
        </p:nvCxnSpPr>
        <p:spPr>
          <a:xfrm>
            <a:off x="1295400" y="5295900"/>
            <a:ext cx="16154401" cy="0"/>
          </a:xfrm>
          <a:prstGeom prst="line">
            <a:avLst/>
          </a:prstGeom>
        </p:spPr>
        <p:style>
          <a:lnRef idx="1">
            <a:schemeClr val="accent1"/>
          </a:lnRef>
          <a:fillRef idx="0">
            <a:schemeClr val="accent1"/>
          </a:fillRef>
          <a:effectRef idx="0">
            <a:schemeClr val="accent1"/>
          </a:effectRef>
          <a:fontRef idx="minor">
            <a:schemeClr val="tx1"/>
          </a:fontRef>
        </p:style>
      </p:cxnSp>
      <p:sp>
        <p:nvSpPr>
          <p:cNvPr id="6" name="Rectangle: Rounded Corners 5">
            <a:extLst>
              <a:ext uri="{FF2B5EF4-FFF2-40B4-BE49-F238E27FC236}">
                <a16:creationId xmlns:a16="http://schemas.microsoft.com/office/drawing/2014/main" id="{F881194A-471A-07FA-59F7-E33E61A300C4}"/>
              </a:ext>
            </a:extLst>
          </p:cNvPr>
          <p:cNvSpPr/>
          <p:nvPr/>
        </p:nvSpPr>
        <p:spPr>
          <a:xfrm>
            <a:off x="842213" y="8938890"/>
            <a:ext cx="833875" cy="990595"/>
          </a:xfrm>
          <a:prstGeom prst="roundRect">
            <a:avLst/>
          </a:prstGeom>
          <a:solidFill>
            <a:srgbClr val="C3A46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vi-VN" sz="4800" dirty="0">
                <a:latin typeface="Montserrat Black" panose="00000A00000000000000" pitchFamily="2" charset="0"/>
              </a:rPr>
              <a:t>3</a:t>
            </a:r>
            <a:endParaRPr lang="en-US" sz="4800" dirty="0">
              <a:latin typeface="Montserrat Black" panose="00000A00000000000000" pitchFamily="2" charset="0"/>
            </a:endParaRPr>
          </a:p>
        </p:txBody>
      </p:sp>
      <p:sp>
        <p:nvSpPr>
          <p:cNvPr id="11" name="Rectangle: Rounded Corners 10">
            <a:extLst>
              <a:ext uri="{FF2B5EF4-FFF2-40B4-BE49-F238E27FC236}">
                <a16:creationId xmlns:a16="http://schemas.microsoft.com/office/drawing/2014/main" id="{E9F3F1D7-800F-1392-8728-CF1ECD1389AB}"/>
              </a:ext>
            </a:extLst>
          </p:cNvPr>
          <p:cNvSpPr/>
          <p:nvPr/>
        </p:nvSpPr>
        <p:spPr>
          <a:xfrm>
            <a:off x="9686408" y="8938891"/>
            <a:ext cx="833875" cy="990595"/>
          </a:xfrm>
          <a:prstGeom prst="roundRect">
            <a:avLst/>
          </a:prstGeom>
          <a:solidFill>
            <a:srgbClr val="C3A46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vi-VN" sz="4800" dirty="0">
                <a:latin typeface="Montserrat Black" panose="00000A00000000000000" pitchFamily="2" charset="0"/>
              </a:rPr>
              <a:t>4</a:t>
            </a:r>
            <a:endParaRPr lang="en-US" sz="4800" dirty="0">
              <a:latin typeface="Montserrat Black" panose="00000A00000000000000" pitchFamily="2" charset="0"/>
            </a:endParaRPr>
          </a:p>
        </p:txBody>
      </p:sp>
      <p:sp>
        <p:nvSpPr>
          <p:cNvPr id="21" name="Rectangle: Rounded Corners 20">
            <a:extLst>
              <a:ext uri="{FF2B5EF4-FFF2-40B4-BE49-F238E27FC236}">
                <a16:creationId xmlns:a16="http://schemas.microsoft.com/office/drawing/2014/main" id="{AA4EFC1D-8C83-0F22-9461-E1DB3C78330C}"/>
              </a:ext>
            </a:extLst>
          </p:cNvPr>
          <p:cNvSpPr/>
          <p:nvPr/>
        </p:nvSpPr>
        <p:spPr>
          <a:xfrm>
            <a:off x="9673079" y="4029739"/>
            <a:ext cx="833875" cy="990595"/>
          </a:xfrm>
          <a:prstGeom prst="roundRect">
            <a:avLst/>
          </a:prstGeom>
          <a:solidFill>
            <a:srgbClr val="C3A46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vi-VN" sz="4800" dirty="0">
                <a:latin typeface="Montserrat Black" panose="00000A00000000000000" pitchFamily="2" charset="0"/>
              </a:rPr>
              <a:t>2</a:t>
            </a:r>
            <a:endParaRPr lang="en-US" sz="4800" dirty="0">
              <a:latin typeface="Montserrat Black" panose="00000A00000000000000" pitchFamily="2" charset="0"/>
            </a:endParaRPr>
          </a:p>
        </p:txBody>
      </p:sp>
    </p:spTree>
    <p:extLst>
      <p:ext uri="{BB962C8B-B14F-4D97-AF65-F5344CB8AC3E}">
        <p14:creationId xmlns:p14="http://schemas.microsoft.com/office/powerpoint/2010/main" val="71421363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hiêm ngưỡng vẻ đẹp độc đáo động vật hoang dã châu Phi)">
            <a:hlinkClick r:id="" action="ppaction://media"/>
            <a:extLst>
              <a:ext uri="{FF2B5EF4-FFF2-40B4-BE49-F238E27FC236}">
                <a16:creationId xmlns:a16="http://schemas.microsoft.com/office/drawing/2014/main" id="{6A740DCA-0462-1673-F3D5-C5F7B7020C1A}"/>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5401" y="-38100"/>
            <a:ext cx="18355733" cy="10325100"/>
          </a:xfrm>
          <a:prstGeom prst="rect">
            <a:avLst/>
          </a:prstGeom>
        </p:spPr>
      </p:pic>
      <p:pic>
        <p:nvPicPr>
          <p:cNvPr id="3" name="Picture 2">
            <a:extLst>
              <a:ext uri="{FF2B5EF4-FFF2-40B4-BE49-F238E27FC236}">
                <a16:creationId xmlns:a16="http://schemas.microsoft.com/office/drawing/2014/main" id="{2535CDFF-22F2-9437-5B47-EBE6602BAC79}"/>
              </a:ext>
            </a:extLst>
          </p:cNvPr>
          <p:cNvPicPr>
            <a:picLocks noChangeAspect="1"/>
          </p:cNvPicPr>
          <p:nvPr/>
        </p:nvPicPr>
        <p:blipFill rotWithShape="1">
          <a:blip r:embed="rId5">
            <a:alphaModFix amt="71000"/>
          </a:blip>
          <a:srcRect l="11173" t="13551" r="9235" b="6048"/>
          <a:stretch/>
        </p:blipFill>
        <p:spPr>
          <a:xfrm>
            <a:off x="108927" y="375664"/>
            <a:ext cx="1262673" cy="1278234"/>
          </a:xfrm>
          <a:prstGeom prst="roundRect">
            <a:avLst>
              <a:gd name="adj" fmla="val 12881"/>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191996133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934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30887"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165" b="-113258"/>
            </a:stretch>
          </a:blipFill>
        </p:spPr>
        <p:txBody>
          <a:bodyPr/>
          <a:lstStyle/>
          <a:p>
            <a:endParaRPr lang="en-US"/>
          </a:p>
        </p:txBody>
      </p:sp>
      <p:sp>
        <p:nvSpPr>
          <p:cNvPr id="3" name="Freeform 3"/>
          <p:cNvSpPr/>
          <p:nvPr/>
        </p:nvSpPr>
        <p:spPr>
          <a:xfrm>
            <a:off x="12539741" y="7089988"/>
            <a:ext cx="8430861" cy="4336624"/>
          </a:xfrm>
          <a:custGeom>
            <a:avLst/>
            <a:gdLst/>
            <a:ahLst/>
            <a:cxnLst/>
            <a:rect l="l" t="t" r="r" b="b"/>
            <a:pathLst>
              <a:path w="8430861" h="4336624">
                <a:moveTo>
                  <a:pt x="0" y="0"/>
                </a:moveTo>
                <a:lnTo>
                  <a:pt x="8430861" y="0"/>
                </a:lnTo>
                <a:lnTo>
                  <a:pt x="8430861" y="4336624"/>
                </a:lnTo>
                <a:lnTo>
                  <a:pt x="0" y="4336624"/>
                </a:lnTo>
                <a:lnTo>
                  <a:pt x="0" y="0"/>
                </a:lnTo>
                <a:close/>
              </a:path>
            </a:pathLst>
          </a:custGeom>
          <a:blipFill>
            <a:blip r:embed="rId3"/>
            <a:stretch>
              <a:fillRect/>
            </a:stretch>
          </a:blipFill>
        </p:spPr>
        <p:txBody>
          <a:bodyPr/>
          <a:lstStyle/>
          <a:p>
            <a:endParaRPr lang="en-US"/>
          </a:p>
        </p:txBody>
      </p:sp>
      <p:sp>
        <p:nvSpPr>
          <p:cNvPr id="4" name="Freeform 4"/>
          <p:cNvSpPr/>
          <p:nvPr/>
        </p:nvSpPr>
        <p:spPr>
          <a:xfrm>
            <a:off x="-677268" y="7383797"/>
            <a:ext cx="7288470" cy="3749007"/>
          </a:xfrm>
          <a:custGeom>
            <a:avLst/>
            <a:gdLst/>
            <a:ahLst/>
            <a:cxnLst/>
            <a:rect l="l" t="t" r="r" b="b"/>
            <a:pathLst>
              <a:path w="7288470" h="3749007">
                <a:moveTo>
                  <a:pt x="0" y="0"/>
                </a:moveTo>
                <a:lnTo>
                  <a:pt x="7288470" y="0"/>
                </a:lnTo>
                <a:lnTo>
                  <a:pt x="7288470" y="3749006"/>
                </a:lnTo>
                <a:lnTo>
                  <a:pt x="0" y="3749006"/>
                </a:lnTo>
                <a:lnTo>
                  <a:pt x="0" y="0"/>
                </a:lnTo>
                <a:close/>
              </a:path>
            </a:pathLst>
          </a:custGeom>
          <a:blipFill>
            <a:blip r:embed="rId3"/>
            <a:stretch>
              <a:fillRect/>
            </a:stretch>
          </a:blipFill>
        </p:spPr>
        <p:txBody>
          <a:bodyPr/>
          <a:lstStyle/>
          <a:p>
            <a:endParaRPr lang="en-US"/>
          </a:p>
        </p:txBody>
      </p:sp>
      <p:sp>
        <p:nvSpPr>
          <p:cNvPr id="5" name="Freeform 5"/>
          <p:cNvSpPr/>
          <p:nvPr/>
        </p:nvSpPr>
        <p:spPr>
          <a:xfrm>
            <a:off x="5411822" y="8265715"/>
            <a:ext cx="7864217" cy="3735503"/>
          </a:xfrm>
          <a:custGeom>
            <a:avLst/>
            <a:gdLst/>
            <a:ahLst/>
            <a:cxnLst/>
            <a:rect l="l" t="t" r="r" b="b"/>
            <a:pathLst>
              <a:path w="7864217" h="3735503">
                <a:moveTo>
                  <a:pt x="0" y="0"/>
                </a:moveTo>
                <a:lnTo>
                  <a:pt x="7864217" y="0"/>
                </a:lnTo>
                <a:lnTo>
                  <a:pt x="7864217" y="3735503"/>
                </a:lnTo>
                <a:lnTo>
                  <a:pt x="0" y="3735503"/>
                </a:lnTo>
                <a:lnTo>
                  <a:pt x="0" y="0"/>
                </a:lnTo>
                <a:close/>
              </a:path>
            </a:pathLst>
          </a:custGeom>
          <a:blipFill>
            <a:blip r:embed="rId4"/>
            <a:stretch>
              <a:fillRect/>
            </a:stretch>
          </a:blipFill>
        </p:spPr>
        <p:txBody>
          <a:bodyPr/>
          <a:lstStyle/>
          <a:p>
            <a:endParaRPr lang="en-US"/>
          </a:p>
        </p:txBody>
      </p:sp>
      <p:sp>
        <p:nvSpPr>
          <p:cNvPr id="6" name="Freeform 6"/>
          <p:cNvSpPr/>
          <p:nvPr/>
        </p:nvSpPr>
        <p:spPr>
          <a:xfrm>
            <a:off x="-8610600" y="1331136"/>
            <a:ext cx="16230600" cy="6052661"/>
          </a:xfrm>
          <a:custGeom>
            <a:avLst/>
            <a:gdLst/>
            <a:ahLst/>
            <a:cxnLst/>
            <a:rect l="l" t="t" r="r" b="b"/>
            <a:pathLst>
              <a:path w="16230600" h="6052661">
                <a:moveTo>
                  <a:pt x="0" y="0"/>
                </a:moveTo>
                <a:lnTo>
                  <a:pt x="16230600" y="0"/>
                </a:lnTo>
                <a:lnTo>
                  <a:pt x="16230600" y="6052662"/>
                </a:lnTo>
                <a:lnTo>
                  <a:pt x="0" y="6052662"/>
                </a:lnTo>
                <a:lnTo>
                  <a:pt x="0" y="0"/>
                </a:lnTo>
                <a:close/>
              </a:path>
            </a:pathLst>
          </a:custGeom>
          <a:blipFill>
            <a:blip r:embed="rId5"/>
            <a:stretch>
              <a:fillRect/>
            </a:stretch>
          </a:blipFill>
        </p:spPr>
        <p:txBody>
          <a:bodyPr/>
          <a:lstStyle/>
          <a:p>
            <a:endParaRPr lang="en-US"/>
          </a:p>
        </p:txBody>
      </p:sp>
      <p:sp>
        <p:nvSpPr>
          <p:cNvPr id="7" name="Freeform 7"/>
          <p:cNvSpPr/>
          <p:nvPr/>
        </p:nvSpPr>
        <p:spPr>
          <a:xfrm>
            <a:off x="12031270" y="3774852"/>
            <a:ext cx="9670551" cy="4097896"/>
          </a:xfrm>
          <a:custGeom>
            <a:avLst/>
            <a:gdLst/>
            <a:ahLst/>
            <a:cxnLst/>
            <a:rect l="l" t="t" r="r" b="b"/>
            <a:pathLst>
              <a:path w="9670551" h="4097896">
                <a:moveTo>
                  <a:pt x="0" y="0"/>
                </a:moveTo>
                <a:lnTo>
                  <a:pt x="9670551" y="0"/>
                </a:lnTo>
                <a:lnTo>
                  <a:pt x="9670551" y="4097896"/>
                </a:lnTo>
                <a:lnTo>
                  <a:pt x="0" y="4097896"/>
                </a:lnTo>
                <a:lnTo>
                  <a:pt x="0" y="0"/>
                </a:lnTo>
                <a:close/>
              </a:path>
            </a:pathLst>
          </a:custGeom>
          <a:blipFill>
            <a:blip r:embed="rId6"/>
            <a:stretch>
              <a:fillRect/>
            </a:stretch>
          </a:blipFill>
        </p:spPr>
        <p:txBody>
          <a:bodyPr/>
          <a:lstStyle/>
          <a:p>
            <a:endParaRPr lang="en-US"/>
          </a:p>
        </p:txBody>
      </p:sp>
      <p:sp>
        <p:nvSpPr>
          <p:cNvPr id="8" name="Freeform 8"/>
          <p:cNvSpPr/>
          <p:nvPr/>
        </p:nvSpPr>
        <p:spPr>
          <a:xfrm>
            <a:off x="13577982" y="7744330"/>
            <a:ext cx="1389523" cy="2265343"/>
          </a:xfrm>
          <a:custGeom>
            <a:avLst/>
            <a:gdLst/>
            <a:ahLst/>
            <a:cxnLst/>
            <a:rect l="l" t="t" r="r" b="b"/>
            <a:pathLst>
              <a:path w="1389523" h="2265343">
                <a:moveTo>
                  <a:pt x="0" y="0"/>
                </a:moveTo>
                <a:lnTo>
                  <a:pt x="1389523" y="0"/>
                </a:lnTo>
                <a:lnTo>
                  <a:pt x="1389523" y="2265343"/>
                </a:lnTo>
                <a:lnTo>
                  <a:pt x="0" y="2265343"/>
                </a:lnTo>
                <a:lnTo>
                  <a:pt x="0" y="0"/>
                </a:lnTo>
                <a:close/>
              </a:path>
            </a:pathLst>
          </a:custGeom>
          <a:blipFill>
            <a:blip r:embed="rId7"/>
            <a:stretch>
              <a:fillRect/>
            </a:stretch>
          </a:blipFill>
        </p:spPr>
        <p:txBody>
          <a:bodyPr/>
          <a:lstStyle/>
          <a:p>
            <a:endParaRPr lang="en-US"/>
          </a:p>
        </p:txBody>
      </p:sp>
      <p:sp>
        <p:nvSpPr>
          <p:cNvPr id="9" name="Freeform 9"/>
          <p:cNvSpPr/>
          <p:nvPr/>
        </p:nvSpPr>
        <p:spPr>
          <a:xfrm>
            <a:off x="-175598" y="7383797"/>
            <a:ext cx="1947481" cy="3122215"/>
          </a:xfrm>
          <a:custGeom>
            <a:avLst/>
            <a:gdLst/>
            <a:ahLst/>
            <a:cxnLst/>
            <a:rect l="l" t="t" r="r" b="b"/>
            <a:pathLst>
              <a:path w="1947481" h="3122215">
                <a:moveTo>
                  <a:pt x="0" y="0"/>
                </a:moveTo>
                <a:lnTo>
                  <a:pt x="1947481" y="0"/>
                </a:lnTo>
                <a:lnTo>
                  <a:pt x="1947481" y="3122214"/>
                </a:lnTo>
                <a:lnTo>
                  <a:pt x="0" y="3122214"/>
                </a:lnTo>
                <a:lnTo>
                  <a:pt x="0" y="0"/>
                </a:lnTo>
                <a:close/>
              </a:path>
            </a:pathLst>
          </a:custGeom>
          <a:blipFill>
            <a:blip r:embed="rId8"/>
            <a:stretch>
              <a:fillRect/>
            </a:stretch>
          </a:blipFill>
        </p:spPr>
        <p:txBody>
          <a:bodyPr/>
          <a:lstStyle/>
          <a:p>
            <a:endParaRPr lang="en-US"/>
          </a:p>
        </p:txBody>
      </p:sp>
      <p:sp>
        <p:nvSpPr>
          <p:cNvPr id="10" name="Freeform 10"/>
          <p:cNvSpPr/>
          <p:nvPr/>
        </p:nvSpPr>
        <p:spPr>
          <a:xfrm rot="976469" flipH="1">
            <a:off x="13984769" y="7570530"/>
            <a:ext cx="7116725" cy="5301960"/>
          </a:xfrm>
          <a:custGeom>
            <a:avLst/>
            <a:gdLst/>
            <a:ahLst/>
            <a:cxnLst/>
            <a:rect l="l" t="t" r="r" b="b"/>
            <a:pathLst>
              <a:path w="7116725" h="5301960">
                <a:moveTo>
                  <a:pt x="7116726" y="0"/>
                </a:moveTo>
                <a:lnTo>
                  <a:pt x="0" y="0"/>
                </a:lnTo>
                <a:lnTo>
                  <a:pt x="0" y="5301961"/>
                </a:lnTo>
                <a:lnTo>
                  <a:pt x="7116726" y="5301961"/>
                </a:lnTo>
                <a:lnTo>
                  <a:pt x="7116726" y="0"/>
                </a:lnTo>
                <a:close/>
              </a:path>
            </a:pathLst>
          </a:custGeom>
          <a:blipFill>
            <a:blip r:embed="rId9"/>
            <a:stretch>
              <a:fillRect/>
            </a:stretch>
          </a:blipFill>
        </p:spPr>
        <p:txBody>
          <a:bodyPr/>
          <a:lstStyle/>
          <a:p>
            <a:endParaRPr lang="en-US"/>
          </a:p>
        </p:txBody>
      </p:sp>
      <p:sp>
        <p:nvSpPr>
          <p:cNvPr id="12" name="Freeform 12"/>
          <p:cNvSpPr/>
          <p:nvPr/>
        </p:nvSpPr>
        <p:spPr>
          <a:xfrm>
            <a:off x="2399016" y="4065720"/>
            <a:ext cx="14356155" cy="2591922"/>
          </a:xfrm>
          <a:custGeom>
            <a:avLst/>
            <a:gdLst/>
            <a:ahLst/>
            <a:cxnLst/>
            <a:rect l="l" t="t" r="r" b="b"/>
            <a:pathLst>
              <a:path w="7698356" h="2473097">
                <a:moveTo>
                  <a:pt x="0" y="0"/>
                </a:moveTo>
                <a:lnTo>
                  <a:pt x="7698356" y="0"/>
                </a:lnTo>
                <a:lnTo>
                  <a:pt x="7698356" y="2473097"/>
                </a:lnTo>
                <a:lnTo>
                  <a:pt x="0" y="2473097"/>
                </a:lnTo>
                <a:lnTo>
                  <a:pt x="0" y="0"/>
                </a:lnTo>
                <a:close/>
              </a:path>
            </a:pathLst>
          </a:custGeom>
          <a:blipFill>
            <a:blip r:embed="rId10">
              <a:extLst>
                <a:ext uri="{96DAC541-7B7A-43D3-8B79-37D633B846F1}">
                  <asvg:svgBlip xmlns="" xmlns:asvg="http://schemas.microsoft.com/office/drawing/2016/SVG/main" r:embed="rId11"/>
                </a:ext>
              </a:extLst>
            </a:blip>
            <a:stretch>
              <a:fillRect/>
            </a:stretch>
          </a:blipFill>
        </p:spPr>
        <p:txBody>
          <a:bodyPr/>
          <a:lstStyle/>
          <a:p>
            <a:endParaRPr lang="en-US"/>
          </a:p>
        </p:txBody>
      </p:sp>
      <p:sp>
        <p:nvSpPr>
          <p:cNvPr id="13" name="TextBox 13"/>
          <p:cNvSpPr txBox="1"/>
          <p:nvPr/>
        </p:nvSpPr>
        <p:spPr>
          <a:xfrm>
            <a:off x="3743927" y="4831669"/>
            <a:ext cx="15237898" cy="2468433"/>
          </a:xfrm>
          <a:prstGeom prst="rect">
            <a:avLst/>
          </a:prstGeom>
        </p:spPr>
        <p:txBody>
          <a:bodyPr wrap="square" lIns="0" tIns="0" rIns="0" bIns="0" rtlCol="0" anchor="t">
            <a:spAutoFit/>
          </a:bodyPr>
          <a:lstStyle/>
          <a:p>
            <a:pPr>
              <a:lnSpc>
                <a:spcPct val="115000"/>
              </a:lnSpc>
            </a:pPr>
            <a:r>
              <a:rPr lang="vi-VN"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vi-VN" sz="3600" b="1" dirty="0">
                <a:ea typeface="Calibri" panose="020F0502020204030204" pitchFamily="34" charset="0"/>
                <a:cs typeface="Times New Roman" panose="02020603050405020304" pitchFamily="18" charset="0"/>
              </a:rPr>
              <a:t>HOẠT ĐỘNG 2: KIẾN TẠO KIẾN THỨC - KỸ NĂNG</a:t>
            </a:r>
            <a:endParaRPr lang="en-US" sz="3600" b="1" dirty="0">
              <a:ea typeface="Calibri" panose="020F0502020204030204" pitchFamily="34" charset="0"/>
              <a:cs typeface="Times New Roman" panose="02020603050405020304" pitchFamily="18" charset="0"/>
            </a:endParaRPr>
          </a:p>
          <a:p>
            <a:pPr>
              <a:lnSpc>
                <a:spcPct val="107000"/>
              </a:lnSpc>
              <a:spcAft>
                <a:spcPts val="800"/>
              </a:spcAft>
            </a:pPr>
            <a:r>
              <a:rPr lang="vi-VN" sz="3600" b="1" dirty="0">
                <a:solidFill>
                  <a:srgbClr val="000000"/>
                </a:solidFill>
                <a:ea typeface="Calibri" panose="020F0502020204030204" pitchFamily="34" charset="0"/>
                <a:cs typeface="Times New Roman" panose="02020603050405020304" pitchFamily="18" charset="0"/>
              </a:rPr>
              <a:t>Các bước tạo phù điêu về động vật bằng đất nặn</a:t>
            </a:r>
            <a:endParaRPr lang="en-US" sz="3600" b="1" dirty="0">
              <a:solidFill>
                <a:srgbClr val="000000"/>
              </a:solidFill>
              <a:ea typeface="Calibri" panose="020F0502020204030204" pitchFamily="34" charset="0"/>
              <a:cs typeface="Times New Roman" panose="02020603050405020304" pitchFamily="18" charset="0"/>
            </a:endParaRPr>
          </a:p>
          <a:p>
            <a:pPr>
              <a:lnSpc>
                <a:spcPct val="107000"/>
              </a:lnSpc>
              <a:spcAft>
                <a:spcPts val="800"/>
              </a:spcAft>
            </a:pPr>
            <a:endParaRPr lang="en-US" sz="3600" b="1" dirty="0">
              <a:effectLst/>
              <a:ea typeface="Calibri" panose="020F0502020204030204" pitchFamily="34" charset="0"/>
              <a:cs typeface="Times New Roman" panose="02020603050405020304" pitchFamily="18" charset="0"/>
            </a:endParaRPr>
          </a:p>
          <a:p>
            <a:pPr>
              <a:lnSpc>
                <a:spcPct val="107000"/>
              </a:lnSpc>
              <a:spcAft>
                <a:spcPts val="800"/>
              </a:spcAft>
            </a:pPr>
            <a:endParaRPr lang="en-US" sz="2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1" name="Freeform 11"/>
          <p:cNvSpPr/>
          <p:nvPr/>
        </p:nvSpPr>
        <p:spPr>
          <a:xfrm>
            <a:off x="1023931" y="2110324"/>
            <a:ext cx="3037453" cy="4665186"/>
          </a:xfrm>
          <a:custGeom>
            <a:avLst/>
            <a:gdLst/>
            <a:ahLst/>
            <a:cxnLst/>
            <a:rect l="l" t="t" r="r" b="b"/>
            <a:pathLst>
              <a:path w="2592227" h="4226116">
                <a:moveTo>
                  <a:pt x="0" y="0"/>
                </a:moveTo>
                <a:lnTo>
                  <a:pt x="2592228" y="0"/>
                </a:lnTo>
                <a:lnTo>
                  <a:pt x="2592228" y="4226116"/>
                </a:lnTo>
                <a:lnTo>
                  <a:pt x="0" y="4226116"/>
                </a:lnTo>
                <a:lnTo>
                  <a:pt x="0" y="0"/>
                </a:lnTo>
                <a:close/>
              </a:path>
            </a:pathLst>
          </a:custGeom>
          <a:blipFill>
            <a:blip r:embed="rId7"/>
            <a:stretch>
              <a:fillRect/>
            </a:stretch>
          </a:blipFill>
        </p:spPr>
        <p:txBody>
          <a:bodyPr/>
          <a:lstStyle/>
          <a:p>
            <a:endParaRPr lang="en-US"/>
          </a:p>
        </p:txBody>
      </p:sp>
      <p:pic>
        <p:nvPicPr>
          <p:cNvPr id="14" name="Picture 13">
            <a:extLst>
              <a:ext uri="{FF2B5EF4-FFF2-40B4-BE49-F238E27FC236}">
                <a16:creationId xmlns:a16="http://schemas.microsoft.com/office/drawing/2014/main" id="{131391C9-697A-DC61-EF6E-216FFC744D67}"/>
              </a:ext>
            </a:extLst>
          </p:cNvPr>
          <p:cNvPicPr>
            <a:picLocks noChangeAspect="1"/>
          </p:cNvPicPr>
          <p:nvPr/>
        </p:nvPicPr>
        <p:blipFill rotWithShape="1">
          <a:blip r:embed="rId12">
            <a:alphaModFix amt="71000"/>
          </a:blip>
          <a:srcRect l="11173" t="13551" r="9235" b="6048"/>
          <a:stretch/>
        </p:blipFill>
        <p:spPr>
          <a:xfrm>
            <a:off x="32727" y="266700"/>
            <a:ext cx="1262673" cy="1278234"/>
          </a:xfrm>
          <a:prstGeom prst="roundRect">
            <a:avLst>
              <a:gd name="adj" fmla="val 12881"/>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319543628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4E1"/>
        </a:solidFill>
        <a:effectLst/>
      </p:bgPr>
    </p:bg>
    <p:spTree>
      <p:nvGrpSpPr>
        <p:cNvPr id="1" name=""/>
        <p:cNvGrpSpPr/>
        <p:nvPr/>
      </p:nvGrpSpPr>
      <p:grpSpPr>
        <a:xfrm>
          <a:off x="0" y="0"/>
          <a:ext cx="0" cy="0"/>
          <a:chOff x="0" y="0"/>
          <a:chExt cx="0" cy="0"/>
        </a:xfrm>
      </p:grpSpPr>
      <p:pic>
        <p:nvPicPr>
          <p:cNvPr id="8" name="Picture 7" descr="A drawing of camels and pyramids&#10;&#10;Description automatically generated">
            <a:extLst>
              <a:ext uri="{FF2B5EF4-FFF2-40B4-BE49-F238E27FC236}">
                <a16:creationId xmlns:a16="http://schemas.microsoft.com/office/drawing/2014/main" id="{C60887A9-2662-B103-F55F-EE9DFF337A6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2000" y="3723105"/>
            <a:ext cx="3680189" cy="3638436"/>
          </a:xfrm>
          <a:prstGeom prst="rect">
            <a:avLst/>
          </a:prstGeom>
        </p:spPr>
      </p:pic>
      <p:cxnSp>
        <p:nvCxnSpPr>
          <p:cNvPr id="9" name="Straight Connector 8">
            <a:extLst>
              <a:ext uri="{FF2B5EF4-FFF2-40B4-BE49-F238E27FC236}">
                <a16:creationId xmlns:a16="http://schemas.microsoft.com/office/drawing/2014/main" id="{ED9685AE-7EB1-91BA-FB21-E137348C5784}"/>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val="1"/>
              </p:ext>
            </p:extLst>
          </p:nvPr>
        </p:nvCxnSpPr>
        <p:spPr>
          <a:xfrm>
            <a:off x="4815118" y="2750071"/>
            <a:ext cx="0" cy="5565341"/>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10" name="Picture 9" descr="A group of camels and pyramids&#10;&#10;Description automatically generated">
            <a:extLst>
              <a:ext uri="{FF2B5EF4-FFF2-40B4-BE49-F238E27FC236}">
                <a16:creationId xmlns:a16="http://schemas.microsoft.com/office/drawing/2014/main" id="{4E72A10E-A4A8-3566-0666-4F95508851A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31946" y="3723105"/>
            <a:ext cx="3840480" cy="3610051"/>
          </a:xfrm>
          <a:prstGeom prst="rect">
            <a:avLst/>
          </a:prstGeom>
        </p:spPr>
      </p:pic>
      <p:cxnSp>
        <p:nvCxnSpPr>
          <p:cNvPr id="11" name="Straight Connector 10">
            <a:extLst>
              <a:ext uri="{FF2B5EF4-FFF2-40B4-BE49-F238E27FC236}">
                <a16:creationId xmlns:a16="http://schemas.microsoft.com/office/drawing/2014/main" id="{4F9EE822-0E4B-18AE-8EB3-711C0CDD83EC}"/>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val="1"/>
              </p:ext>
            </p:extLst>
          </p:nvPr>
        </p:nvCxnSpPr>
        <p:spPr>
          <a:xfrm>
            <a:off x="9108892" y="2750071"/>
            <a:ext cx="0" cy="5565341"/>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12" name="Picture 11" descr="A painting of pyramids in a field&#10;&#10;Description automatically generated">
            <a:extLst>
              <a:ext uri="{FF2B5EF4-FFF2-40B4-BE49-F238E27FC236}">
                <a16:creationId xmlns:a16="http://schemas.microsoft.com/office/drawing/2014/main" id="{5486F29C-B656-C41D-3870-8E3A92135FD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353589" y="3723105"/>
            <a:ext cx="3840480" cy="3610051"/>
          </a:xfrm>
          <a:prstGeom prst="rect">
            <a:avLst/>
          </a:prstGeom>
        </p:spPr>
      </p:pic>
      <p:cxnSp>
        <p:nvCxnSpPr>
          <p:cNvPr id="13" name="Straight Connector 12">
            <a:extLst>
              <a:ext uri="{FF2B5EF4-FFF2-40B4-BE49-F238E27FC236}">
                <a16:creationId xmlns:a16="http://schemas.microsoft.com/office/drawing/2014/main" id="{BEFC779C-FF05-14A6-C884-DF6A48AE14B4}"/>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val="1"/>
              </p:ext>
            </p:extLst>
          </p:nvPr>
        </p:nvCxnSpPr>
        <p:spPr>
          <a:xfrm>
            <a:off x="13434930" y="2750071"/>
            <a:ext cx="0" cy="5565341"/>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14" name="Picture 13" descr="A painting of camels and palm trees&#10;&#10;Description automatically generated">
            <a:extLst>
              <a:ext uri="{FF2B5EF4-FFF2-40B4-BE49-F238E27FC236}">
                <a16:creationId xmlns:a16="http://schemas.microsoft.com/office/drawing/2014/main" id="{1817A6BD-686F-BF36-A3D2-88803455B25D}"/>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3680993" y="3723105"/>
            <a:ext cx="3840480" cy="3610051"/>
          </a:xfrm>
          <a:prstGeom prst="rect">
            <a:avLst/>
          </a:prstGeom>
        </p:spPr>
      </p:pic>
      <p:sp>
        <p:nvSpPr>
          <p:cNvPr id="15" name="TextBox 14">
            <a:extLst>
              <a:ext uri="{FF2B5EF4-FFF2-40B4-BE49-F238E27FC236}">
                <a16:creationId xmlns:a16="http://schemas.microsoft.com/office/drawing/2014/main" id="{216DF7EA-E597-167D-B007-EAFADEDBCB3A}"/>
              </a:ext>
            </a:extLst>
          </p:cNvPr>
          <p:cNvSpPr txBox="1"/>
          <p:nvPr/>
        </p:nvSpPr>
        <p:spPr>
          <a:xfrm>
            <a:off x="2286000" y="1265541"/>
            <a:ext cx="14554200" cy="842795"/>
          </a:xfrm>
          <a:prstGeom prst="rect">
            <a:avLst/>
          </a:prstGeom>
          <a:noFill/>
        </p:spPr>
        <p:txBody>
          <a:bodyPr wrap="square">
            <a:spAutoFit/>
          </a:bodyPr>
          <a:lstStyle/>
          <a:p>
            <a:pPr>
              <a:lnSpc>
                <a:spcPct val="107000"/>
              </a:lnSpc>
              <a:spcAft>
                <a:spcPts val="800"/>
              </a:spcAft>
            </a:pPr>
            <a:r>
              <a:rPr lang="vi-VN" sz="4800" b="1" dirty="0">
                <a:solidFill>
                  <a:srgbClr val="000000"/>
                </a:solidFill>
                <a:ea typeface="Calibri" panose="020F0502020204030204" pitchFamily="34" charset="0"/>
                <a:cs typeface="Times New Roman" panose="02020603050405020304" pitchFamily="18" charset="0"/>
              </a:rPr>
              <a:t>Các bước tạo phù điêu về động vật bằng đất nặn</a:t>
            </a:r>
            <a:endParaRPr lang="en-US" sz="1800" b="1" dirty="0">
              <a:solidFill>
                <a:srgbClr val="000000"/>
              </a:solidFill>
              <a:ea typeface="Calibri" panose="020F0502020204030204" pitchFamily="34" charset="0"/>
              <a:cs typeface="Times New Roman" panose="02020603050405020304" pitchFamily="18" charset="0"/>
            </a:endParaRPr>
          </a:p>
        </p:txBody>
      </p:sp>
      <p:grpSp>
        <p:nvGrpSpPr>
          <p:cNvPr id="16" name="Group 15">
            <a:extLst>
              <a:ext uri="{FF2B5EF4-FFF2-40B4-BE49-F238E27FC236}">
                <a16:creationId xmlns:a16="http://schemas.microsoft.com/office/drawing/2014/main" id="{D1B712B3-86BE-6EE2-38A7-AC9C9DFCAC2A}"/>
              </a:ext>
            </a:extLst>
          </p:cNvPr>
          <p:cNvGrpSpPr/>
          <p:nvPr/>
        </p:nvGrpSpPr>
        <p:grpSpPr>
          <a:xfrm>
            <a:off x="4893653" y="7450968"/>
            <a:ext cx="4326547" cy="1273932"/>
            <a:chOff x="1786299" y="4958902"/>
            <a:chExt cx="6666824" cy="1321263"/>
          </a:xfrm>
        </p:grpSpPr>
        <p:sp>
          <p:nvSpPr>
            <p:cNvPr id="17" name="Rectangle: Rounded Corners 16">
              <a:extLst>
                <a:ext uri="{FF2B5EF4-FFF2-40B4-BE49-F238E27FC236}">
                  <a16:creationId xmlns:a16="http://schemas.microsoft.com/office/drawing/2014/main" id="{A064F914-3696-3681-6154-1142A2507AD6}"/>
                </a:ext>
              </a:extLst>
            </p:cNvPr>
            <p:cNvSpPr/>
            <p:nvPr/>
          </p:nvSpPr>
          <p:spPr>
            <a:xfrm>
              <a:off x="1786299" y="4958902"/>
              <a:ext cx="613574" cy="477885"/>
            </a:xfrm>
            <a:prstGeom prst="roundRect">
              <a:avLst/>
            </a:prstGeom>
            <a:solidFill>
              <a:srgbClr val="C3A46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vi-VN" sz="2800" dirty="0">
                  <a:latin typeface="Montserrat Black" panose="00000A00000000000000" pitchFamily="2" charset="0"/>
                </a:rPr>
                <a:t>2</a:t>
              </a:r>
              <a:endParaRPr lang="en-US" sz="2800" dirty="0">
                <a:latin typeface="Montserrat Black" panose="00000A00000000000000" pitchFamily="2" charset="0"/>
              </a:endParaRPr>
            </a:p>
          </p:txBody>
        </p:sp>
        <p:sp>
          <p:nvSpPr>
            <p:cNvPr id="18" name="TextBox 17">
              <a:extLst>
                <a:ext uri="{FF2B5EF4-FFF2-40B4-BE49-F238E27FC236}">
                  <a16:creationId xmlns:a16="http://schemas.microsoft.com/office/drawing/2014/main" id="{22EB9631-97E6-19C1-A384-374FC7BD40CA}"/>
                </a:ext>
              </a:extLst>
            </p:cNvPr>
            <p:cNvSpPr txBox="1"/>
            <p:nvPr/>
          </p:nvSpPr>
          <p:spPr>
            <a:xfrm>
              <a:off x="2283163" y="5035240"/>
              <a:ext cx="6169960" cy="1244925"/>
            </a:xfrm>
            <a:prstGeom prst="rect">
              <a:avLst/>
            </a:prstGeom>
            <a:noFill/>
          </p:spPr>
          <p:txBody>
            <a:bodyPr wrap="square" rtlCol="0">
              <a:spAutoFit/>
            </a:bodyPr>
            <a:lstStyle/>
            <a:p>
              <a:r>
                <a:rPr lang="vi-VN" sz="2400" dirty="0"/>
                <a:t>Sử dụng đất nặn tạo nền phù điêu lên bìa các- tông theo hình đã vẽ.</a:t>
              </a:r>
              <a:endParaRPr lang="en-US" sz="2400" dirty="0"/>
            </a:p>
          </p:txBody>
        </p:sp>
      </p:grpSp>
      <p:grpSp>
        <p:nvGrpSpPr>
          <p:cNvPr id="19" name="Group 18">
            <a:extLst>
              <a:ext uri="{FF2B5EF4-FFF2-40B4-BE49-F238E27FC236}">
                <a16:creationId xmlns:a16="http://schemas.microsoft.com/office/drawing/2014/main" id="{6804538B-B991-D96C-125C-F163C887A21A}"/>
              </a:ext>
            </a:extLst>
          </p:cNvPr>
          <p:cNvGrpSpPr/>
          <p:nvPr/>
        </p:nvGrpSpPr>
        <p:grpSpPr>
          <a:xfrm>
            <a:off x="9179109" y="7450968"/>
            <a:ext cx="4617612" cy="904600"/>
            <a:chOff x="1786299" y="4958902"/>
            <a:chExt cx="4811545" cy="938209"/>
          </a:xfrm>
        </p:grpSpPr>
        <p:sp>
          <p:nvSpPr>
            <p:cNvPr id="20" name="Rectangle: Rounded Corners 19">
              <a:extLst>
                <a:ext uri="{FF2B5EF4-FFF2-40B4-BE49-F238E27FC236}">
                  <a16:creationId xmlns:a16="http://schemas.microsoft.com/office/drawing/2014/main" id="{DA5CA3AB-B35A-4E0D-33DA-C57CFA1064A8}"/>
                </a:ext>
              </a:extLst>
            </p:cNvPr>
            <p:cNvSpPr/>
            <p:nvPr/>
          </p:nvSpPr>
          <p:spPr>
            <a:xfrm>
              <a:off x="1786299" y="4958902"/>
              <a:ext cx="457199" cy="478816"/>
            </a:xfrm>
            <a:prstGeom prst="roundRect">
              <a:avLst/>
            </a:prstGeom>
            <a:solidFill>
              <a:srgbClr val="C3A46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vi-VN" sz="2800" dirty="0">
                  <a:latin typeface="Montserrat Black" panose="00000A00000000000000" pitchFamily="2" charset="0"/>
                </a:rPr>
                <a:t>3</a:t>
              </a:r>
              <a:endParaRPr lang="en-US" sz="2800" dirty="0">
                <a:latin typeface="Montserrat Black" panose="00000A00000000000000" pitchFamily="2" charset="0"/>
              </a:endParaRPr>
            </a:p>
          </p:txBody>
        </p:sp>
        <p:sp>
          <p:nvSpPr>
            <p:cNvPr id="21" name="TextBox 20">
              <a:extLst>
                <a:ext uri="{FF2B5EF4-FFF2-40B4-BE49-F238E27FC236}">
                  <a16:creationId xmlns:a16="http://schemas.microsoft.com/office/drawing/2014/main" id="{F15BCABC-1B38-B497-11B7-E66CA746E4D0}"/>
                </a:ext>
              </a:extLst>
            </p:cNvPr>
            <p:cNvSpPr txBox="1"/>
            <p:nvPr/>
          </p:nvSpPr>
          <p:spPr>
            <a:xfrm>
              <a:off x="2243498" y="5035240"/>
              <a:ext cx="4354346" cy="861871"/>
            </a:xfrm>
            <a:prstGeom prst="rect">
              <a:avLst/>
            </a:prstGeom>
            <a:noFill/>
          </p:spPr>
          <p:txBody>
            <a:bodyPr wrap="square" rtlCol="0">
              <a:spAutoFit/>
            </a:bodyPr>
            <a:lstStyle/>
            <a:p>
              <a:r>
                <a:rPr lang="vi-VN" sz="2400" dirty="0"/>
                <a:t>Tạo hình động vật gắn lên nền phù điêu.</a:t>
              </a:r>
              <a:endParaRPr lang="en-US" sz="2400" dirty="0"/>
            </a:p>
          </p:txBody>
        </p:sp>
      </p:grpSp>
      <p:grpSp>
        <p:nvGrpSpPr>
          <p:cNvPr id="22" name="Group 21">
            <a:extLst>
              <a:ext uri="{FF2B5EF4-FFF2-40B4-BE49-F238E27FC236}">
                <a16:creationId xmlns:a16="http://schemas.microsoft.com/office/drawing/2014/main" id="{850B7EC7-BD58-7270-D9E8-90BAE7C8AEDA}"/>
              </a:ext>
            </a:extLst>
          </p:cNvPr>
          <p:cNvGrpSpPr/>
          <p:nvPr/>
        </p:nvGrpSpPr>
        <p:grpSpPr>
          <a:xfrm>
            <a:off x="744206" y="7450968"/>
            <a:ext cx="4237526" cy="904600"/>
            <a:chOff x="1786299" y="4958902"/>
            <a:chExt cx="6235311" cy="938209"/>
          </a:xfrm>
        </p:grpSpPr>
        <p:sp>
          <p:nvSpPr>
            <p:cNvPr id="23" name="Rectangle: Rounded Corners 22">
              <a:extLst>
                <a:ext uri="{FF2B5EF4-FFF2-40B4-BE49-F238E27FC236}">
                  <a16:creationId xmlns:a16="http://schemas.microsoft.com/office/drawing/2014/main" id="{D826CD27-3021-D078-66BF-151B5FAA17E7}"/>
                </a:ext>
              </a:extLst>
            </p:cNvPr>
            <p:cNvSpPr/>
            <p:nvPr/>
          </p:nvSpPr>
          <p:spPr>
            <a:xfrm>
              <a:off x="1786299" y="4958902"/>
              <a:ext cx="571202" cy="478816"/>
            </a:xfrm>
            <a:prstGeom prst="roundRect">
              <a:avLst/>
            </a:prstGeom>
            <a:solidFill>
              <a:srgbClr val="C3A46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vi-VN" sz="2800" dirty="0">
                  <a:latin typeface="Montserrat Black" panose="00000A00000000000000" pitchFamily="2" charset="0"/>
                </a:rPr>
                <a:t>1</a:t>
              </a:r>
              <a:endParaRPr lang="en-US" sz="2800" dirty="0">
                <a:latin typeface="Montserrat Black" panose="00000A00000000000000" pitchFamily="2" charset="0"/>
              </a:endParaRPr>
            </a:p>
          </p:txBody>
        </p:sp>
        <p:sp>
          <p:nvSpPr>
            <p:cNvPr id="24" name="TextBox 23">
              <a:extLst>
                <a:ext uri="{FF2B5EF4-FFF2-40B4-BE49-F238E27FC236}">
                  <a16:creationId xmlns:a16="http://schemas.microsoft.com/office/drawing/2014/main" id="{3EBE6E4B-C3E5-97D0-AEB9-D42BBC1062DA}"/>
                </a:ext>
              </a:extLst>
            </p:cNvPr>
            <p:cNvSpPr txBox="1"/>
            <p:nvPr/>
          </p:nvSpPr>
          <p:spPr>
            <a:xfrm>
              <a:off x="2373105" y="5035240"/>
              <a:ext cx="5648505" cy="861871"/>
            </a:xfrm>
            <a:prstGeom prst="rect">
              <a:avLst/>
            </a:prstGeom>
            <a:noFill/>
          </p:spPr>
          <p:txBody>
            <a:bodyPr wrap="square" rtlCol="0">
              <a:spAutoFit/>
            </a:bodyPr>
            <a:lstStyle/>
            <a:p>
              <a:r>
                <a:rPr lang="vi-VN" sz="2400" dirty="0"/>
                <a:t>Vẽ phác hình bức tranh trên giấy.</a:t>
              </a:r>
              <a:endParaRPr lang="en-US" sz="2400" dirty="0"/>
            </a:p>
          </p:txBody>
        </p:sp>
      </p:grpSp>
      <p:grpSp>
        <p:nvGrpSpPr>
          <p:cNvPr id="25" name="Group 24">
            <a:extLst>
              <a:ext uri="{FF2B5EF4-FFF2-40B4-BE49-F238E27FC236}">
                <a16:creationId xmlns:a16="http://schemas.microsoft.com/office/drawing/2014/main" id="{3F693D66-6813-A8FC-F75C-47300975D65B}"/>
              </a:ext>
            </a:extLst>
          </p:cNvPr>
          <p:cNvGrpSpPr/>
          <p:nvPr/>
        </p:nvGrpSpPr>
        <p:grpSpPr>
          <a:xfrm>
            <a:off x="13617429" y="7450968"/>
            <a:ext cx="4138990" cy="904600"/>
            <a:chOff x="1786299" y="4958902"/>
            <a:chExt cx="4312821" cy="938209"/>
          </a:xfrm>
        </p:grpSpPr>
        <p:sp>
          <p:nvSpPr>
            <p:cNvPr id="26" name="Rectangle: Rounded Corners 25">
              <a:extLst>
                <a:ext uri="{FF2B5EF4-FFF2-40B4-BE49-F238E27FC236}">
                  <a16:creationId xmlns:a16="http://schemas.microsoft.com/office/drawing/2014/main" id="{A4154CF6-6303-286A-AD86-FB01AB1F12B1}"/>
                </a:ext>
              </a:extLst>
            </p:cNvPr>
            <p:cNvSpPr/>
            <p:nvPr/>
          </p:nvSpPr>
          <p:spPr>
            <a:xfrm>
              <a:off x="1786299" y="4958902"/>
              <a:ext cx="457199" cy="478816"/>
            </a:xfrm>
            <a:prstGeom prst="roundRect">
              <a:avLst/>
            </a:prstGeom>
            <a:solidFill>
              <a:srgbClr val="C3A46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vi-VN" sz="2800" dirty="0">
                  <a:latin typeface="Montserrat Black" panose="00000A00000000000000" pitchFamily="2" charset="0"/>
                </a:rPr>
                <a:t>4</a:t>
              </a:r>
              <a:endParaRPr lang="en-US" sz="2800" dirty="0">
                <a:latin typeface="Montserrat Black" panose="00000A00000000000000" pitchFamily="2" charset="0"/>
              </a:endParaRPr>
            </a:p>
          </p:txBody>
        </p:sp>
        <p:sp>
          <p:nvSpPr>
            <p:cNvPr id="27" name="TextBox 26">
              <a:extLst>
                <a:ext uri="{FF2B5EF4-FFF2-40B4-BE49-F238E27FC236}">
                  <a16:creationId xmlns:a16="http://schemas.microsoft.com/office/drawing/2014/main" id="{A40C77CB-30D7-ADBF-0769-5D425E34D6E2}"/>
                </a:ext>
              </a:extLst>
            </p:cNvPr>
            <p:cNvSpPr txBox="1"/>
            <p:nvPr/>
          </p:nvSpPr>
          <p:spPr>
            <a:xfrm>
              <a:off x="2243498" y="5035240"/>
              <a:ext cx="3855622" cy="861871"/>
            </a:xfrm>
            <a:prstGeom prst="rect">
              <a:avLst/>
            </a:prstGeom>
            <a:noFill/>
          </p:spPr>
          <p:txBody>
            <a:bodyPr wrap="square" rtlCol="0">
              <a:spAutoFit/>
            </a:bodyPr>
            <a:lstStyle/>
            <a:p>
              <a:r>
                <a:rPr lang="vi-VN" sz="2400" dirty="0"/>
                <a:t>Tạo thêm cản vật, chi tiết, hoàn thiện sản phẩm.</a:t>
              </a:r>
              <a:endParaRPr lang="en-US" sz="2400" dirty="0"/>
            </a:p>
          </p:txBody>
        </p:sp>
      </p:grpSp>
      <p:pic>
        <p:nvPicPr>
          <p:cNvPr id="29" name="Picture 28">
            <a:extLst>
              <a:ext uri="{FF2B5EF4-FFF2-40B4-BE49-F238E27FC236}">
                <a16:creationId xmlns:a16="http://schemas.microsoft.com/office/drawing/2014/main" id="{B7ABEE75-C8E9-81E0-B25E-70D9CE143465}"/>
              </a:ext>
            </a:extLst>
          </p:cNvPr>
          <p:cNvPicPr>
            <a:picLocks noChangeAspect="1"/>
          </p:cNvPicPr>
          <p:nvPr/>
        </p:nvPicPr>
        <p:blipFill rotWithShape="1">
          <a:blip r:embed="rId6">
            <a:alphaModFix amt="71000"/>
          </a:blip>
          <a:srcRect l="11173" t="13551" r="9235" b="6048"/>
          <a:stretch/>
        </p:blipFill>
        <p:spPr>
          <a:xfrm>
            <a:off x="32727" y="266700"/>
            <a:ext cx="1262673" cy="1278234"/>
          </a:xfrm>
          <a:prstGeom prst="roundRect">
            <a:avLst>
              <a:gd name="adj" fmla="val 12881"/>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373640559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4E1"/>
        </a:solidFill>
        <a:effectLst/>
      </p:bgPr>
    </p:bg>
    <p:spTree>
      <p:nvGrpSpPr>
        <p:cNvPr id="1" name=""/>
        <p:cNvGrpSpPr/>
        <p:nvPr/>
      </p:nvGrpSpPr>
      <p:grpSpPr>
        <a:xfrm>
          <a:off x="0" y="0"/>
          <a:ext cx="0" cy="0"/>
          <a:chOff x="0" y="0"/>
          <a:chExt cx="0" cy="0"/>
        </a:xfrm>
      </p:grpSpPr>
      <p:sp>
        <p:nvSpPr>
          <p:cNvPr id="3" name="Freeform 3"/>
          <p:cNvSpPr/>
          <p:nvPr/>
        </p:nvSpPr>
        <p:spPr>
          <a:xfrm>
            <a:off x="1676399" y="3412331"/>
            <a:ext cx="14935201" cy="2874169"/>
          </a:xfrm>
          <a:custGeom>
            <a:avLst/>
            <a:gdLst/>
            <a:ahLst/>
            <a:cxnLst/>
            <a:rect l="l" t="t" r="r" b="b"/>
            <a:pathLst>
              <a:path w="13014469" h="5264107">
                <a:moveTo>
                  <a:pt x="0" y="0"/>
                </a:moveTo>
                <a:lnTo>
                  <a:pt x="13014470" y="0"/>
                </a:lnTo>
                <a:lnTo>
                  <a:pt x="13014470" y="5264108"/>
                </a:lnTo>
                <a:lnTo>
                  <a:pt x="0" y="5264108"/>
                </a:lnTo>
                <a:lnTo>
                  <a:pt x="0" y="0"/>
                </a:lnTo>
                <a:close/>
              </a:path>
            </a:pathLst>
          </a:custGeom>
          <a:blipFill>
            <a:blip r:embed="rId2">
              <a:extLst>
                <a:ext uri="{96DAC541-7B7A-43D3-8B79-37D633B846F1}">
                  <asvg:svgBlip xmlns="" xmlns:asvg="http://schemas.microsoft.com/office/drawing/2016/SVG/main" r:embed="rId3"/>
                </a:ext>
              </a:extLst>
            </a:blip>
            <a:stretch>
              <a:fillRect/>
            </a:stretch>
          </a:blipFill>
        </p:spPr>
        <p:txBody>
          <a:bodyPr/>
          <a:lstStyle/>
          <a:p>
            <a:endParaRPr lang="en-US"/>
          </a:p>
        </p:txBody>
      </p:sp>
      <p:sp>
        <p:nvSpPr>
          <p:cNvPr id="4" name="Freeform 4"/>
          <p:cNvSpPr/>
          <p:nvPr/>
        </p:nvSpPr>
        <p:spPr>
          <a:xfrm>
            <a:off x="4876800" y="8576642"/>
            <a:ext cx="16230600" cy="2874169"/>
          </a:xfrm>
          <a:custGeom>
            <a:avLst/>
            <a:gdLst/>
            <a:ahLst/>
            <a:cxnLst/>
            <a:rect l="l" t="t" r="r" b="b"/>
            <a:pathLst>
              <a:path w="16230600" h="2874169">
                <a:moveTo>
                  <a:pt x="0" y="0"/>
                </a:moveTo>
                <a:lnTo>
                  <a:pt x="16230600" y="0"/>
                </a:lnTo>
                <a:lnTo>
                  <a:pt x="16230600" y="2874169"/>
                </a:lnTo>
                <a:lnTo>
                  <a:pt x="0" y="2874169"/>
                </a:lnTo>
                <a:lnTo>
                  <a:pt x="0" y="0"/>
                </a:lnTo>
                <a:close/>
              </a:path>
            </a:pathLst>
          </a:custGeom>
          <a:blipFill>
            <a:blip r:embed="rId4"/>
            <a:stretch>
              <a:fillRect/>
            </a:stretch>
          </a:blipFill>
        </p:spPr>
        <p:txBody>
          <a:bodyPr/>
          <a:lstStyle/>
          <a:p>
            <a:endParaRPr lang="en-US"/>
          </a:p>
        </p:txBody>
      </p:sp>
      <p:sp>
        <p:nvSpPr>
          <p:cNvPr id="5" name="Freeform 5"/>
          <p:cNvSpPr/>
          <p:nvPr/>
        </p:nvSpPr>
        <p:spPr>
          <a:xfrm>
            <a:off x="-914400" y="8724900"/>
            <a:ext cx="16230600" cy="2874169"/>
          </a:xfrm>
          <a:custGeom>
            <a:avLst/>
            <a:gdLst/>
            <a:ahLst/>
            <a:cxnLst/>
            <a:rect l="l" t="t" r="r" b="b"/>
            <a:pathLst>
              <a:path w="16230600" h="2874169">
                <a:moveTo>
                  <a:pt x="0" y="0"/>
                </a:moveTo>
                <a:lnTo>
                  <a:pt x="16230600" y="0"/>
                </a:lnTo>
                <a:lnTo>
                  <a:pt x="16230600" y="2874169"/>
                </a:lnTo>
                <a:lnTo>
                  <a:pt x="0" y="2874169"/>
                </a:lnTo>
                <a:lnTo>
                  <a:pt x="0" y="0"/>
                </a:lnTo>
                <a:close/>
              </a:path>
            </a:pathLst>
          </a:custGeom>
          <a:blipFill>
            <a:blip r:embed="rId4"/>
            <a:stretch>
              <a:fillRect/>
            </a:stretch>
          </a:blipFill>
        </p:spPr>
        <p:txBody>
          <a:bodyPr/>
          <a:lstStyle/>
          <a:p>
            <a:endParaRPr lang="en-US"/>
          </a:p>
        </p:txBody>
      </p:sp>
      <p:sp>
        <p:nvSpPr>
          <p:cNvPr id="6" name="TextBox 6"/>
          <p:cNvSpPr txBox="1"/>
          <p:nvPr/>
        </p:nvSpPr>
        <p:spPr>
          <a:xfrm>
            <a:off x="2590800" y="4050481"/>
            <a:ext cx="13487400" cy="1397819"/>
          </a:xfrm>
          <a:prstGeom prst="rect">
            <a:avLst/>
          </a:prstGeom>
        </p:spPr>
        <p:txBody>
          <a:bodyPr wrap="square" lIns="0" tIns="0" rIns="0" bIns="0" rtlCol="0" anchor="t">
            <a:spAutoFit/>
          </a:bodyPr>
          <a:lstStyle/>
          <a:p>
            <a:pPr algn="just">
              <a:lnSpc>
                <a:spcPct val="150000"/>
              </a:lnSpc>
            </a:pPr>
            <a:r>
              <a:rPr lang="vi-VN" sz="3200" b="1" dirty="0">
                <a:ea typeface="Calibri" panose="020F0502020204030204" pitchFamily="34" charset="0"/>
              </a:rPr>
              <a:t>Kết hợp các hình khối với vị trí và độ nổi khác nhau trên mặt phẳng có thể diễn tả được không gian xa, gần trong tác phẩm phù điêu..</a:t>
            </a:r>
            <a:endParaRPr lang="en-US" sz="3200" b="1" dirty="0">
              <a:ea typeface="Calibri" panose="020F0502020204030204" pitchFamily="34" charset="0"/>
            </a:endParaRPr>
          </a:p>
        </p:txBody>
      </p:sp>
      <p:sp>
        <p:nvSpPr>
          <p:cNvPr id="7" name="TextBox 7"/>
          <p:cNvSpPr txBox="1"/>
          <p:nvPr/>
        </p:nvSpPr>
        <p:spPr>
          <a:xfrm>
            <a:off x="3505200" y="1214464"/>
            <a:ext cx="10770680" cy="1566836"/>
          </a:xfrm>
          <a:prstGeom prst="rect">
            <a:avLst/>
          </a:prstGeom>
        </p:spPr>
        <p:txBody>
          <a:bodyPr lIns="0" tIns="0" rIns="0" bIns="0" rtlCol="0" anchor="t">
            <a:spAutoFit/>
          </a:bodyPr>
          <a:lstStyle/>
          <a:p>
            <a:pPr algn="ctr">
              <a:lnSpc>
                <a:spcPts val="12858"/>
              </a:lnSpc>
            </a:pPr>
            <a:r>
              <a:rPr lang="vi-VN" sz="9184" dirty="0">
                <a:solidFill>
                  <a:srgbClr val="000000"/>
                </a:solidFill>
              </a:rPr>
              <a:t>Em nhớ nhé</a:t>
            </a:r>
            <a:endParaRPr lang="en-US" sz="9184" dirty="0">
              <a:solidFill>
                <a:srgbClr val="000000"/>
              </a:solidFill>
            </a:endParaRPr>
          </a:p>
        </p:txBody>
      </p:sp>
      <p:pic>
        <p:nvPicPr>
          <p:cNvPr id="2" name="Picture 1">
            <a:extLst>
              <a:ext uri="{FF2B5EF4-FFF2-40B4-BE49-F238E27FC236}">
                <a16:creationId xmlns:a16="http://schemas.microsoft.com/office/drawing/2014/main" id="{58DC1151-7658-A738-842E-A83ABF512726}"/>
              </a:ext>
            </a:extLst>
          </p:cNvPr>
          <p:cNvPicPr>
            <a:picLocks noChangeAspect="1"/>
          </p:cNvPicPr>
          <p:nvPr/>
        </p:nvPicPr>
        <p:blipFill rotWithShape="1">
          <a:blip r:embed="rId5">
            <a:alphaModFix amt="71000"/>
          </a:blip>
          <a:srcRect l="11173" t="13551" r="9235" b="6048"/>
          <a:stretch/>
        </p:blipFill>
        <p:spPr>
          <a:xfrm>
            <a:off x="32727" y="266700"/>
            <a:ext cx="1262673" cy="1278234"/>
          </a:xfrm>
          <a:prstGeom prst="roundRect">
            <a:avLst>
              <a:gd name="adj" fmla="val 12881"/>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64592961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32727"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165" b="-113258"/>
            </a:stretch>
          </a:blipFill>
        </p:spPr>
        <p:txBody>
          <a:bodyPr/>
          <a:lstStyle/>
          <a:p>
            <a:endParaRPr lang="en-US"/>
          </a:p>
        </p:txBody>
      </p:sp>
      <p:sp>
        <p:nvSpPr>
          <p:cNvPr id="3" name="Freeform 3"/>
          <p:cNvSpPr/>
          <p:nvPr/>
        </p:nvSpPr>
        <p:spPr>
          <a:xfrm>
            <a:off x="12539741" y="7089988"/>
            <a:ext cx="8430861" cy="4336624"/>
          </a:xfrm>
          <a:custGeom>
            <a:avLst/>
            <a:gdLst/>
            <a:ahLst/>
            <a:cxnLst/>
            <a:rect l="l" t="t" r="r" b="b"/>
            <a:pathLst>
              <a:path w="8430861" h="4336624">
                <a:moveTo>
                  <a:pt x="0" y="0"/>
                </a:moveTo>
                <a:lnTo>
                  <a:pt x="8430861" y="0"/>
                </a:lnTo>
                <a:lnTo>
                  <a:pt x="8430861" y="4336624"/>
                </a:lnTo>
                <a:lnTo>
                  <a:pt x="0" y="4336624"/>
                </a:lnTo>
                <a:lnTo>
                  <a:pt x="0" y="0"/>
                </a:lnTo>
                <a:close/>
              </a:path>
            </a:pathLst>
          </a:custGeom>
          <a:blipFill>
            <a:blip r:embed="rId3"/>
            <a:stretch>
              <a:fillRect/>
            </a:stretch>
          </a:blipFill>
        </p:spPr>
        <p:txBody>
          <a:bodyPr/>
          <a:lstStyle/>
          <a:p>
            <a:endParaRPr lang="en-US"/>
          </a:p>
        </p:txBody>
      </p:sp>
      <p:sp>
        <p:nvSpPr>
          <p:cNvPr id="4" name="Freeform 4"/>
          <p:cNvSpPr/>
          <p:nvPr/>
        </p:nvSpPr>
        <p:spPr>
          <a:xfrm>
            <a:off x="-677268" y="7383797"/>
            <a:ext cx="7288470" cy="3749007"/>
          </a:xfrm>
          <a:custGeom>
            <a:avLst/>
            <a:gdLst/>
            <a:ahLst/>
            <a:cxnLst/>
            <a:rect l="l" t="t" r="r" b="b"/>
            <a:pathLst>
              <a:path w="7288470" h="3749007">
                <a:moveTo>
                  <a:pt x="0" y="0"/>
                </a:moveTo>
                <a:lnTo>
                  <a:pt x="7288470" y="0"/>
                </a:lnTo>
                <a:lnTo>
                  <a:pt x="7288470" y="3749006"/>
                </a:lnTo>
                <a:lnTo>
                  <a:pt x="0" y="3749006"/>
                </a:lnTo>
                <a:lnTo>
                  <a:pt x="0" y="0"/>
                </a:lnTo>
                <a:close/>
              </a:path>
            </a:pathLst>
          </a:custGeom>
          <a:blipFill>
            <a:blip r:embed="rId3"/>
            <a:stretch>
              <a:fillRect/>
            </a:stretch>
          </a:blipFill>
        </p:spPr>
        <p:txBody>
          <a:bodyPr/>
          <a:lstStyle/>
          <a:p>
            <a:endParaRPr lang="en-US"/>
          </a:p>
        </p:txBody>
      </p:sp>
      <p:sp>
        <p:nvSpPr>
          <p:cNvPr id="5" name="Freeform 5"/>
          <p:cNvSpPr/>
          <p:nvPr/>
        </p:nvSpPr>
        <p:spPr>
          <a:xfrm>
            <a:off x="5410200" y="8141921"/>
            <a:ext cx="7864217" cy="3735503"/>
          </a:xfrm>
          <a:custGeom>
            <a:avLst/>
            <a:gdLst/>
            <a:ahLst/>
            <a:cxnLst/>
            <a:rect l="l" t="t" r="r" b="b"/>
            <a:pathLst>
              <a:path w="7864217" h="3735503">
                <a:moveTo>
                  <a:pt x="0" y="0"/>
                </a:moveTo>
                <a:lnTo>
                  <a:pt x="7864217" y="0"/>
                </a:lnTo>
                <a:lnTo>
                  <a:pt x="7864217" y="3735503"/>
                </a:lnTo>
                <a:lnTo>
                  <a:pt x="0" y="3735503"/>
                </a:lnTo>
                <a:lnTo>
                  <a:pt x="0" y="0"/>
                </a:lnTo>
                <a:close/>
              </a:path>
            </a:pathLst>
          </a:custGeom>
          <a:blipFill>
            <a:blip r:embed="rId4"/>
            <a:stretch>
              <a:fillRect/>
            </a:stretch>
          </a:blipFill>
        </p:spPr>
        <p:txBody>
          <a:bodyPr/>
          <a:lstStyle/>
          <a:p>
            <a:endParaRPr lang="en-US"/>
          </a:p>
        </p:txBody>
      </p:sp>
      <p:sp>
        <p:nvSpPr>
          <p:cNvPr id="6" name="Freeform 6"/>
          <p:cNvSpPr/>
          <p:nvPr/>
        </p:nvSpPr>
        <p:spPr>
          <a:xfrm>
            <a:off x="-8639760" y="1355878"/>
            <a:ext cx="16230600" cy="6052661"/>
          </a:xfrm>
          <a:custGeom>
            <a:avLst/>
            <a:gdLst/>
            <a:ahLst/>
            <a:cxnLst/>
            <a:rect l="l" t="t" r="r" b="b"/>
            <a:pathLst>
              <a:path w="16230600" h="6052661">
                <a:moveTo>
                  <a:pt x="0" y="0"/>
                </a:moveTo>
                <a:lnTo>
                  <a:pt x="16230600" y="0"/>
                </a:lnTo>
                <a:lnTo>
                  <a:pt x="16230600" y="6052662"/>
                </a:lnTo>
                <a:lnTo>
                  <a:pt x="0" y="6052662"/>
                </a:lnTo>
                <a:lnTo>
                  <a:pt x="0" y="0"/>
                </a:lnTo>
                <a:close/>
              </a:path>
            </a:pathLst>
          </a:custGeom>
          <a:blipFill>
            <a:blip r:embed="rId5"/>
            <a:stretch>
              <a:fillRect/>
            </a:stretch>
          </a:blipFill>
        </p:spPr>
        <p:txBody>
          <a:bodyPr/>
          <a:lstStyle/>
          <a:p>
            <a:endParaRPr lang="en-US"/>
          </a:p>
        </p:txBody>
      </p:sp>
      <p:sp>
        <p:nvSpPr>
          <p:cNvPr id="7" name="Freeform 7"/>
          <p:cNvSpPr/>
          <p:nvPr/>
        </p:nvSpPr>
        <p:spPr>
          <a:xfrm>
            <a:off x="12031270" y="3774852"/>
            <a:ext cx="9670551" cy="4097896"/>
          </a:xfrm>
          <a:custGeom>
            <a:avLst/>
            <a:gdLst/>
            <a:ahLst/>
            <a:cxnLst/>
            <a:rect l="l" t="t" r="r" b="b"/>
            <a:pathLst>
              <a:path w="9670551" h="4097896">
                <a:moveTo>
                  <a:pt x="0" y="0"/>
                </a:moveTo>
                <a:lnTo>
                  <a:pt x="9670551" y="0"/>
                </a:lnTo>
                <a:lnTo>
                  <a:pt x="9670551" y="4097896"/>
                </a:lnTo>
                <a:lnTo>
                  <a:pt x="0" y="4097896"/>
                </a:lnTo>
                <a:lnTo>
                  <a:pt x="0" y="0"/>
                </a:lnTo>
                <a:close/>
              </a:path>
            </a:pathLst>
          </a:custGeom>
          <a:blipFill>
            <a:blip r:embed="rId6"/>
            <a:stretch>
              <a:fillRect/>
            </a:stretch>
          </a:blipFill>
        </p:spPr>
        <p:txBody>
          <a:bodyPr/>
          <a:lstStyle/>
          <a:p>
            <a:endParaRPr lang="en-US"/>
          </a:p>
        </p:txBody>
      </p:sp>
      <p:sp>
        <p:nvSpPr>
          <p:cNvPr id="9" name="Freeform 9"/>
          <p:cNvSpPr/>
          <p:nvPr/>
        </p:nvSpPr>
        <p:spPr>
          <a:xfrm>
            <a:off x="-175598" y="7383797"/>
            <a:ext cx="1947481" cy="3122215"/>
          </a:xfrm>
          <a:custGeom>
            <a:avLst/>
            <a:gdLst/>
            <a:ahLst/>
            <a:cxnLst/>
            <a:rect l="l" t="t" r="r" b="b"/>
            <a:pathLst>
              <a:path w="1947481" h="3122215">
                <a:moveTo>
                  <a:pt x="0" y="0"/>
                </a:moveTo>
                <a:lnTo>
                  <a:pt x="1947481" y="0"/>
                </a:lnTo>
                <a:lnTo>
                  <a:pt x="1947481" y="3122214"/>
                </a:lnTo>
                <a:lnTo>
                  <a:pt x="0" y="3122214"/>
                </a:lnTo>
                <a:lnTo>
                  <a:pt x="0" y="0"/>
                </a:lnTo>
                <a:close/>
              </a:path>
            </a:pathLst>
          </a:custGeom>
          <a:blipFill>
            <a:blip r:embed="rId7"/>
            <a:stretch>
              <a:fillRect/>
            </a:stretch>
          </a:blipFill>
        </p:spPr>
        <p:txBody>
          <a:bodyPr/>
          <a:lstStyle/>
          <a:p>
            <a:endParaRPr lang="en-US"/>
          </a:p>
        </p:txBody>
      </p:sp>
      <p:sp>
        <p:nvSpPr>
          <p:cNvPr id="10" name="Freeform 10"/>
          <p:cNvSpPr/>
          <p:nvPr/>
        </p:nvSpPr>
        <p:spPr>
          <a:xfrm rot="976469" flipH="1">
            <a:off x="13984769" y="7570530"/>
            <a:ext cx="7116725" cy="5301960"/>
          </a:xfrm>
          <a:custGeom>
            <a:avLst/>
            <a:gdLst/>
            <a:ahLst/>
            <a:cxnLst/>
            <a:rect l="l" t="t" r="r" b="b"/>
            <a:pathLst>
              <a:path w="7116725" h="5301960">
                <a:moveTo>
                  <a:pt x="7116726" y="0"/>
                </a:moveTo>
                <a:lnTo>
                  <a:pt x="0" y="0"/>
                </a:lnTo>
                <a:lnTo>
                  <a:pt x="0" y="5301961"/>
                </a:lnTo>
                <a:lnTo>
                  <a:pt x="7116726" y="5301961"/>
                </a:lnTo>
                <a:lnTo>
                  <a:pt x="7116726" y="0"/>
                </a:lnTo>
                <a:close/>
              </a:path>
            </a:pathLst>
          </a:custGeom>
          <a:blipFill>
            <a:blip r:embed="rId8"/>
            <a:stretch>
              <a:fillRect/>
            </a:stretch>
          </a:blipFill>
        </p:spPr>
        <p:txBody>
          <a:bodyPr/>
          <a:lstStyle/>
          <a:p>
            <a:endParaRPr lang="en-US"/>
          </a:p>
        </p:txBody>
      </p:sp>
      <p:sp>
        <p:nvSpPr>
          <p:cNvPr id="12" name="Freeform 12"/>
          <p:cNvSpPr/>
          <p:nvPr/>
        </p:nvSpPr>
        <p:spPr>
          <a:xfrm>
            <a:off x="883845" y="3888416"/>
            <a:ext cx="16990498" cy="2982560"/>
          </a:xfrm>
          <a:custGeom>
            <a:avLst/>
            <a:gdLst/>
            <a:ahLst/>
            <a:cxnLst/>
            <a:rect l="l" t="t" r="r" b="b"/>
            <a:pathLst>
              <a:path w="7698356" h="2473097">
                <a:moveTo>
                  <a:pt x="0" y="0"/>
                </a:moveTo>
                <a:lnTo>
                  <a:pt x="7698356" y="0"/>
                </a:lnTo>
                <a:lnTo>
                  <a:pt x="7698356" y="2473097"/>
                </a:lnTo>
                <a:lnTo>
                  <a:pt x="0" y="2473097"/>
                </a:lnTo>
                <a:lnTo>
                  <a:pt x="0" y="0"/>
                </a:lnTo>
                <a:close/>
              </a:path>
            </a:pathLst>
          </a:custGeom>
          <a:blipFill>
            <a:blip r:embed="rId9">
              <a:extLst>
                <a:ext uri="{96DAC541-7B7A-43D3-8B79-37D633B846F1}">
                  <asvg:svgBlip xmlns="" xmlns:asvg="http://schemas.microsoft.com/office/drawing/2016/SVG/main" r:embed="rId10"/>
                </a:ext>
              </a:extLst>
            </a:blip>
            <a:stretch>
              <a:fillRect/>
            </a:stretch>
          </a:blipFill>
        </p:spPr>
        <p:txBody>
          <a:bodyPr/>
          <a:lstStyle/>
          <a:p>
            <a:endParaRPr lang="en-US"/>
          </a:p>
        </p:txBody>
      </p:sp>
      <p:sp>
        <p:nvSpPr>
          <p:cNvPr id="13" name="TextBox 13"/>
          <p:cNvSpPr txBox="1"/>
          <p:nvPr/>
        </p:nvSpPr>
        <p:spPr>
          <a:xfrm>
            <a:off x="2057400" y="4480829"/>
            <a:ext cx="15237898" cy="1855573"/>
          </a:xfrm>
          <a:prstGeom prst="rect">
            <a:avLst/>
          </a:prstGeom>
        </p:spPr>
        <p:txBody>
          <a:bodyPr wrap="square" lIns="0" tIns="0" rIns="0" bIns="0" rtlCol="0" anchor="t">
            <a:spAutoFit/>
          </a:bodyPr>
          <a:lstStyle/>
          <a:p>
            <a:pPr algn="just">
              <a:lnSpc>
                <a:spcPct val="115000"/>
              </a:lnSpc>
              <a:spcAft>
                <a:spcPts val="800"/>
              </a:spcAft>
              <a:tabLst>
                <a:tab pos="5731510" algn="r"/>
              </a:tabLst>
            </a:pPr>
            <a:r>
              <a:rPr lang="vi-VN" sz="5400" b="1" dirty="0">
                <a:latin typeface="Arial" panose="020B0604020202020204" pitchFamily="34" charset="0"/>
                <a:ea typeface="Calibri" panose="020F0502020204030204" pitchFamily="34" charset="0"/>
                <a:cs typeface="Arial" panose="020B0604020202020204" pitchFamily="34" charset="0"/>
              </a:rPr>
              <a:t>HOẠT ĐỘNG 3: LUYỆN TẬP- SÁNG TẠO</a:t>
            </a:r>
          </a:p>
          <a:p>
            <a:pPr algn="just">
              <a:lnSpc>
                <a:spcPct val="115000"/>
              </a:lnSpc>
              <a:spcAft>
                <a:spcPts val="800"/>
              </a:spcAft>
              <a:tabLst>
                <a:tab pos="5731510" algn="r"/>
              </a:tabLst>
            </a:pPr>
            <a:r>
              <a:rPr lang="en-US" sz="4800" b="1" dirty="0" err="1">
                <a:latin typeface="Arial" panose="020B0604020202020204" pitchFamily="34" charset="0"/>
                <a:ea typeface="Calibri" panose="020F0502020204030204" pitchFamily="34" charset="0"/>
                <a:cs typeface="Arial" panose="020B0604020202020204" pitchFamily="34" charset="0"/>
              </a:rPr>
              <a:t>Tạo</a:t>
            </a:r>
            <a:r>
              <a:rPr lang="en-US" sz="4800" b="1" dirty="0">
                <a:latin typeface="Arial" panose="020B0604020202020204" pitchFamily="34" charset="0"/>
                <a:ea typeface="Calibri" panose="020F0502020204030204" pitchFamily="34" charset="0"/>
                <a:cs typeface="Arial" panose="020B0604020202020204" pitchFamily="34" charset="0"/>
              </a:rPr>
              <a:t> </a:t>
            </a:r>
            <a:r>
              <a:rPr lang="en-US" sz="4800" b="1" dirty="0" err="1">
                <a:latin typeface="Arial" panose="020B0604020202020204" pitchFamily="34" charset="0"/>
                <a:ea typeface="Calibri" panose="020F0502020204030204" pitchFamily="34" charset="0"/>
                <a:cs typeface="Arial" panose="020B0604020202020204" pitchFamily="34" charset="0"/>
              </a:rPr>
              <a:t>phù</a:t>
            </a:r>
            <a:r>
              <a:rPr lang="en-US" sz="4800" b="1" dirty="0">
                <a:latin typeface="Arial" panose="020B0604020202020204" pitchFamily="34" charset="0"/>
                <a:ea typeface="Calibri" panose="020F0502020204030204" pitchFamily="34" charset="0"/>
                <a:cs typeface="Arial" panose="020B0604020202020204" pitchFamily="34" charset="0"/>
              </a:rPr>
              <a:t> </a:t>
            </a:r>
            <a:r>
              <a:rPr lang="en-US" sz="4800" b="1" dirty="0" err="1">
                <a:latin typeface="Arial" panose="020B0604020202020204" pitchFamily="34" charset="0"/>
                <a:ea typeface="Calibri" panose="020F0502020204030204" pitchFamily="34" charset="0"/>
                <a:cs typeface="Arial" panose="020B0604020202020204" pitchFamily="34" charset="0"/>
              </a:rPr>
              <a:t>điêu</a:t>
            </a:r>
            <a:r>
              <a:rPr lang="en-US" sz="4800" b="1" dirty="0">
                <a:latin typeface="Arial" panose="020B0604020202020204" pitchFamily="34" charset="0"/>
                <a:ea typeface="Calibri" panose="020F0502020204030204" pitchFamily="34" charset="0"/>
                <a:cs typeface="Arial" panose="020B0604020202020204" pitchFamily="34" charset="0"/>
              </a:rPr>
              <a:t> </a:t>
            </a:r>
            <a:r>
              <a:rPr lang="en-US" sz="4800" b="1" dirty="0" err="1">
                <a:latin typeface="Arial" panose="020B0604020202020204" pitchFamily="34" charset="0"/>
                <a:ea typeface="Calibri" panose="020F0502020204030204" pitchFamily="34" charset="0"/>
                <a:cs typeface="Arial" panose="020B0604020202020204" pitchFamily="34" charset="0"/>
              </a:rPr>
              <a:t>về</a:t>
            </a:r>
            <a:r>
              <a:rPr lang="en-US" sz="4800" b="1" dirty="0">
                <a:latin typeface="Arial" panose="020B0604020202020204" pitchFamily="34" charset="0"/>
                <a:ea typeface="Calibri" panose="020F0502020204030204" pitchFamily="34" charset="0"/>
                <a:cs typeface="Arial" panose="020B0604020202020204" pitchFamily="34" charset="0"/>
              </a:rPr>
              <a:t> </a:t>
            </a:r>
            <a:r>
              <a:rPr lang="en-US" sz="4800" b="1" dirty="0" err="1">
                <a:latin typeface="Arial" panose="020B0604020202020204" pitchFamily="34" charset="0"/>
                <a:ea typeface="Calibri" panose="020F0502020204030204" pitchFamily="34" charset="0"/>
                <a:cs typeface="Arial" panose="020B0604020202020204" pitchFamily="34" charset="0"/>
              </a:rPr>
              <a:t>động</a:t>
            </a:r>
            <a:r>
              <a:rPr lang="en-US" sz="4800" b="1" dirty="0">
                <a:latin typeface="Arial" panose="020B0604020202020204" pitchFamily="34" charset="0"/>
                <a:ea typeface="Calibri" panose="020F0502020204030204" pitchFamily="34" charset="0"/>
                <a:cs typeface="Arial" panose="020B0604020202020204" pitchFamily="34" charset="0"/>
              </a:rPr>
              <a:t> </a:t>
            </a:r>
            <a:r>
              <a:rPr lang="en-US" sz="4800" b="1" dirty="0" err="1">
                <a:latin typeface="Arial" panose="020B0604020202020204" pitchFamily="34" charset="0"/>
                <a:ea typeface="Calibri" panose="020F0502020204030204" pitchFamily="34" charset="0"/>
                <a:cs typeface="Arial" panose="020B0604020202020204" pitchFamily="34" charset="0"/>
              </a:rPr>
              <a:t>vật</a:t>
            </a:r>
            <a:r>
              <a:rPr lang="en-US" sz="4800" b="1" dirty="0">
                <a:latin typeface="Arial" panose="020B0604020202020204" pitchFamily="34" charset="0"/>
                <a:ea typeface="Calibri" panose="020F0502020204030204" pitchFamily="34" charset="0"/>
                <a:cs typeface="Arial" panose="020B0604020202020204" pitchFamily="34" charset="0"/>
              </a:rPr>
              <a:t> </a:t>
            </a:r>
            <a:r>
              <a:rPr lang="en-US" sz="4800" b="1" dirty="0" err="1">
                <a:latin typeface="Arial" panose="020B0604020202020204" pitchFamily="34" charset="0"/>
                <a:ea typeface="Calibri" panose="020F0502020204030204" pitchFamily="34" charset="0"/>
                <a:cs typeface="Arial" panose="020B0604020202020204" pitchFamily="34" charset="0"/>
              </a:rPr>
              <a:t>hoang</a:t>
            </a:r>
            <a:r>
              <a:rPr lang="en-US" sz="4800" b="1" dirty="0">
                <a:latin typeface="Arial" panose="020B0604020202020204" pitchFamily="34" charset="0"/>
                <a:ea typeface="Calibri" panose="020F0502020204030204" pitchFamily="34" charset="0"/>
                <a:cs typeface="Arial" panose="020B0604020202020204" pitchFamily="34" charset="0"/>
              </a:rPr>
              <a:t> </a:t>
            </a:r>
            <a:r>
              <a:rPr lang="en-US" sz="4800" b="1" dirty="0" err="1">
                <a:latin typeface="Arial" panose="020B0604020202020204" pitchFamily="34" charset="0"/>
                <a:ea typeface="Calibri" panose="020F0502020204030204" pitchFamily="34" charset="0"/>
                <a:cs typeface="Arial" panose="020B0604020202020204" pitchFamily="34" charset="0"/>
              </a:rPr>
              <a:t>dã</a:t>
            </a:r>
            <a:r>
              <a:rPr lang="en-US" sz="4800" b="1" dirty="0">
                <a:latin typeface="Arial" panose="020B0604020202020204" pitchFamily="34" charset="0"/>
                <a:ea typeface="Calibri" panose="020F0502020204030204" pitchFamily="34" charset="0"/>
                <a:cs typeface="Arial" panose="020B0604020202020204" pitchFamily="34" charset="0"/>
              </a:rPr>
              <a:t> ở </a:t>
            </a:r>
            <a:r>
              <a:rPr lang="en-US" sz="4800" b="1" dirty="0" err="1">
                <a:latin typeface="Arial" panose="020B0604020202020204" pitchFamily="34" charset="0"/>
                <a:ea typeface="Calibri" panose="020F0502020204030204" pitchFamily="34" charset="0"/>
                <a:cs typeface="Arial" panose="020B0604020202020204" pitchFamily="34" charset="0"/>
              </a:rPr>
              <a:t>châu</a:t>
            </a:r>
            <a:r>
              <a:rPr lang="en-US" sz="4800" b="1" dirty="0">
                <a:latin typeface="Arial" panose="020B0604020202020204" pitchFamily="34" charset="0"/>
                <a:ea typeface="Calibri" panose="020F0502020204030204" pitchFamily="34" charset="0"/>
                <a:cs typeface="Arial" panose="020B0604020202020204" pitchFamily="34" charset="0"/>
              </a:rPr>
              <a:t> Phi</a:t>
            </a:r>
            <a:endParaRPr lang="en-US" sz="28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14" name="Picture 13">
            <a:extLst>
              <a:ext uri="{FF2B5EF4-FFF2-40B4-BE49-F238E27FC236}">
                <a16:creationId xmlns:a16="http://schemas.microsoft.com/office/drawing/2014/main" id="{F005CFEB-9E40-6089-045B-182A9BA3D8AE}"/>
              </a:ext>
            </a:extLst>
          </p:cNvPr>
          <p:cNvPicPr>
            <a:picLocks noChangeAspect="1"/>
          </p:cNvPicPr>
          <p:nvPr/>
        </p:nvPicPr>
        <p:blipFill rotWithShape="1">
          <a:blip r:embed="rId11">
            <a:alphaModFix amt="71000"/>
          </a:blip>
          <a:srcRect l="11173" t="13551" r="9235" b="6048"/>
          <a:stretch/>
        </p:blipFill>
        <p:spPr>
          <a:xfrm>
            <a:off x="32727" y="266700"/>
            <a:ext cx="1262673" cy="1278234"/>
          </a:xfrm>
          <a:prstGeom prst="roundRect">
            <a:avLst>
              <a:gd name="adj" fmla="val 12881"/>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5" name="Freeform 11">
            <a:extLst>
              <a:ext uri="{FF2B5EF4-FFF2-40B4-BE49-F238E27FC236}">
                <a16:creationId xmlns:a16="http://schemas.microsoft.com/office/drawing/2014/main" id="{3D434F64-59DD-86BE-3E50-E9EC9507B981}"/>
              </a:ext>
            </a:extLst>
          </p:cNvPr>
          <p:cNvSpPr/>
          <p:nvPr/>
        </p:nvSpPr>
        <p:spPr>
          <a:xfrm>
            <a:off x="-426434" y="3388288"/>
            <a:ext cx="2449152" cy="3701241"/>
          </a:xfrm>
          <a:custGeom>
            <a:avLst/>
            <a:gdLst/>
            <a:ahLst/>
            <a:cxnLst/>
            <a:rect l="l" t="t" r="r" b="b"/>
            <a:pathLst>
              <a:path w="2592227" h="4226116">
                <a:moveTo>
                  <a:pt x="0" y="0"/>
                </a:moveTo>
                <a:lnTo>
                  <a:pt x="2592228" y="0"/>
                </a:lnTo>
                <a:lnTo>
                  <a:pt x="2592228" y="4226116"/>
                </a:lnTo>
                <a:lnTo>
                  <a:pt x="0" y="4226116"/>
                </a:lnTo>
                <a:lnTo>
                  <a:pt x="0" y="0"/>
                </a:lnTo>
                <a:close/>
              </a:path>
            </a:pathLst>
          </a:custGeom>
          <a:blipFill>
            <a:blip r:embed="rId12"/>
            <a:stretch>
              <a:fillRect/>
            </a:stretch>
          </a:blipFill>
        </p:spPr>
        <p:txBody>
          <a:bodyPr/>
          <a:lstStyle/>
          <a:p>
            <a:endParaRPr lang="en-US"/>
          </a:p>
        </p:txBody>
      </p:sp>
    </p:spTree>
    <p:extLst>
      <p:ext uri="{BB962C8B-B14F-4D97-AF65-F5344CB8AC3E}">
        <p14:creationId xmlns:p14="http://schemas.microsoft.com/office/powerpoint/2010/main" val="206552673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4E1"/>
        </a:solidFill>
        <a:effectLst/>
      </p:bgPr>
    </p:bg>
    <p:spTree>
      <p:nvGrpSpPr>
        <p:cNvPr id="1" name=""/>
        <p:cNvGrpSpPr/>
        <p:nvPr/>
      </p:nvGrpSpPr>
      <p:grpSpPr>
        <a:xfrm>
          <a:off x="0" y="0"/>
          <a:ext cx="0" cy="0"/>
          <a:chOff x="0" y="0"/>
          <a:chExt cx="0" cy="0"/>
        </a:xfrm>
      </p:grpSpPr>
      <p:sp>
        <p:nvSpPr>
          <p:cNvPr id="4" name="Freeform 4"/>
          <p:cNvSpPr/>
          <p:nvPr/>
        </p:nvSpPr>
        <p:spPr>
          <a:xfrm>
            <a:off x="5084455" y="8320830"/>
            <a:ext cx="16230600" cy="2874169"/>
          </a:xfrm>
          <a:custGeom>
            <a:avLst/>
            <a:gdLst/>
            <a:ahLst/>
            <a:cxnLst/>
            <a:rect l="l" t="t" r="r" b="b"/>
            <a:pathLst>
              <a:path w="16230600" h="2874169">
                <a:moveTo>
                  <a:pt x="0" y="0"/>
                </a:moveTo>
                <a:lnTo>
                  <a:pt x="16230600" y="0"/>
                </a:lnTo>
                <a:lnTo>
                  <a:pt x="16230600" y="2874169"/>
                </a:lnTo>
                <a:lnTo>
                  <a:pt x="0" y="2874169"/>
                </a:lnTo>
                <a:lnTo>
                  <a:pt x="0" y="0"/>
                </a:lnTo>
                <a:close/>
              </a:path>
            </a:pathLst>
          </a:custGeom>
          <a:blipFill>
            <a:blip r:embed="rId2"/>
            <a:stretch>
              <a:fillRect/>
            </a:stretch>
          </a:blipFill>
        </p:spPr>
        <p:txBody>
          <a:bodyPr/>
          <a:lstStyle/>
          <a:p>
            <a:endParaRPr lang="en-US"/>
          </a:p>
        </p:txBody>
      </p:sp>
      <p:sp>
        <p:nvSpPr>
          <p:cNvPr id="5" name="Freeform 5"/>
          <p:cNvSpPr/>
          <p:nvPr/>
        </p:nvSpPr>
        <p:spPr>
          <a:xfrm>
            <a:off x="-849086" y="8320830"/>
            <a:ext cx="16230600" cy="2874169"/>
          </a:xfrm>
          <a:custGeom>
            <a:avLst/>
            <a:gdLst/>
            <a:ahLst/>
            <a:cxnLst/>
            <a:rect l="l" t="t" r="r" b="b"/>
            <a:pathLst>
              <a:path w="16230600" h="2874169">
                <a:moveTo>
                  <a:pt x="0" y="0"/>
                </a:moveTo>
                <a:lnTo>
                  <a:pt x="16230600" y="0"/>
                </a:lnTo>
                <a:lnTo>
                  <a:pt x="16230600" y="2874169"/>
                </a:lnTo>
                <a:lnTo>
                  <a:pt x="0" y="2874169"/>
                </a:lnTo>
                <a:lnTo>
                  <a:pt x="0" y="0"/>
                </a:lnTo>
                <a:close/>
              </a:path>
            </a:pathLst>
          </a:custGeom>
          <a:blipFill>
            <a:blip r:embed="rId2"/>
            <a:stretch>
              <a:fillRect/>
            </a:stretch>
          </a:blipFill>
        </p:spPr>
        <p:txBody>
          <a:bodyPr/>
          <a:lstStyle/>
          <a:p>
            <a:endParaRPr lang="en-US"/>
          </a:p>
        </p:txBody>
      </p:sp>
      <p:pic>
        <p:nvPicPr>
          <p:cNvPr id="10" name="Picture 9">
            <a:extLst>
              <a:ext uri="{FF2B5EF4-FFF2-40B4-BE49-F238E27FC236}">
                <a16:creationId xmlns:a16="http://schemas.microsoft.com/office/drawing/2014/main" id="{9C1C35BE-D564-FE88-07C2-8178017F9AE6}"/>
              </a:ext>
            </a:extLst>
          </p:cNvPr>
          <p:cNvPicPr>
            <a:picLocks noChangeAspect="1"/>
          </p:cNvPicPr>
          <p:nvPr/>
        </p:nvPicPr>
        <p:blipFill rotWithShape="1">
          <a:blip r:embed="rId3">
            <a:alphaModFix amt="71000"/>
          </a:blip>
          <a:srcRect l="11173" t="13551" r="9235" b="6048"/>
          <a:stretch/>
        </p:blipFill>
        <p:spPr>
          <a:xfrm>
            <a:off x="32727" y="266700"/>
            <a:ext cx="1262673" cy="1278234"/>
          </a:xfrm>
          <a:prstGeom prst="roundRect">
            <a:avLst>
              <a:gd name="adj" fmla="val 12881"/>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2" name="TextBox 13">
            <a:extLst>
              <a:ext uri="{FF2B5EF4-FFF2-40B4-BE49-F238E27FC236}">
                <a16:creationId xmlns:a16="http://schemas.microsoft.com/office/drawing/2014/main" id="{0F3F20DE-2458-4E98-553B-5DBBAD281490}"/>
              </a:ext>
            </a:extLst>
          </p:cNvPr>
          <p:cNvSpPr txBox="1"/>
          <p:nvPr/>
        </p:nvSpPr>
        <p:spPr>
          <a:xfrm>
            <a:off x="664063" y="2597157"/>
            <a:ext cx="15237898" cy="1498808"/>
          </a:xfrm>
          <a:prstGeom prst="rect">
            <a:avLst/>
          </a:prstGeom>
        </p:spPr>
        <p:txBody>
          <a:bodyPr wrap="square" lIns="0" tIns="0" rIns="0" bIns="0" rtlCol="0" anchor="t">
            <a:spAutoFit/>
          </a:bodyPr>
          <a:lstStyle/>
          <a:p>
            <a:pPr algn="just">
              <a:lnSpc>
                <a:spcPct val="115000"/>
              </a:lnSpc>
              <a:spcAft>
                <a:spcPts val="800"/>
              </a:spcAft>
              <a:tabLst>
                <a:tab pos="5731510" algn="r"/>
              </a:tabLst>
            </a:pPr>
            <a:r>
              <a:rPr lang="en-US" sz="5400" b="1" u="sng" dirty="0" err="1">
                <a:latin typeface="Arial" panose="020B0604020202020204" pitchFamily="34" charset="0"/>
                <a:ea typeface="Calibri" panose="020F0502020204030204" pitchFamily="34" charset="0"/>
                <a:cs typeface="Arial" panose="020B0604020202020204" pitchFamily="34" charset="0"/>
              </a:rPr>
              <a:t>Tạo</a:t>
            </a:r>
            <a:r>
              <a:rPr lang="en-US" sz="5400" b="1" u="sng" dirty="0">
                <a:latin typeface="Arial" panose="020B0604020202020204" pitchFamily="34" charset="0"/>
                <a:ea typeface="Calibri" panose="020F0502020204030204" pitchFamily="34" charset="0"/>
                <a:cs typeface="Arial" panose="020B0604020202020204" pitchFamily="34" charset="0"/>
              </a:rPr>
              <a:t> </a:t>
            </a:r>
            <a:r>
              <a:rPr lang="en-US" sz="5400" b="1" u="sng" dirty="0" err="1">
                <a:latin typeface="Arial" panose="020B0604020202020204" pitchFamily="34" charset="0"/>
                <a:ea typeface="Calibri" panose="020F0502020204030204" pitchFamily="34" charset="0"/>
                <a:cs typeface="Arial" panose="020B0604020202020204" pitchFamily="34" charset="0"/>
              </a:rPr>
              <a:t>phù</a:t>
            </a:r>
            <a:r>
              <a:rPr lang="en-US" sz="5400" b="1" u="sng" dirty="0">
                <a:latin typeface="Arial" panose="020B0604020202020204" pitchFamily="34" charset="0"/>
                <a:ea typeface="Calibri" panose="020F0502020204030204" pitchFamily="34" charset="0"/>
                <a:cs typeface="Arial" panose="020B0604020202020204" pitchFamily="34" charset="0"/>
              </a:rPr>
              <a:t> </a:t>
            </a:r>
            <a:r>
              <a:rPr lang="en-US" sz="5400" b="1" u="sng" dirty="0" err="1">
                <a:latin typeface="Arial" panose="020B0604020202020204" pitchFamily="34" charset="0"/>
                <a:ea typeface="Calibri" panose="020F0502020204030204" pitchFamily="34" charset="0"/>
                <a:cs typeface="Arial" panose="020B0604020202020204" pitchFamily="34" charset="0"/>
              </a:rPr>
              <a:t>điêu</a:t>
            </a:r>
            <a:r>
              <a:rPr lang="en-US" sz="5400" b="1" u="sng" dirty="0">
                <a:latin typeface="Arial" panose="020B0604020202020204" pitchFamily="34" charset="0"/>
                <a:ea typeface="Calibri" panose="020F0502020204030204" pitchFamily="34" charset="0"/>
                <a:cs typeface="Arial" panose="020B0604020202020204" pitchFamily="34" charset="0"/>
              </a:rPr>
              <a:t> </a:t>
            </a:r>
            <a:r>
              <a:rPr lang="en-US" sz="5400" b="1" u="sng" dirty="0" err="1">
                <a:latin typeface="Arial" panose="020B0604020202020204" pitchFamily="34" charset="0"/>
                <a:ea typeface="Calibri" panose="020F0502020204030204" pitchFamily="34" charset="0"/>
                <a:cs typeface="Arial" panose="020B0604020202020204" pitchFamily="34" charset="0"/>
              </a:rPr>
              <a:t>về</a:t>
            </a:r>
            <a:r>
              <a:rPr lang="en-US" sz="5400" b="1" u="sng" dirty="0">
                <a:latin typeface="Arial" panose="020B0604020202020204" pitchFamily="34" charset="0"/>
                <a:ea typeface="Calibri" panose="020F0502020204030204" pitchFamily="34" charset="0"/>
                <a:cs typeface="Arial" panose="020B0604020202020204" pitchFamily="34" charset="0"/>
              </a:rPr>
              <a:t> </a:t>
            </a:r>
            <a:r>
              <a:rPr lang="en-US" sz="5400" b="1" u="sng" dirty="0" err="1">
                <a:latin typeface="Arial" panose="020B0604020202020204" pitchFamily="34" charset="0"/>
                <a:ea typeface="Calibri" panose="020F0502020204030204" pitchFamily="34" charset="0"/>
                <a:cs typeface="Arial" panose="020B0604020202020204" pitchFamily="34" charset="0"/>
              </a:rPr>
              <a:t>động</a:t>
            </a:r>
            <a:r>
              <a:rPr lang="en-US" sz="5400" b="1" u="sng" dirty="0">
                <a:latin typeface="Arial" panose="020B0604020202020204" pitchFamily="34" charset="0"/>
                <a:ea typeface="Calibri" panose="020F0502020204030204" pitchFamily="34" charset="0"/>
                <a:cs typeface="Arial" panose="020B0604020202020204" pitchFamily="34" charset="0"/>
              </a:rPr>
              <a:t> </a:t>
            </a:r>
            <a:r>
              <a:rPr lang="en-US" sz="5400" b="1" u="sng" dirty="0" err="1">
                <a:latin typeface="Arial" panose="020B0604020202020204" pitchFamily="34" charset="0"/>
                <a:ea typeface="Calibri" panose="020F0502020204030204" pitchFamily="34" charset="0"/>
                <a:cs typeface="Arial" panose="020B0604020202020204" pitchFamily="34" charset="0"/>
              </a:rPr>
              <a:t>vật</a:t>
            </a:r>
            <a:r>
              <a:rPr lang="en-US" sz="5400" b="1" u="sng" dirty="0">
                <a:latin typeface="Arial" panose="020B0604020202020204" pitchFamily="34" charset="0"/>
                <a:ea typeface="Calibri" panose="020F0502020204030204" pitchFamily="34" charset="0"/>
                <a:cs typeface="Arial" panose="020B0604020202020204" pitchFamily="34" charset="0"/>
              </a:rPr>
              <a:t> </a:t>
            </a:r>
            <a:r>
              <a:rPr lang="en-US" sz="5400" b="1" u="sng" dirty="0" err="1">
                <a:latin typeface="Arial" panose="020B0604020202020204" pitchFamily="34" charset="0"/>
                <a:ea typeface="Calibri" panose="020F0502020204030204" pitchFamily="34" charset="0"/>
                <a:cs typeface="Arial" panose="020B0604020202020204" pitchFamily="34" charset="0"/>
              </a:rPr>
              <a:t>hoang</a:t>
            </a:r>
            <a:r>
              <a:rPr lang="en-US" sz="5400" b="1" u="sng" dirty="0">
                <a:latin typeface="Arial" panose="020B0604020202020204" pitchFamily="34" charset="0"/>
                <a:ea typeface="Calibri" panose="020F0502020204030204" pitchFamily="34" charset="0"/>
                <a:cs typeface="Arial" panose="020B0604020202020204" pitchFamily="34" charset="0"/>
              </a:rPr>
              <a:t> </a:t>
            </a:r>
            <a:r>
              <a:rPr lang="en-US" sz="5400" b="1" u="sng" dirty="0" err="1">
                <a:latin typeface="Arial" panose="020B0604020202020204" pitchFamily="34" charset="0"/>
                <a:ea typeface="Calibri" panose="020F0502020204030204" pitchFamily="34" charset="0"/>
                <a:cs typeface="Arial" panose="020B0604020202020204" pitchFamily="34" charset="0"/>
              </a:rPr>
              <a:t>dã</a:t>
            </a:r>
            <a:r>
              <a:rPr lang="en-US" sz="5400" b="1" u="sng" dirty="0">
                <a:latin typeface="Arial" panose="020B0604020202020204" pitchFamily="34" charset="0"/>
                <a:ea typeface="Calibri" panose="020F0502020204030204" pitchFamily="34" charset="0"/>
                <a:cs typeface="Arial" panose="020B0604020202020204" pitchFamily="34" charset="0"/>
              </a:rPr>
              <a:t> ở </a:t>
            </a:r>
            <a:r>
              <a:rPr lang="en-US" sz="5400" b="1" u="sng" dirty="0" err="1">
                <a:latin typeface="Arial" panose="020B0604020202020204" pitchFamily="34" charset="0"/>
                <a:ea typeface="Calibri" panose="020F0502020204030204" pitchFamily="34" charset="0"/>
                <a:cs typeface="Arial" panose="020B0604020202020204" pitchFamily="34" charset="0"/>
              </a:rPr>
              <a:t>châu</a:t>
            </a:r>
            <a:r>
              <a:rPr lang="en-US" sz="5400" b="1" u="sng" dirty="0">
                <a:latin typeface="Arial" panose="020B0604020202020204" pitchFamily="34" charset="0"/>
                <a:ea typeface="Calibri" panose="020F0502020204030204" pitchFamily="34" charset="0"/>
                <a:cs typeface="Arial" panose="020B0604020202020204" pitchFamily="34" charset="0"/>
              </a:rPr>
              <a:t> Phi</a:t>
            </a:r>
            <a:endParaRPr lang="en-US" sz="5400" u="sng"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US" sz="2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1" name="TextBox 10">
            <a:extLst>
              <a:ext uri="{FF2B5EF4-FFF2-40B4-BE49-F238E27FC236}">
                <a16:creationId xmlns:a16="http://schemas.microsoft.com/office/drawing/2014/main" id="{FDC6FB0D-00D3-DDE6-396A-37C2360EF9EE}"/>
              </a:ext>
            </a:extLst>
          </p:cNvPr>
          <p:cNvSpPr txBox="1"/>
          <p:nvPr/>
        </p:nvSpPr>
        <p:spPr>
          <a:xfrm>
            <a:off x="533400" y="4375071"/>
            <a:ext cx="16611600" cy="3539430"/>
          </a:xfrm>
          <a:prstGeom prst="rect">
            <a:avLst/>
          </a:prstGeom>
          <a:noFill/>
        </p:spPr>
        <p:txBody>
          <a:bodyPr wrap="square">
            <a:spAutoFit/>
          </a:bodyPr>
          <a:lstStyle/>
          <a:p>
            <a:pPr marL="571500" indent="-571500">
              <a:lnSpc>
                <a:spcPct val="150000"/>
              </a:lnSpc>
              <a:buFont typeface="Arial" panose="020B0604020202020204" pitchFamily="34" charset="0"/>
              <a:buChar char="•"/>
            </a:pPr>
            <a:r>
              <a:rPr lang="vi-VN" sz="4000" b="1" dirty="0">
                <a:ea typeface="Calibri" panose="020F0502020204030204" pitchFamily="34" charset="0"/>
              </a:rPr>
              <a:t>Em tham khảo hình ở trang 24 trong SGK Mĩ thuật 5 để phát triển ý tưởng sáng tạo phù điêu.</a:t>
            </a:r>
          </a:p>
          <a:p>
            <a:pPr marL="571500" indent="-571500">
              <a:lnSpc>
                <a:spcPct val="150000"/>
              </a:lnSpc>
              <a:buFont typeface="Arial" panose="020B0604020202020204" pitchFamily="34" charset="0"/>
              <a:buChar char="•"/>
            </a:pPr>
            <a:r>
              <a:rPr lang="vi-VN" sz="4000" b="1" dirty="0">
                <a:ea typeface="Calibri" panose="020F0502020204030204" pitchFamily="34" charset="0"/>
              </a:rPr>
              <a:t>Em thực hành tạo phù điêu </a:t>
            </a:r>
            <a:r>
              <a:rPr lang="en-US" sz="4000" b="1" dirty="0" err="1">
                <a:latin typeface="Montserrat SemiBold" panose="00000700000000000000" pitchFamily="2" charset="0"/>
                <a:ea typeface="Calibri" panose="020F0502020204030204" pitchFamily="34" charset="0"/>
                <a:cs typeface="Times New Roman" panose="02020603050405020304" pitchFamily="18" charset="0"/>
              </a:rPr>
              <a:t>về</a:t>
            </a:r>
            <a:r>
              <a:rPr lang="en-US" sz="4000" b="1" dirty="0">
                <a:latin typeface="Montserrat SemiBold" panose="00000700000000000000" pitchFamily="2" charset="0"/>
                <a:ea typeface="Calibri" panose="020F0502020204030204" pitchFamily="34" charset="0"/>
                <a:cs typeface="Times New Roman" panose="02020603050405020304" pitchFamily="18" charset="0"/>
              </a:rPr>
              <a:t> </a:t>
            </a:r>
            <a:r>
              <a:rPr lang="en-US" sz="4000" b="1" dirty="0" err="1">
                <a:latin typeface="Montserrat SemiBold" panose="00000700000000000000" pitchFamily="2" charset="0"/>
                <a:ea typeface="Calibri" panose="020F0502020204030204" pitchFamily="34" charset="0"/>
                <a:cs typeface="Times New Roman" panose="02020603050405020304" pitchFamily="18" charset="0"/>
              </a:rPr>
              <a:t>động</a:t>
            </a:r>
            <a:r>
              <a:rPr lang="en-US" sz="4000" b="1" dirty="0">
                <a:latin typeface="Montserrat SemiBold" panose="00000700000000000000" pitchFamily="2" charset="0"/>
                <a:ea typeface="Calibri" panose="020F0502020204030204" pitchFamily="34" charset="0"/>
                <a:cs typeface="Times New Roman" panose="02020603050405020304" pitchFamily="18" charset="0"/>
              </a:rPr>
              <a:t> </a:t>
            </a:r>
            <a:r>
              <a:rPr lang="en-US" sz="4000" b="1" dirty="0" err="1">
                <a:latin typeface="Montserrat SemiBold" panose="00000700000000000000" pitchFamily="2" charset="0"/>
                <a:ea typeface="Calibri" panose="020F0502020204030204" pitchFamily="34" charset="0"/>
                <a:cs typeface="Times New Roman" panose="02020603050405020304" pitchFamily="18" charset="0"/>
              </a:rPr>
              <a:t>vật</a:t>
            </a:r>
            <a:r>
              <a:rPr lang="en-US" sz="4000" b="1" dirty="0">
                <a:latin typeface="Montserrat SemiBold" panose="00000700000000000000" pitchFamily="2" charset="0"/>
                <a:ea typeface="Calibri" panose="020F0502020204030204" pitchFamily="34" charset="0"/>
                <a:cs typeface="Times New Roman" panose="02020603050405020304" pitchFamily="18" charset="0"/>
              </a:rPr>
              <a:t> </a:t>
            </a:r>
            <a:r>
              <a:rPr lang="en-US" sz="4000" b="1" dirty="0" err="1">
                <a:latin typeface="Montserrat SemiBold" panose="00000700000000000000" pitchFamily="2" charset="0"/>
                <a:ea typeface="Calibri" panose="020F0502020204030204" pitchFamily="34" charset="0"/>
                <a:cs typeface="Times New Roman" panose="02020603050405020304" pitchFamily="18" charset="0"/>
              </a:rPr>
              <a:t>hoang</a:t>
            </a:r>
            <a:r>
              <a:rPr lang="en-US" sz="4000" b="1" dirty="0">
                <a:latin typeface="Montserrat SemiBold" panose="00000700000000000000" pitchFamily="2" charset="0"/>
                <a:ea typeface="Calibri" panose="020F0502020204030204" pitchFamily="34" charset="0"/>
                <a:cs typeface="Times New Roman" panose="02020603050405020304" pitchFamily="18" charset="0"/>
              </a:rPr>
              <a:t> </a:t>
            </a:r>
            <a:r>
              <a:rPr lang="en-US" sz="4000" b="1" dirty="0" err="1">
                <a:latin typeface="Montserrat SemiBold" panose="00000700000000000000" pitchFamily="2" charset="0"/>
                <a:ea typeface="Calibri" panose="020F0502020204030204" pitchFamily="34" charset="0"/>
                <a:cs typeface="Times New Roman" panose="02020603050405020304" pitchFamily="18" charset="0"/>
              </a:rPr>
              <a:t>dã</a:t>
            </a:r>
            <a:r>
              <a:rPr lang="en-US" sz="4000" b="1" dirty="0">
                <a:latin typeface="Montserrat SemiBold" panose="00000700000000000000" pitchFamily="2" charset="0"/>
                <a:ea typeface="Calibri" panose="020F0502020204030204" pitchFamily="34" charset="0"/>
                <a:cs typeface="Times New Roman" panose="02020603050405020304" pitchFamily="18" charset="0"/>
              </a:rPr>
              <a:t> ở </a:t>
            </a:r>
            <a:r>
              <a:rPr lang="en-US" sz="4000" b="1" dirty="0" err="1">
                <a:latin typeface="Montserrat SemiBold" panose="00000700000000000000" pitchFamily="2" charset="0"/>
                <a:ea typeface="Calibri" panose="020F0502020204030204" pitchFamily="34" charset="0"/>
                <a:cs typeface="Times New Roman" panose="02020603050405020304" pitchFamily="18" charset="0"/>
              </a:rPr>
              <a:t>châu</a:t>
            </a:r>
            <a:r>
              <a:rPr lang="en-US" sz="4000" b="1" dirty="0">
                <a:latin typeface="Montserrat SemiBold" panose="00000700000000000000" pitchFamily="2" charset="0"/>
                <a:ea typeface="Calibri" panose="020F0502020204030204" pitchFamily="34" charset="0"/>
                <a:cs typeface="Times New Roman" panose="02020603050405020304" pitchFamily="18" charset="0"/>
              </a:rPr>
              <a:t> Phi</a:t>
            </a:r>
            <a:r>
              <a:rPr lang="vi-VN" sz="4000" b="1" dirty="0">
                <a:ea typeface="Calibri" panose="020F0502020204030204" pitchFamily="34" charset="0"/>
              </a:rPr>
              <a:t>.</a:t>
            </a:r>
            <a:endParaRPr lang="en-US" sz="4000" b="1" dirty="0">
              <a:ea typeface="Calibri" panose="020F0502020204030204" pitchFamily="34" charset="0"/>
            </a:endParaRPr>
          </a:p>
          <a:p>
            <a:endParaRPr lang="en-US" sz="4400" b="1" dirty="0">
              <a:ea typeface="Calibri" panose="020F0502020204030204" pitchFamily="34" charset="0"/>
            </a:endParaRPr>
          </a:p>
        </p:txBody>
      </p:sp>
    </p:spTree>
    <p:extLst>
      <p:ext uri="{BB962C8B-B14F-4D97-AF65-F5344CB8AC3E}">
        <p14:creationId xmlns:p14="http://schemas.microsoft.com/office/powerpoint/2010/main" val="327212427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19B2EB12-332C-4DCC-9746-30DD4690F95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4" name="Group 53">
            <a:extLst>
              <a:ext uri="{FF2B5EF4-FFF2-40B4-BE49-F238E27FC236}">
                <a16:creationId xmlns:a16="http://schemas.microsoft.com/office/drawing/2014/main" id="{AFD40B55-BABB-4B33-ADD3-0C2340430678}"/>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2161" y="885825"/>
            <a:ext cx="8221188" cy="4109064"/>
            <a:chOff x="7807230" y="2012810"/>
            <a:chExt cx="3251252" cy="3459865"/>
          </a:xfrm>
        </p:grpSpPr>
        <p:sp>
          <p:nvSpPr>
            <p:cNvPr id="55" name="Rectangle 54">
              <a:extLst>
                <a:ext uri="{FF2B5EF4-FFF2-40B4-BE49-F238E27FC236}">
                  <a16:creationId xmlns:a16="http://schemas.microsoft.com/office/drawing/2014/main" id="{C324E181-0B87-4B75-A5EC-6A4B1BD1B65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577211FB-84C1-4B06-AF95-F83D0394DC59}"/>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14" name="Picture 13" descr="A giraffes made out of clay&#10;&#10;Description automatically generated">
            <a:extLst>
              <a:ext uri="{FF2B5EF4-FFF2-40B4-BE49-F238E27FC236}">
                <a16:creationId xmlns:a16="http://schemas.microsoft.com/office/drawing/2014/main" id="{2CC02E0D-37F2-F5CD-C3AB-4DA9D7D5889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75406" y="1129845"/>
            <a:ext cx="6674698" cy="3621024"/>
          </a:xfrm>
          <a:prstGeom prst="rect">
            <a:avLst/>
          </a:prstGeom>
        </p:spPr>
      </p:pic>
      <p:grpSp>
        <p:nvGrpSpPr>
          <p:cNvPr id="58" name="Group 57">
            <a:extLst>
              <a:ext uri="{FF2B5EF4-FFF2-40B4-BE49-F238E27FC236}">
                <a16:creationId xmlns:a16="http://schemas.microsoft.com/office/drawing/2014/main" id="{E616EDA1-F722-4C6A-AD2F-E487C7EBE6BD}"/>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2161" y="5317062"/>
            <a:ext cx="3977640" cy="4109064"/>
            <a:chOff x="7807230" y="2012810"/>
            <a:chExt cx="3251252" cy="3459865"/>
          </a:xfrm>
        </p:grpSpPr>
        <p:sp>
          <p:nvSpPr>
            <p:cNvPr id="59" name="Rectangle 58">
              <a:extLst>
                <a:ext uri="{FF2B5EF4-FFF2-40B4-BE49-F238E27FC236}">
                  <a16:creationId xmlns:a16="http://schemas.microsoft.com/office/drawing/2014/main" id="{2B994A57-EDEF-4F7C-9FF3-8A46664686C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C0D45935-877E-4620-9F00-69FFC601B3D2}"/>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grpSp>
      <p:pic>
        <p:nvPicPr>
          <p:cNvPr id="12" name="Picture 11" descr="A blue rhinoceros and baby rhino&#10;&#10;Description automatically generated">
            <a:extLst>
              <a:ext uri="{FF2B5EF4-FFF2-40B4-BE49-F238E27FC236}">
                <a16:creationId xmlns:a16="http://schemas.microsoft.com/office/drawing/2014/main" id="{5F5DA2DF-45C8-749A-0F25-CD595D9FC76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49049" y="5882242"/>
            <a:ext cx="3483864" cy="2978703"/>
          </a:xfrm>
          <a:prstGeom prst="rect">
            <a:avLst/>
          </a:prstGeom>
        </p:spPr>
      </p:pic>
      <p:grpSp>
        <p:nvGrpSpPr>
          <p:cNvPr id="62" name="Group 61">
            <a:extLst>
              <a:ext uri="{FF2B5EF4-FFF2-40B4-BE49-F238E27FC236}">
                <a16:creationId xmlns:a16="http://schemas.microsoft.com/office/drawing/2014/main" id="{718BCC2B-0684-4382-A2D3-C9ADC776876E}"/>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77905" y="5317062"/>
            <a:ext cx="3977640" cy="4109064"/>
            <a:chOff x="7807230" y="2012810"/>
            <a:chExt cx="3251252" cy="3459865"/>
          </a:xfrm>
        </p:grpSpPr>
        <p:sp>
          <p:nvSpPr>
            <p:cNvPr id="63" name="Rectangle 62">
              <a:extLst>
                <a:ext uri="{FF2B5EF4-FFF2-40B4-BE49-F238E27FC236}">
                  <a16:creationId xmlns:a16="http://schemas.microsoft.com/office/drawing/2014/main" id="{F67BE271-7CC8-493E-ACC7-330B8DAEC7DC}"/>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4" name="Rectangle 63">
              <a:extLst>
                <a:ext uri="{FF2B5EF4-FFF2-40B4-BE49-F238E27FC236}">
                  <a16:creationId xmlns:a16="http://schemas.microsoft.com/office/drawing/2014/main" id="{B416E226-9BF3-4654-A708-DDC3A062CF6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16" name="Picture 15" descr="A close-up of a sculpture&#10;&#10;Description automatically generated">
            <a:extLst>
              <a:ext uri="{FF2B5EF4-FFF2-40B4-BE49-F238E27FC236}">
                <a16:creationId xmlns:a16="http://schemas.microsoft.com/office/drawing/2014/main" id="{DC20AF3E-99B8-BE85-A56D-991B290EB4B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324793" y="6065145"/>
            <a:ext cx="3483864" cy="2612898"/>
          </a:xfrm>
          <a:prstGeom prst="rect">
            <a:avLst/>
          </a:prstGeom>
        </p:spPr>
      </p:pic>
      <p:grpSp>
        <p:nvGrpSpPr>
          <p:cNvPr id="66" name="Group 65">
            <a:extLst>
              <a:ext uri="{FF2B5EF4-FFF2-40B4-BE49-F238E27FC236}">
                <a16:creationId xmlns:a16="http://schemas.microsoft.com/office/drawing/2014/main" id="{B5D0BDB0-2E17-4D86-BEE1-1A1817E04694}"/>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309150" y="875125"/>
            <a:ext cx="8176687" cy="8551001"/>
            <a:chOff x="7807230" y="2012810"/>
            <a:chExt cx="3251252" cy="3459865"/>
          </a:xfrm>
        </p:grpSpPr>
        <p:sp>
          <p:nvSpPr>
            <p:cNvPr id="67" name="Rectangle 66">
              <a:extLst>
                <a:ext uri="{FF2B5EF4-FFF2-40B4-BE49-F238E27FC236}">
                  <a16:creationId xmlns:a16="http://schemas.microsoft.com/office/drawing/2014/main" id="{07A4205F-B9AE-4B05-9BDE-05C46ED380B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67">
              <a:extLst>
                <a:ext uri="{FF2B5EF4-FFF2-40B4-BE49-F238E27FC236}">
                  <a16:creationId xmlns:a16="http://schemas.microsoft.com/office/drawing/2014/main" id="{7B833BEF-B243-4FC2-967F-3C9C2085AB4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10" name="Picture 9" descr="A lion made out of clay&#10;&#10;Description automatically generated">
            <a:extLst>
              <a:ext uri="{FF2B5EF4-FFF2-40B4-BE49-F238E27FC236}">
                <a16:creationId xmlns:a16="http://schemas.microsoft.com/office/drawing/2014/main" id="{5AF3A167-4350-4BF2-C215-9DD1DA6E9E2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557013" y="1828610"/>
            <a:ext cx="7680960" cy="6644030"/>
          </a:xfrm>
          <a:prstGeom prst="rect">
            <a:avLst/>
          </a:prstGeom>
        </p:spPr>
      </p:pic>
      <p:pic>
        <p:nvPicPr>
          <p:cNvPr id="2" name="Picture 1">
            <a:extLst>
              <a:ext uri="{FF2B5EF4-FFF2-40B4-BE49-F238E27FC236}">
                <a16:creationId xmlns:a16="http://schemas.microsoft.com/office/drawing/2014/main" id="{C4DBED54-C926-3029-3AD2-ADECDFD06052}"/>
              </a:ext>
            </a:extLst>
          </p:cNvPr>
          <p:cNvPicPr>
            <a:picLocks noChangeAspect="1"/>
          </p:cNvPicPr>
          <p:nvPr/>
        </p:nvPicPr>
        <p:blipFill rotWithShape="1">
          <a:blip r:embed="rId6">
            <a:alphaModFix amt="71000"/>
          </a:blip>
          <a:srcRect l="11173" t="13551" r="9235" b="6048"/>
          <a:stretch/>
        </p:blipFill>
        <p:spPr>
          <a:xfrm>
            <a:off x="32727" y="266700"/>
            <a:ext cx="1262673" cy="1278234"/>
          </a:xfrm>
          <a:prstGeom prst="roundRect">
            <a:avLst>
              <a:gd name="adj" fmla="val 12881"/>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173942870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4E1"/>
        </a:solidFill>
        <a:effectLst/>
      </p:bgPr>
    </p:bg>
    <p:spTree>
      <p:nvGrpSpPr>
        <p:cNvPr id="1" name=""/>
        <p:cNvGrpSpPr/>
        <p:nvPr/>
      </p:nvGrpSpPr>
      <p:grpSpPr>
        <a:xfrm>
          <a:off x="0" y="0"/>
          <a:ext cx="0" cy="0"/>
          <a:chOff x="0" y="0"/>
          <a:chExt cx="0" cy="0"/>
        </a:xfrm>
      </p:grpSpPr>
      <p:sp>
        <p:nvSpPr>
          <p:cNvPr id="2" name="Freeform 2"/>
          <p:cNvSpPr/>
          <p:nvPr/>
        </p:nvSpPr>
        <p:spPr>
          <a:xfrm>
            <a:off x="10618651" y="0"/>
            <a:ext cx="9789267" cy="5384097"/>
          </a:xfrm>
          <a:custGeom>
            <a:avLst/>
            <a:gdLst/>
            <a:ahLst/>
            <a:cxnLst/>
            <a:rect l="l" t="t" r="r" b="b"/>
            <a:pathLst>
              <a:path w="9789267" h="5384097">
                <a:moveTo>
                  <a:pt x="0" y="0"/>
                </a:moveTo>
                <a:lnTo>
                  <a:pt x="9789267" y="0"/>
                </a:lnTo>
                <a:lnTo>
                  <a:pt x="9789267" y="5384097"/>
                </a:lnTo>
                <a:lnTo>
                  <a:pt x="0" y="5384097"/>
                </a:lnTo>
                <a:lnTo>
                  <a:pt x="0" y="0"/>
                </a:lnTo>
                <a:close/>
              </a:path>
            </a:pathLst>
          </a:custGeom>
          <a:blipFill>
            <a:blip r:embed="rId2"/>
            <a:stretch>
              <a:fillRect/>
            </a:stretch>
          </a:blipFill>
        </p:spPr>
        <p:txBody>
          <a:bodyPr/>
          <a:lstStyle/>
          <a:p>
            <a:endParaRPr lang="en-US"/>
          </a:p>
        </p:txBody>
      </p:sp>
      <p:sp>
        <p:nvSpPr>
          <p:cNvPr id="3" name="Freeform 3"/>
          <p:cNvSpPr/>
          <p:nvPr/>
        </p:nvSpPr>
        <p:spPr>
          <a:xfrm>
            <a:off x="-3779069" y="1028700"/>
            <a:ext cx="9789267" cy="5384097"/>
          </a:xfrm>
          <a:custGeom>
            <a:avLst/>
            <a:gdLst/>
            <a:ahLst/>
            <a:cxnLst/>
            <a:rect l="l" t="t" r="r" b="b"/>
            <a:pathLst>
              <a:path w="9789267" h="5384097">
                <a:moveTo>
                  <a:pt x="0" y="0"/>
                </a:moveTo>
                <a:lnTo>
                  <a:pt x="9789267" y="0"/>
                </a:lnTo>
                <a:lnTo>
                  <a:pt x="9789267" y="5384097"/>
                </a:lnTo>
                <a:lnTo>
                  <a:pt x="0" y="5384097"/>
                </a:lnTo>
                <a:lnTo>
                  <a:pt x="0" y="0"/>
                </a:lnTo>
                <a:close/>
              </a:path>
            </a:pathLst>
          </a:custGeom>
          <a:blipFill>
            <a:blip r:embed="rId2"/>
            <a:stretch>
              <a:fillRect/>
            </a:stretch>
          </a:blipFill>
        </p:spPr>
        <p:txBody>
          <a:bodyPr/>
          <a:lstStyle/>
          <a:p>
            <a:endParaRPr lang="en-US"/>
          </a:p>
        </p:txBody>
      </p:sp>
      <p:sp>
        <p:nvSpPr>
          <p:cNvPr id="4" name="Freeform 4"/>
          <p:cNvSpPr/>
          <p:nvPr/>
        </p:nvSpPr>
        <p:spPr>
          <a:xfrm flipH="1">
            <a:off x="-2635824" y="7456789"/>
            <a:ext cx="11045070" cy="5246408"/>
          </a:xfrm>
          <a:custGeom>
            <a:avLst/>
            <a:gdLst/>
            <a:ahLst/>
            <a:cxnLst/>
            <a:rect l="l" t="t" r="r" b="b"/>
            <a:pathLst>
              <a:path w="11045070" h="5246408">
                <a:moveTo>
                  <a:pt x="11045070" y="0"/>
                </a:moveTo>
                <a:lnTo>
                  <a:pt x="0" y="0"/>
                </a:lnTo>
                <a:lnTo>
                  <a:pt x="0" y="5246408"/>
                </a:lnTo>
                <a:lnTo>
                  <a:pt x="11045070" y="5246408"/>
                </a:lnTo>
                <a:lnTo>
                  <a:pt x="11045070" y="0"/>
                </a:lnTo>
                <a:close/>
              </a:path>
            </a:pathLst>
          </a:custGeom>
          <a:blipFill>
            <a:blip r:embed="rId3"/>
            <a:stretch>
              <a:fillRect/>
            </a:stretch>
          </a:blipFill>
        </p:spPr>
        <p:txBody>
          <a:bodyPr/>
          <a:lstStyle/>
          <a:p>
            <a:endParaRPr lang="en-US"/>
          </a:p>
        </p:txBody>
      </p:sp>
      <p:sp>
        <p:nvSpPr>
          <p:cNvPr id="5" name="Freeform 5"/>
          <p:cNvSpPr/>
          <p:nvPr/>
        </p:nvSpPr>
        <p:spPr>
          <a:xfrm>
            <a:off x="9362848" y="7309348"/>
            <a:ext cx="11045070" cy="5246408"/>
          </a:xfrm>
          <a:custGeom>
            <a:avLst/>
            <a:gdLst/>
            <a:ahLst/>
            <a:cxnLst/>
            <a:rect l="l" t="t" r="r" b="b"/>
            <a:pathLst>
              <a:path w="11045070" h="5246408">
                <a:moveTo>
                  <a:pt x="0" y="0"/>
                </a:moveTo>
                <a:lnTo>
                  <a:pt x="11045070" y="0"/>
                </a:lnTo>
                <a:lnTo>
                  <a:pt x="11045070" y="5246409"/>
                </a:lnTo>
                <a:lnTo>
                  <a:pt x="0" y="5246409"/>
                </a:lnTo>
                <a:lnTo>
                  <a:pt x="0" y="0"/>
                </a:lnTo>
                <a:close/>
              </a:path>
            </a:pathLst>
          </a:custGeom>
          <a:blipFill>
            <a:blip r:embed="rId3"/>
            <a:stretch>
              <a:fillRect/>
            </a:stretch>
          </a:blipFill>
        </p:spPr>
        <p:txBody>
          <a:bodyPr/>
          <a:lstStyle/>
          <a:p>
            <a:endParaRPr lang="en-US"/>
          </a:p>
        </p:txBody>
      </p:sp>
      <p:sp>
        <p:nvSpPr>
          <p:cNvPr id="6" name="Freeform 6"/>
          <p:cNvSpPr/>
          <p:nvPr/>
        </p:nvSpPr>
        <p:spPr>
          <a:xfrm>
            <a:off x="-2635824" y="-3832182"/>
            <a:ext cx="7329048" cy="7664364"/>
          </a:xfrm>
          <a:custGeom>
            <a:avLst/>
            <a:gdLst/>
            <a:ahLst/>
            <a:cxnLst/>
            <a:rect l="l" t="t" r="r" b="b"/>
            <a:pathLst>
              <a:path w="7329048" h="7664364">
                <a:moveTo>
                  <a:pt x="0" y="0"/>
                </a:moveTo>
                <a:lnTo>
                  <a:pt x="7329048" y="0"/>
                </a:lnTo>
                <a:lnTo>
                  <a:pt x="7329048" y="7664364"/>
                </a:lnTo>
                <a:lnTo>
                  <a:pt x="0" y="7664364"/>
                </a:lnTo>
                <a:lnTo>
                  <a:pt x="0" y="0"/>
                </a:lnTo>
                <a:close/>
              </a:path>
            </a:pathLst>
          </a:custGeom>
          <a:blipFill>
            <a:blip r:embed="rId4"/>
            <a:stretch>
              <a:fillRect/>
            </a:stretch>
          </a:blipFill>
        </p:spPr>
        <p:txBody>
          <a:bodyPr/>
          <a:lstStyle/>
          <a:p>
            <a:endParaRPr lang="en-US"/>
          </a:p>
        </p:txBody>
      </p:sp>
      <p:sp>
        <p:nvSpPr>
          <p:cNvPr id="7" name="Freeform 7"/>
          <p:cNvSpPr/>
          <p:nvPr/>
        </p:nvSpPr>
        <p:spPr>
          <a:xfrm>
            <a:off x="2150994" y="-505495"/>
            <a:ext cx="7401497" cy="8229600"/>
          </a:xfrm>
          <a:custGeom>
            <a:avLst/>
            <a:gdLst/>
            <a:ahLst/>
            <a:cxnLst/>
            <a:rect l="l" t="t" r="r" b="b"/>
            <a:pathLst>
              <a:path w="7401497" h="8229600">
                <a:moveTo>
                  <a:pt x="0" y="0"/>
                </a:moveTo>
                <a:lnTo>
                  <a:pt x="7401497" y="0"/>
                </a:lnTo>
                <a:lnTo>
                  <a:pt x="7401497" y="8229600"/>
                </a:lnTo>
                <a:lnTo>
                  <a:pt x="0" y="8229600"/>
                </a:lnTo>
                <a:lnTo>
                  <a:pt x="0" y="0"/>
                </a:lnTo>
                <a:close/>
              </a:path>
            </a:pathLst>
          </a:custGeom>
          <a:blipFill>
            <a:blip r:embed="rId5"/>
            <a:stretch>
              <a:fillRect/>
            </a:stretch>
          </a:blipFill>
        </p:spPr>
        <p:txBody>
          <a:bodyPr/>
          <a:lstStyle/>
          <a:p>
            <a:endParaRPr lang="en-US"/>
          </a:p>
        </p:txBody>
      </p:sp>
      <p:sp>
        <p:nvSpPr>
          <p:cNvPr id="8" name="Freeform 8"/>
          <p:cNvSpPr/>
          <p:nvPr/>
        </p:nvSpPr>
        <p:spPr>
          <a:xfrm>
            <a:off x="4693224" y="8360386"/>
            <a:ext cx="1586337" cy="3439214"/>
          </a:xfrm>
          <a:custGeom>
            <a:avLst/>
            <a:gdLst/>
            <a:ahLst/>
            <a:cxnLst/>
            <a:rect l="l" t="t" r="r" b="b"/>
            <a:pathLst>
              <a:path w="1586337" h="3439214">
                <a:moveTo>
                  <a:pt x="0" y="0"/>
                </a:moveTo>
                <a:lnTo>
                  <a:pt x="1586338" y="0"/>
                </a:lnTo>
                <a:lnTo>
                  <a:pt x="1586338" y="3439214"/>
                </a:lnTo>
                <a:lnTo>
                  <a:pt x="0" y="3439214"/>
                </a:lnTo>
                <a:lnTo>
                  <a:pt x="0" y="0"/>
                </a:lnTo>
                <a:close/>
              </a:path>
            </a:pathLst>
          </a:custGeom>
          <a:blipFill>
            <a:blip r:embed="rId6"/>
            <a:stretch>
              <a:fillRect/>
            </a:stretch>
          </a:blipFill>
        </p:spPr>
        <p:txBody>
          <a:bodyPr/>
          <a:lstStyle/>
          <a:p>
            <a:endParaRPr lang="en-US"/>
          </a:p>
        </p:txBody>
      </p:sp>
      <p:sp>
        <p:nvSpPr>
          <p:cNvPr id="9" name="Freeform 9"/>
          <p:cNvSpPr/>
          <p:nvPr/>
        </p:nvSpPr>
        <p:spPr>
          <a:xfrm>
            <a:off x="-299909" y="8125088"/>
            <a:ext cx="2306788" cy="3909811"/>
          </a:xfrm>
          <a:custGeom>
            <a:avLst/>
            <a:gdLst/>
            <a:ahLst/>
            <a:cxnLst/>
            <a:rect l="l" t="t" r="r" b="b"/>
            <a:pathLst>
              <a:path w="2306788" h="3909811">
                <a:moveTo>
                  <a:pt x="0" y="0"/>
                </a:moveTo>
                <a:lnTo>
                  <a:pt x="2306788" y="0"/>
                </a:lnTo>
                <a:lnTo>
                  <a:pt x="2306788" y="3909811"/>
                </a:lnTo>
                <a:lnTo>
                  <a:pt x="0" y="3909811"/>
                </a:lnTo>
                <a:lnTo>
                  <a:pt x="0" y="0"/>
                </a:lnTo>
                <a:close/>
              </a:path>
            </a:pathLst>
          </a:custGeom>
          <a:blipFill>
            <a:blip r:embed="rId7"/>
            <a:stretch>
              <a:fillRect/>
            </a:stretch>
          </a:blipFill>
        </p:spPr>
        <p:txBody>
          <a:bodyPr/>
          <a:lstStyle/>
          <a:p>
            <a:endParaRPr lang="en-US"/>
          </a:p>
        </p:txBody>
      </p:sp>
      <p:sp>
        <p:nvSpPr>
          <p:cNvPr id="10" name="Freeform 10"/>
          <p:cNvSpPr/>
          <p:nvPr/>
        </p:nvSpPr>
        <p:spPr>
          <a:xfrm rot="-1349136">
            <a:off x="1855379" y="8360386"/>
            <a:ext cx="1586337" cy="3439214"/>
          </a:xfrm>
          <a:custGeom>
            <a:avLst/>
            <a:gdLst/>
            <a:ahLst/>
            <a:cxnLst/>
            <a:rect l="l" t="t" r="r" b="b"/>
            <a:pathLst>
              <a:path w="1586337" h="3439214">
                <a:moveTo>
                  <a:pt x="0" y="0"/>
                </a:moveTo>
                <a:lnTo>
                  <a:pt x="1586337" y="0"/>
                </a:lnTo>
                <a:lnTo>
                  <a:pt x="1586337" y="3439214"/>
                </a:lnTo>
                <a:lnTo>
                  <a:pt x="0" y="3439214"/>
                </a:lnTo>
                <a:lnTo>
                  <a:pt x="0" y="0"/>
                </a:lnTo>
                <a:close/>
              </a:path>
            </a:pathLst>
          </a:custGeom>
          <a:blipFill>
            <a:blip r:embed="rId6"/>
            <a:stretch>
              <a:fillRect/>
            </a:stretch>
          </a:blipFill>
        </p:spPr>
        <p:txBody>
          <a:bodyPr/>
          <a:lstStyle/>
          <a:p>
            <a:endParaRPr lang="en-US"/>
          </a:p>
        </p:txBody>
      </p:sp>
      <p:sp>
        <p:nvSpPr>
          <p:cNvPr id="11" name="Freeform 11"/>
          <p:cNvSpPr/>
          <p:nvPr/>
        </p:nvSpPr>
        <p:spPr>
          <a:xfrm flipH="1">
            <a:off x="15073190" y="8280825"/>
            <a:ext cx="2123018" cy="3598336"/>
          </a:xfrm>
          <a:custGeom>
            <a:avLst/>
            <a:gdLst/>
            <a:ahLst/>
            <a:cxnLst/>
            <a:rect l="l" t="t" r="r" b="b"/>
            <a:pathLst>
              <a:path w="2123018" h="3598336">
                <a:moveTo>
                  <a:pt x="2123018" y="0"/>
                </a:moveTo>
                <a:lnTo>
                  <a:pt x="0" y="0"/>
                </a:lnTo>
                <a:lnTo>
                  <a:pt x="0" y="3598336"/>
                </a:lnTo>
                <a:lnTo>
                  <a:pt x="2123018" y="3598336"/>
                </a:lnTo>
                <a:lnTo>
                  <a:pt x="2123018" y="0"/>
                </a:lnTo>
                <a:close/>
              </a:path>
            </a:pathLst>
          </a:custGeom>
          <a:blipFill>
            <a:blip r:embed="rId7"/>
            <a:stretch>
              <a:fillRect/>
            </a:stretch>
          </a:blipFill>
        </p:spPr>
        <p:txBody>
          <a:bodyPr/>
          <a:lstStyle/>
          <a:p>
            <a:endParaRPr lang="en-US"/>
          </a:p>
        </p:txBody>
      </p:sp>
      <p:sp>
        <p:nvSpPr>
          <p:cNvPr id="13" name="Freeform 13"/>
          <p:cNvSpPr/>
          <p:nvPr/>
        </p:nvSpPr>
        <p:spPr>
          <a:xfrm>
            <a:off x="14553868" y="9116543"/>
            <a:ext cx="1586337" cy="3439214"/>
          </a:xfrm>
          <a:custGeom>
            <a:avLst/>
            <a:gdLst/>
            <a:ahLst/>
            <a:cxnLst/>
            <a:rect l="l" t="t" r="r" b="b"/>
            <a:pathLst>
              <a:path w="1586337" h="3439214">
                <a:moveTo>
                  <a:pt x="0" y="0"/>
                </a:moveTo>
                <a:lnTo>
                  <a:pt x="1586338" y="0"/>
                </a:lnTo>
                <a:lnTo>
                  <a:pt x="1586338" y="3439214"/>
                </a:lnTo>
                <a:lnTo>
                  <a:pt x="0" y="3439214"/>
                </a:lnTo>
                <a:lnTo>
                  <a:pt x="0" y="0"/>
                </a:lnTo>
                <a:close/>
              </a:path>
            </a:pathLst>
          </a:custGeom>
          <a:blipFill>
            <a:blip r:embed="rId6"/>
            <a:stretch>
              <a:fillRect/>
            </a:stretch>
          </a:blipFill>
        </p:spPr>
        <p:txBody>
          <a:bodyPr/>
          <a:lstStyle/>
          <a:p>
            <a:endParaRPr lang="en-US"/>
          </a:p>
        </p:txBody>
      </p:sp>
      <p:sp>
        <p:nvSpPr>
          <p:cNvPr id="14" name="Freeform 14"/>
          <p:cNvSpPr/>
          <p:nvPr/>
        </p:nvSpPr>
        <p:spPr>
          <a:xfrm>
            <a:off x="12843993" y="8818338"/>
            <a:ext cx="2669292" cy="5080333"/>
          </a:xfrm>
          <a:custGeom>
            <a:avLst/>
            <a:gdLst/>
            <a:ahLst/>
            <a:cxnLst/>
            <a:rect l="l" t="t" r="r" b="b"/>
            <a:pathLst>
              <a:path w="2669292" h="5080333">
                <a:moveTo>
                  <a:pt x="0" y="0"/>
                </a:moveTo>
                <a:lnTo>
                  <a:pt x="2669292" y="0"/>
                </a:lnTo>
                <a:lnTo>
                  <a:pt x="2669292" y="5080333"/>
                </a:lnTo>
                <a:lnTo>
                  <a:pt x="0" y="5080333"/>
                </a:lnTo>
                <a:lnTo>
                  <a:pt x="0" y="0"/>
                </a:lnTo>
                <a:close/>
              </a:path>
            </a:pathLst>
          </a:custGeom>
          <a:blipFill>
            <a:blip r:embed="rId8"/>
            <a:stretch>
              <a:fillRect/>
            </a:stretch>
          </a:blipFill>
        </p:spPr>
        <p:txBody>
          <a:bodyPr/>
          <a:lstStyle/>
          <a:p>
            <a:endParaRPr lang="en-US"/>
          </a:p>
        </p:txBody>
      </p:sp>
      <p:sp>
        <p:nvSpPr>
          <p:cNvPr id="12" name="TextBox 16">
            <a:extLst>
              <a:ext uri="{FF2B5EF4-FFF2-40B4-BE49-F238E27FC236}">
                <a16:creationId xmlns:a16="http://schemas.microsoft.com/office/drawing/2014/main" id="{0507BCA1-491C-77AA-23F1-5B22BC809B62}"/>
              </a:ext>
            </a:extLst>
          </p:cNvPr>
          <p:cNvSpPr txBox="1"/>
          <p:nvPr/>
        </p:nvSpPr>
        <p:spPr>
          <a:xfrm>
            <a:off x="2377006" y="4597479"/>
            <a:ext cx="13533987" cy="1231106"/>
          </a:xfrm>
          <a:prstGeom prst="rect">
            <a:avLst/>
          </a:prstGeom>
        </p:spPr>
        <p:txBody>
          <a:bodyPr wrap="square" lIns="0" tIns="0" rIns="0" bIns="0" rtlCol="0" anchor="t">
            <a:spAutoFit/>
          </a:bodyPr>
          <a:lstStyle/>
          <a:p>
            <a:pPr algn="ctr">
              <a:spcBef>
                <a:spcPts val="600"/>
              </a:spcBef>
              <a:spcAft>
                <a:spcPts val="600"/>
              </a:spcAft>
            </a:pPr>
            <a:r>
              <a:rPr lang="vi-VN" sz="8000" b="1" dirty="0">
                <a:solidFill>
                  <a:srgbClr val="FF7061"/>
                </a:solidFill>
                <a:ea typeface="Calibri" panose="020F0502020204030204" pitchFamily="34" charset="0"/>
                <a:cs typeface="Times New Roman" panose="02020603050405020304" pitchFamily="18" charset="0"/>
              </a:rPr>
              <a:t>Nhận xét tiết học</a:t>
            </a:r>
            <a:endParaRPr lang="en-US" sz="8000" b="1" dirty="0">
              <a:solidFill>
                <a:srgbClr val="FF7061"/>
              </a:solidFill>
              <a:ea typeface="Calibri" panose="020F0502020204030204" pitchFamily="34" charset="0"/>
              <a:cs typeface="Times New Roman" panose="02020603050405020304" pitchFamily="18" charset="0"/>
            </a:endParaRPr>
          </a:p>
        </p:txBody>
      </p:sp>
      <p:pic>
        <p:nvPicPr>
          <p:cNvPr id="15" name="Picture 14">
            <a:extLst>
              <a:ext uri="{FF2B5EF4-FFF2-40B4-BE49-F238E27FC236}">
                <a16:creationId xmlns:a16="http://schemas.microsoft.com/office/drawing/2014/main" id="{A50E38B1-9A06-517E-9118-B7E781F34618}"/>
              </a:ext>
            </a:extLst>
          </p:cNvPr>
          <p:cNvPicPr>
            <a:picLocks noChangeAspect="1"/>
          </p:cNvPicPr>
          <p:nvPr/>
        </p:nvPicPr>
        <p:blipFill rotWithShape="1">
          <a:blip r:embed="rId9">
            <a:alphaModFix amt="71000"/>
          </a:blip>
          <a:srcRect l="11173" t="13551" r="9235" b="6048"/>
          <a:stretch/>
        </p:blipFill>
        <p:spPr>
          <a:xfrm>
            <a:off x="32727" y="266700"/>
            <a:ext cx="1262673" cy="1278234"/>
          </a:xfrm>
          <a:prstGeom prst="roundRect">
            <a:avLst>
              <a:gd name="adj" fmla="val 12881"/>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320277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75712" b="-75712"/>
            </a:stretch>
          </a:blipFill>
        </p:spPr>
        <p:txBody>
          <a:bodyPr/>
          <a:lstStyle/>
          <a:p>
            <a:endParaRPr lang="en-US"/>
          </a:p>
        </p:txBody>
      </p:sp>
      <p:sp>
        <p:nvSpPr>
          <p:cNvPr id="3" name="Freeform 3"/>
          <p:cNvSpPr/>
          <p:nvPr/>
        </p:nvSpPr>
        <p:spPr>
          <a:xfrm>
            <a:off x="10411408" y="1166147"/>
            <a:ext cx="9789267" cy="5384097"/>
          </a:xfrm>
          <a:custGeom>
            <a:avLst/>
            <a:gdLst/>
            <a:ahLst/>
            <a:cxnLst/>
            <a:rect l="l" t="t" r="r" b="b"/>
            <a:pathLst>
              <a:path w="9789267" h="5384097">
                <a:moveTo>
                  <a:pt x="0" y="0"/>
                </a:moveTo>
                <a:lnTo>
                  <a:pt x="9789268" y="0"/>
                </a:lnTo>
                <a:lnTo>
                  <a:pt x="9789268" y="5384097"/>
                </a:lnTo>
                <a:lnTo>
                  <a:pt x="0" y="5384097"/>
                </a:lnTo>
                <a:lnTo>
                  <a:pt x="0" y="0"/>
                </a:lnTo>
                <a:close/>
              </a:path>
            </a:pathLst>
          </a:custGeom>
          <a:blipFill>
            <a:blip r:embed="rId3"/>
            <a:stretch>
              <a:fillRect/>
            </a:stretch>
          </a:blipFill>
        </p:spPr>
        <p:txBody>
          <a:bodyPr/>
          <a:lstStyle/>
          <a:p>
            <a:endParaRPr lang="en-US"/>
          </a:p>
        </p:txBody>
      </p:sp>
      <p:sp>
        <p:nvSpPr>
          <p:cNvPr id="5" name="Freeform 5"/>
          <p:cNvSpPr/>
          <p:nvPr/>
        </p:nvSpPr>
        <p:spPr>
          <a:xfrm>
            <a:off x="-3986312" y="901423"/>
            <a:ext cx="9789267" cy="5384097"/>
          </a:xfrm>
          <a:custGeom>
            <a:avLst/>
            <a:gdLst/>
            <a:ahLst/>
            <a:cxnLst/>
            <a:rect l="l" t="t" r="r" b="b"/>
            <a:pathLst>
              <a:path w="9789267" h="5384097">
                <a:moveTo>
                  <a:pt x="0" y="0"/>
                </a:moveTo>
                <a:lnTo>
                  <a:pt x="9789267" y="0"/>
                </a:lnTo>
                <a:lnTo>
                  <a:pt x="9789267" y="5384097"/>
                </a:lnTo>
                <a:lnTo>
                  <a:pt x="0" y="5384097"/>
                </a:lnTo>
                <a:lnTo>
                  <a:pt x="0" y="0"/>
                </a:lnTo>
                <a:close/>
              </a:path>
            </a:pathLst>
          </a:custGeom>
          <a:blipFill>
            <a:blip r:embed="rId3"/>
            <a:stretch>
              <a:fillRect/>
            </a:stretch>
          </a:blipFill>
        </p:spPr>
        <p:txBody>
          <a:bodyPr/>
          <a:lstStyle/>
          <a:p>
            <a:endParaRPr lang="en-US"/>
          </a:p>
        </p:txBody>
      </p:sp>
      <p:sp>
        <p:nvSpPr>
          <p:cNvPr id="16" name="TextBox 16"/>
          <p:cNvSpPr txBox="1"/>
          <p:nvPr/>
        </p:nvSpPr>
        <p:spPr>
          <a:xfrm>
            <a:off x="1278190" y="4981553"/>
            <a:ext cx="15459972" cy="1815882"/>
          </a:xfrm>
          <a:prstGeom prst="rect">
            <a:avLst/>
          </a:prstGeom>
        </p:spPr>
        <p:txBody>
          <a:bodyPr wrap="square" lIns="0" tIns="0" rIns="0" bIns="0" rtlCol="0" anchor="t">
            <a:spAutoFit/>
          </a:bodyPr>
          <a:lstStyle/>
          <a:p>
            <a:pPr algn="ctr">
              <a:spcBef>
                <a:spcPts val="600"/>
              </a:spcBef>
              <a:spcAft>
                <a:spcPts val="600"/>
              </a:spcAft>
            </a:pPr>
            <a:r>
              <a:rPr lang="vi-VN" sz="5400" b="1" dirty="0">
                <a:solidFill>
                  <a:srgbClr val="FF7061"/>
                </a:solidFill>
                <a:latin typeface="Montserrat ExtraBold" panose="00000900000000000000" pitchFamily="2" charset="0"/>
                <a:ea typeface="Calibri" panose="020F0502020204030204" pitchFamily="34" charset="0"/>
                <a:cs typeface="Times New Roman" panose="02020603050405020304" pitchFamily="18" charset="0"/>
              </a:rPr>
              <a:t> </a:t>
            </a:r>
            <a:r>
              <a:rPr lang="en-US" sz="5400" b="1" dirty="0" err="1">
                <a:solidFill>
                  <a:srgbClr val="FF7061"/>
                </a:solidFill>
                <a:latin typeface="Arial" panose="020B0604020202020204" pitchFamily="34" charset="0"/>
                <a:ea typeface="Calibri" panose="020F0502020204030204" pitchFamily="34" charset="0"/>
                <a:cs typeface="Arial" panose="020B0604020202020204" pitchFamily="34" charset="0"/>
              </a:rPr>
              <a:t>Bài</a:t>
            </a:r>
            <a:r>
              <a:rPr lang="en-US" sz="5400" b="1" dirty="0">
                <a:solidFill>
                  <a:srgbClr val="FF7061"/>
                </a:solidFill>
                <a:latin typeface="Arial" panose="020B0604020202020204" pitchFamily="34" charset="0"/>
                <a:ea typeface="Calibri" panose="020F0502020204030204" pitchFamily="34" charset="0"/>
                <a:cs typeface="Arial" panose="020B0604020202020204" pitchFamily="34" charset="0"/>
              </a:rPr>
              <a:t> </a:t>
            </a:r>
            <a:r>
              <a:rPr lang="vi-VN" sz="5400" b="1" dirty="0">
                <a:solidFill>
                  <a:srgbClr val="FF7061"/>
                </a:solidFill>
                <a:latin typeface="Arial" panose="020B0604020202020204" pitchFamily="34" charset="0"/>
                <a:ea typeface="Calibri" panose="020F0502020204030204" pitchFamily="34" charset="0"/>
                <a:cs typeface="Arial" panose="020B0604020202020204" pitchFamily="34" charset="0"/>
              </a:rPr>
              <a:t>3:</a:t>
            </a:r>
            <a:r>
              <a:rPr lang="en-US" sz="5400" b="1" dirty="0">
                <a:solidFill>
                  <a:srgbClr val="FF7061"/>
                </a:solidFill>
                <a:latin typeface="Arial" panose="020B0604020202020204" pitchFamily="34" charset="0"/>
                <a:ea typeface="Calibri" panose="020F0502020204030204" pitchFamily="34" charset="0"/>
                <a:cs typeface="Arial" panose="020B0604020202020204" pitchFamily="34" charset="0"/>
              </a:rPr>
              <a:t> </a:t>
            </a:r>
            <a:r>
              <a:rPr lang="vi-VN" sz="5400" b="1" dirty="0">
                <a:solidFill>
                  <a:srgbClr val="FF7061"/>
                </a:solidFill>
                <a:latin typeface="Arial" panose="020B0604020202020204" pitchFamily="34" charset="0"/>
                <a:ea typeface="Calibri" panose="020F0502020204030204" pitchFamily="34" charset="0"/>
                <a:cs typeface="Arial" panose="020B0604020202020204" pitchFamily="34" charset="0"/>
              </a:rPr>
              <a:t>ĐỘNG V</a:t>
            </a:r>
            <a:r>
              <a:rPr lang="en-GB" sz="5400" b="1" dirty="0">
                <a:solidFill>
                  <a:srgbClr val="FF7061"/>
                </a:solidFill>
                <a:latin typeface="Arial" panose="020B0604020202020204" pitchFamily="34" charset="0"/>
                <a:ea typeface="Calibri" panose="020F0502020204030204" pitchFamily="34" charset="0"/>
                <a:cs typeface="Arial" panose="020B0604020202020204" pitchFamily="34" charset="0"/>
              </a:rPr>
              <a:t>Ậ</a:t>
            </a:r>
            <a:r>
              <a:rPr lang="vi-VN" sz="5400" b="1" dirty="0">
                <a:solidFill>
                  <a:srgbClr val="FF7061"/>
                </a:solidFill>
                <a:latin typeface="Arial" panose="020B0604020202020204" pitchFamily="34" charset="0"/>
                <a:ea typeface="Calibri" panose="020F0502020204030204" pitchFamily="34" charset="0"/>
                <a:cs typeface="Arial" panose="020B0604020202020204" pitchFamily="34" charset="0"/>
              </a:rPr>
              <a:t>T </a:t>
            </a:r>
            <a:r>
              <a:rPr lang="en-GB" sz="5400" b="1" dirty="0">
                <a:solidFill>
                  <a:srgbClr val="FF7061"/>
                </a:solidFill>
                <a:latin typeface="Arial" panose="020B0604020202020204" pitchFamily="34" charset="0"/>
                <a:ea typeface="Calibri" panose="020F0502020204030204" pitchFamily="34" charset="0"/>
                <a:cs typeface="Arial" panose="020B0604020202020204" pitchFamily="34" charset="0"/>
              </a:rPr>
              <a:t>HOANG DÃ Ở CHÂU PHI</a:t>
            </a:r>
            <a:endParaRPr lang="vi-VN" sz="5400" b="1" dirty="0">
              <a:solidFill>
                <a:srgbClr val="FF7061"/>
              </a:solidFill>
              <a:latin typeface="Arial" panose="020B0604020202020204" pitchFamily="34" charset="0"/>
              <a:ea typeface="Calibri" panose="020F0502020204030204" pitchFamily="34" charset="0"/>
              <a:cs typeface="Arial" panose="020B0604020202020204" pitchFamily="34" charset="0"/>
            </a:endParaRPr>
          </a:p>
          <a:p>
            <a:pPr algn="ctr">
              <a:spcBef>
                <a:spcPts val="600"/>
              </a:spcBef>
              <a:spcAft>
                <a:spcPts val="600"/>
              </a:spcAft>
            </a:pPr>
            <a:r>
              <a:rPr lang="vi-VN" sz="5400" b="1" dirty="0">
                <a:solidFill>
                  <a:srgbClr val="FF7061"/>
                </a:solidFill>
                <a:latin typeface="Arial" panose="020B0604020202020204" pitchFamily="34" charset="0"/>
                <a:ea typeface="Calibri" panose="020F0502020204030204" pitchFamily="34" charset="0"/>
                <a:cs typeface="Arial" panose="020B0604020202020204" pitchFamily="34" charset="0"/>
              </a:rPr>
              <a:t> Tiết 2</a:t>
            </a:r>
            <a:endParaRPr lang="en-US" sz="5400" b="1" dirty="0">
              <a:solidFill>
                <a:srgbClr val="FF7061"/>
              </a:solidFill>
              <a:latin typeface="Arial" panose="020B0604020202020204" pitchFamily="34" charset="0"/>
              <a:ea typeface="Calibri" panose="020F0502020204030204" pitchFamily="34" charset="0"/>
              <a:cs typeface="Arial" panose="020B0604020202020204" pitchFamily="34" charset="0"/>
            </a:endParaRPr>
          </a:p>
        </p:txBody>
      </p:sp>
      <p:sp>
        <p:nvSpPr>
          <p:cNvPr id="18" name="TextBox 16">
            <a:extLst>
              <a:ext uri="{FF2B5EF4-FFF2-40B4-BE49-F238E27FC236}">
                <a16:creationId xmlns:a16="http://schemas.microsoft.com/office/drawing/2014/main" id="{A48929CE-9ED6-EC6B-C47E-388A154BFED7}"/>
              </a:ext>
            </a:extLst>
          </p:cNvPr>
          <p:cNvSpPr txBox="1"/>
          <p:nvPr/>
        </p:nvSpPr>
        <p:spPr>
          <a:xfrm>
            <a:off x="1028700" y="3543300"/>
            <a:ext cx="15958952" cy="1117357"/>
          </a:xfrm>
          <a:prstGeom prst="rect">
            <a:avLst/>
          </a:prstGeom>
        </p:spPr>
        <p:txBody>
          <a:bodyPr wrap="square" lIns="0" tIns="0" rIns="0" bIns="0" rtlCol="0" anchor="t">
            <a:spAutoFit/>
          </a:bodyPr>
          <a:lstStyle/>
          <a:p>
            <a:pPr algn="ctr">
              <a:lnSpc>
                <a:spcPct val="107000"/>
              </a:lnSpc>
              <a:spcAft>
                <a:spcPts val="800"/>
              </a:spcAft>
            </a:pPr>
            <a:r>
              <a:rPr lang="vi-VN" sz="7200" b="1" dirty="0">
                <a:solidFill>
                  <a:srgbClr val="F45293"/>
                </a:solidFill>
                <a:effectLst/>
                <a:ea typeface="Calibri" panose="020F0502020204030204" pitchFamily="34" charset="0"/>
                <a:cs typeface="Times New Roman" panose="02020603050405020304" pitchFamily="18" charset="0"/>
              </a:rPr>
              <a:t>Chủ đề</a:t>
            </a:r>
            <a:r>
              <a:rPr lang="en-US" sz="7200" b="1" dirty="0">
                <a:solidFill>
                  <a:srgbClr val="F45293"/>
                </a:solidFill>
                <a:effectLst/>
                <a:ea typeface="Calibri" panose="020F0502020204030204" pitchFamily="34" charset="0"/>
                <a:cs typeface="Times New Roman" panose="02020603050405020304" pitchFamily="18" charset="0"/>
              </a:rPr>
              <a:t>: THIÊN NHIÊN TƯƠI ĐẸP</a:t>
            </a:r>
            <a:endParaRPr lang="en-US" sz="7200" dirty="0">
              <a:solidFill>
                <a:srgbClr val="F45293"/>
              </a:solidFill>
              <a:effectLst/>
              <a:ea typeface="Calibri" panose="020F0502020204030204" pitchFamily="34" charset="0"/>
              <a:cs typeface="Times New Roman" panose="02020603050405020304" pitchFamily="18" charset="0"/>
            </a:endParaRPr>
          </a:p>
        </p:txBody>
      </p:sp>
      <p:pic>
        <p:nvPicPr>
          <p:cNvPr id="20" name="Picture 19">
            <a:extLst>
              <a:ext uri="{FF2B5EF4-FFF2-40B4-BE49-F238E27FC236}">
                <a16:creationId xmlns:a16="http://schemas.microsoft.com/office/drawing/2014/main" id="{2367B976-AAFB-A7D0-3AAE-9CE7D5B985F6}"/>
              </a:ext>
            </a:extLst>
          </p:cNvPr>
          <p:cNvPicPr>
            <a:picLocks noChangeAspect="1"/>
          </p:cNvPicPr>
          <p:nvPr/>
        </p:nvPicPr>
        <p:blipFill rotWithShape="1">
          <a:blip r:embed="rId4">
            <a:alphaModFix amt="71000"/>
          </a:blip>
          <a:srcRect l="11173" t="13551" r="9235" b="6048"/>
          <a:stretch/>
        </p:blipFill>
        <p:spPr>
          <a:xfrm>
            <a:off x="108927" y="375664"/>
            <a:ext cx="1262673" cy="1278234"/>
          </a:xfrm>
          <a:prstGeom prst="roundRect">
            <a:avLst>
              <a:gd name="adj" fmla="val 12881"/>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22" name="Freeform 6">
            <a:extLst>
              <a:ext uri="{FF2B5EF4-FFF2-40B4-BE49-F238E27FC236}">
                <a16:creationId xmlns:a16="http://schemas.microsoft.com/office/drawing/2014/main" id="{81268AFB-5ECF-51EF-283F-67DC4FA03B93}"/>
              </a:ext>
            </a:extLst>
          </p:cNvPr>
          <p:cNvSpPr/>
          <p:nvPr/>
        </p:nvSpPr>
        <p:spPr>
          <a:xfrm>
            <a:off x="-3799011" y="7329512"/>
            <a:ext cx="16230600" cy="5660422"/>
          </a:xfrm>
          <a:custGeom>
            <a:avLst/>
            <a:gdLst/>
            <a:ahLst/>
            <a:cxnLst/>
            <a:rect l="l" t="t" r="r" b="b"/>
            <a:pathLst>
              <a:path w="16230600" h="5660422">
                <a:moveTo>
                  <a:pt x="0" y="0"/>
                </a:moveTo>
                <a:lnTo>
                  <a:pt x="16230600" y="0"/>
                </a:lnTo>
                <a:lnTo>
                  <a:pt x="16230600" y="5660422"/>
                </a:lnTo>
                <a:lnTo>
                  <a:pt x="0" y="5660422"/>
                </a:lnTo>
                <a:lnTo>
                  <a:pt x="0" y="0"/>
                </a:lnTo>
                <a:close/>
              </a:path>
            </a:pathLst>
          </a:custGeom>
          <a:blipFill>
            <a:blip r:embed="rId5"/>
            <a:stretch>
              <a:fillRect/>
            </a:stretch>
          </a:blipFill>
        </p:spPr>
        <p:txBody>
          <a:bodyPr/>
          <a:lstStyle/>
          <a:p>
            <a:endParaRPr lang="en-US"/>
          </a:p>
        </p:txBody>
      </p:sp>
      <p:sp>
        <p:nvSpPr>
          <p:cNvPr id="23" name="Freeform 7">
            <a:extLst>
              <a:ext uri="{FF2B5EF4-FFF2-40B4-BE49-F238E27FC236}">
                <a16:creationId xmlns:a16="http://schemas.microsoft.com/office/drawing/2014/main" id="{A059E8DC-8495-61F4-1E3C-90AC21D6DA73}"/>
              </a:ext>
            </a:extLst>
          </p:cNvPr>
          <p:cNvSpPr/>
          <p:nvPr/>
        </p:nvSpPr>
        <p:spPr>
          <a:xfrm flipH="1">
            <a:off x="-2844238" y="7436352"/>
            <a:ext cx="11045070" cy="5246408"/>
          </a:xfrm>
          <a:custGeom>
            <a:avLst/>
            <a:gdLst/>
            <a:ahLst/>
            <a:cxnLst/>
            <a:rect l="l" t="t" r="r" b="b"/>
            <a:pathLst>
              <a:path w="11045070" h="5246408">
                <a:moveTo>
                  <a:pt x="11045070" y="0"/>
                </a:moveTo>
                <a:lnTo>
                  <a:pt x="0" y="0"/>
                </a:lnTo>
                <a:lnTo>
                  <a:pt x="0" y="5246408"/>
                </a:lnTo>
                <a:lnTo>
                  <a:pt x="11045070" y="5246408"/>
                </a:lnTo>
                <a:lnTo>
                  <a:pt x="11045070" y="0"/>
                </a:lnTo>
                <a:close/>
              </a:path>
            </a:pathLst>
          </a:custGeom>
          <a:blipFill>
            <a:blip r:embed="rId6"/>
            <a:stretch>
              <a:fillRect/>
            </a:stretch>
          </a:blipFill>
        </p:spPr>
        <p:txBody>
          <a:bodyPr/>
          <a:lstStyle/>
          <a:p>
            <a:endParaRPr lang="en-US"/>
          </a:p>
        </p:txBody>
      </p:sp>
      <p:sp>
        <p:nvSpPr>
          <p:cNvPr id="24" name="Freeform 8">
            <a:extLst>
              <a:ext uri="{FF2B5EF4-FFF2-40B4-BE49-F238E27FC236}">
                <a16:creationId xmlns:a16="http://schemas.microsoft.com/office/drawing/2014/main" id="{C4669AE7-591E-7D3B-C7FC-01A70825AD71}"/>
              </a:ext>
            </a:extLst>
          </p:cNvPr>
          <p:cNvSpPr/>
          <p:nvPr/>
        </p:nvSpPr>
        <p:spPr>
          <a:xfrm>
            <a:off x="9155605" y="7182071"/>
            <a:ext cx="11045070" cy="5246408"/>
          </a:xfrm>
          <a:custGeom>
            <a:avLst/>
            <a:gdLst/>
            <a:ahLst/>
            <a:cxnLst/>
            <a:rect l="l" t="t" r="r" b="b"/>
            <a:pathLst>
              <a:path w="11045070" h="5246408">
                <a:moveTo>
                  <a:pt x="0" y="0"/>
                </a:moveTo>
                <a:lnTo>
                  <a:pt x="11045070" y="0"/>
                </a:lnTo>
                <a:lnTo>
                  <a:pt x="11045070" y="5246409"/>
                </a:lnTo>
                <a:lnTo>
                  <a:pt x="0" y="5246409"/>
                </a:lnTo>
                <a:lnTo>
                  <a:pt x="0" y="0"/>
                </a:lnTo>
                <a:close/>
              </a:path>
            </a:pathLst>
          </a:custGeom>
          <a:blipFill>
            <a:blip r:embed="rId6"/>
            <a:stretch>
              <a:fillRect/>
            </a:stretch>
          </a:blipFill>
        </p:spPr>
        <p:txBody>
          <a:bodyPr/>
          <a:lstStyle/>
          <a:p>
            <a:endParaRPr lang="en-US"/>
          </a:p>
        </p:txBody>
      </p:sp>
    </p:spTree>
    <p:extLst>
      <p:ext uri="{BB962C8B-B14F-4D97-AF65-F5344CB8AC3E}">
        <p14:creationId xmlns:p14="http://schemas.microsoft.com/office/powerpoint/2010/main" val="154058573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30887"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165" b="-113258"/>
            </a:stretch>
          </a:blipFill>
        </p:spPr>
        <p:txBody>
          <a:bodyPr/>
          <a:lstStyle/>
          <a:p>
            <a:endParaRPr lang="en-US"/>
          </a:p>
        </p:txBody>
      </p:sp>
      <p:sp>
        <p:nvSpPr>
          <p:cNvPr id="3" name="Freeform 3"/>
          <p:cNvSpPr/>
          <p:nvPr/>
        </p:nvSpPr>
        <p:spPr>
          <a:xfrm>
            <a:off x="12539741" y="7089988"/>
            <a:ext cx="8430861" cy="4336624"/>
          </a:xfrm>
          <a:custGeom>
            <a:avLst/>
            <a:gdLst/>
            <a:ahLst/>
            <a:cxnLst/>
            <a:rect l="l" t="t" r="r" b="b"/>
            <a:pathLst>
              <a:path w="8430861" h="4336624">
                <a:moveTo>
                  <a:pt x="0" y="0"/>
                </a:moveTo>
                <a:lnTo>
                  <a:pt x="8430861" y="0"/>
                </a:lnTo>
                <a:lnTo>
                  <a:pt x="8430861" y="4336624"/>
                </a:lnTo>
                <a:lnTo>
                  <a:pt x="0" y="4336624"/>
                </a:lnTo>
                <a:lnTo>
                  <a:pt x="0" y="0"/>
                </a:lnTo>
                <a:close/>
              </a:path>
            </a:pathLst>
          </a:custGeom>
          <a:blipFill>
            <a:blip r:embed="rId3"/>
            <a:stretch>
              <a:fillRect/>
            </a:stretch>
          </a:blipFill>
        </p:spPr>
        <p:txBody>
          <a:bodyPr/>
          <a:lstStyle/>
          <a:p>
            <a:endParaRPr lang="en-US"/>
          </a:p>
        </p:txBody>
      </p:sp>
      <p:sp>
        <p:nvSpPr>
          <p:cNvPr id="4" name="Freeform 4"/>
          <p:cNvSpPr/>
          <p:nvPr/>
        </p:nvSpPr>
        <p:spPr>
          <a:xfrm>
            <a:off x="-677268" y="7383797"/>
            <a:ext cx="7288470" cy="3749007"/>
          </a:xfrm>
          <a:custGeom>
            <a:avLst/>
            <a:gdLst/>
            <a:ahLst/>
            <a:cxnLst/>
            <a:rect l="l" t="t" r="r" b="b"/>
            <a:pathLst>
              <a:path w="7288470" h="3749007">
                <a:moveTo>
                  <a:pt x="0" y="0"/>
                </a:moveTo>
                <a:lnTo>
                  <a:pt x="7288470" y="0"/>
                </a:lnTo>
                <a:lnTo>
                  <a:pt x="7288470" y="3749006"/>
                </a:lnTo>
                <a:lnTo>
                  <a:pt x="0" y="3749006"/>
                </a:lnTo>
                <a:lnTo>
                  <a:pt x="0" y="0"/>
                </a:lnTo>
                <a:close/>
              </a:path>
            </a:pathLst>
          </a:custGeom>
          <a:blipFill>
            <a:blip r:embed="rId3"/>
            <a:stretch>
              <a:fillRect/>
            </a:stretch>
          </a:blipFill>
        </p:spPr>
        <p:txBody>
          <a:bodyPr/>
          <a:lstStyle/>
          <a:p>
            <a:endParaRPr lang="en-US"/>
          </a:p>
        </p:txBody>
      </p:sp>
      <p:sp>
        <p:nvSpPr>
          <p:cNvPr id="5" name="Freeform 5"/>
          <p:cNvSpPr/>
          <p:nvPr/>
        </p:nvSpPr>
        <p:spPr>
          <a:xfrm>
            <a:off x="5411822" y="8265715"/>
            <a:ext cx="7864217" cy="3735503"/>
          </a:xfrm>
          <a:custGeom>
            <a:avLst/>
            <a:gdLst/>
            <a:ahLst/>
            <a:cxnLst/>
            <a:rect l="l" t="t" r="r" b="b"/>
            <a:pathLst>
              <a:path w="7864217" h="3735503">
                <a:moveTo>
                  <a:pt x="0" y="0"/>
                </a:moveTo>
                <a:lnTo>
                  <a:pt x="7864217" y="0"/>
                </a:lnTo>
                <a:lnTo>
                  <a:pt x="7864217" y="3735503"/>
                </a:lnTo>
                <a:lnTo>
                  <a:pt x="0" y="3735503"/>
                </a:lnTo>
                <a:lnTo>
                  <a:pt x="0" y="0"/>
                </a:lnTo>
                <a:close/>
              </a:path>
            </a:pathLst>
          </a:custGeom>
          <a:blipFill>
            <a:blip r:embed="rId4"/>
            <a:stretch>
              <a:fillRect/>
            </a:stretch>
          </a:blipFill>
        </p:spPr>
        <p:txBody>
          <a:bodyPr/>
          <a:lstStyle/>
          <a:p>
            <a:endParaRPr lang="en-US"/>
          </a:p>
        </p:txBody>
      </p:sp>
      <p:sp>
        <p:nvSpPr>
          <p:cNvPr id="6" name="Freeform 6"/>
          <p:cNvSpPr/>
          <p:nvPr/>
        </p:nvSpPr>
        <p:spPr>
          <a:xfrm>
            <a:off x="-8639760" y="1355878"/>
            <a:ext cx="16230600" cy="6052661"/>
          </a:xfrm>
          <a:custGeom>
            <a:avLst/>
            <a:gdLst/>
            <a:ahLst/>
            <a:cxnLst/>
            <a:rect l="l" t="t" r="r" b="b"/>
            <a:pathLst>
              <a:path w="16230600" h="6052661">
                <a:moveTo>
                  <a:pt x="0" y="0"/>
                </a:moveTo>
                <a:lnTo>
                  <a:pt x="16230600" y="0"/>
                </a:lnTo>
                <a:lnTo>
                  <a:pt x="16230600" y="6052662"/>
                </a:lnTo>
                <a:lnTo>
                  <a:pt x="0" y="6052662"/>
                </a:lnTo>
                <a:lnTo>
                  <a:pt x="0" y="0"/>
                </a:lnTo>
                <a:close/>
              </a:path>
            </a:pathLst>
          </a:custGeom>
          <a:blipFill>
            <a:blip r:embed="rId5"/>
            <a:stretch>
              <a:fillRect/>
            </a:stretch>
          </a:blipFill>
        </p:spPr>
        <p:txBody>
          <a:bodyPr/>
          <a:lstStyle/>
          <a:p>
            <a:endParaRPr lang="en-US"/>
          </a:p>
        </p:txBody>
      </p:sp>
      <p:sp>
        <p:nvSpPr>
          <p:cNvPr id="7" name="Freeform 7"/>
          <p:cNvSpPr/>
          <p:nvPr/>
        </p:nvSpPr>
        <p:spPr>
          <a:xfrm>
            <a:off x="12031270" y="3774852"/>
            <a:ext cx="9670551" cy="4097896"/>
          </a:xfrm>
          <a:custGeom>
            <a:avLst/>
            <a:gdLst/>
            <a:ahLst/>
            <a:cxnLst/>
            <a:rect l="l" t="t" r="r" b="b"/>
            <a:pathLst>
              <a:path w="9670551" h="4097896">
                <a:moveTo>
                  <a:pt x="0" y="0"/>
                </a:moveTo>
                <a:lnTo>
                  <a:pt x="9670551" y="0"/>
                </a:lnTo>
                <a:lnTo>
                  <a:pt x="9670551" y="4097896"/>
                </a:lnTo>
                <a:lnTo>
                  <a:pt x="0" y="4097896"/>
                </a:lnTo>
                <a:lnTo>
                  <a:pt x="0" y="0"/>
                </a:lnTo>
                <a:close/>
              </a:path>
            </a:pathLst>
          </a:custGeom>
          <a:blipFill>
            <a:blip r:embed="rId6"/>
            <a:stretch>
              <a:fillRect/>
            </a:stretch>
          </a:blipFill>
        </p:spPr>
        <p:txBody>
          <a:bodyPr/>
          <a:lstStyle/>
          <a:p>
            <a:endParaRPr lang="en-US"/>
          </a:p>
        </p:txBody>
      </p:sp>
      <p:sp>
        <p:nvSpPr>
          <p:cNvPr id="8" name="Freeform 8"/>
          <p:cNvSpPr/>
          <p:nvPr/>
        </p:nvSpPr>
        <p:spPr>
          <a:xfrm>
            <a:off x="13577982" y="7744330"/>
            <a:ext cx="1389523" cy="2265343"/>
          </a:xfrm>
          <a:custGeom>
            <a:avLst/>
            <a:gdLst/>
            <a:ahLst/>
            <a:cxnLst/>
            <a:rect l="l" t="t" r="r" b="b"/>
            <a:pathLst>
              <a:path w="1389523" h="2265343">
                <a:moveTo>
                  <a:pt x="0" y="0"/>
                </a:moveTo>
                <a:lnTo>
                  <a:pt x="1389523" y="0"/>
                </a:lnTo>
                <a:lnTo>
                  <a:pt x="1389523" y="2265343"/>
                </a:lnTo>
                <a:lnTo>
                  <a:pt x="0" y="2265343"/>
                </a:lnTo>
                <a:lnTo>
                  <a:pt x="0" y="0"/>
                </a:lnTo>
                <a:close/>
              </a:path>
            </a:pathLst>
          </a:custGeom>
          <a:blipFill>
            <a:blip r:embed="rId7"/>
            <a:stretch>
              <a:fillRect/>
            </a:stretch>
          </a:blipFill>
        </p:spPr>
        <p:txBody>
          <a:bodyPr/>
          <a:lstStyle/>
          <a:p>
            <a:endParaRPr lang="en-US"/>
          </a:p>
        </p:txBody>
      </p:sp>
      <p:sp>
        <p:nvSpPr>
          <p:cNvPr id="9" name="Freeform 9"/>
          <p:cNvSpPr/>
          <p:nvPr/>
        </p:nvSpPr>
        <p:spPr>
          <a:xfrm>
            <a:off x="-175598" y="7383797"/>
            <a:ext cx="1947481" cy="3122215"/>
          </a:xfrm>
          <a:custGeom>
            <a:avLst/>
            <a:gdLst/>
            <a:ahLst/>
            <a:cxnLst/>
            <a:rect l="l" t="t" r="r" b="b"/>
            <a:pathLst>
              <a:path w="1947481" h="3122215">
                <a:moveTo>
                  <a:pt x="0" y="0"/>
                </a:moveTo>
                <a:lnTo>
                  <a:pt x="1947481" y="0"/>
                </a:lnTo>
                <a:lnTo>
                  <a:pt x="1947481" y="3122214"/>
                </a:lnTo>
                <a:lnTo>
                  <a:pt x="0" y="3122214"/>
                </a:lnTo>
                <a:lnTo>
                  <a:pt x="0" y="0"/>
                </a:lnTo>
                <a:close/>
              </a:path>
            </a:pathLst>
          </a:custGeom>
          <a:blipFill>
            <a:blip r:embed="rId8"/>
            <a:stretch>
              <a:fillRect/>
            </a:stretch>
          </a:blipFill>
        </p:spPr>
        <p:txBody>
          <a:bodyPr/>
          <a:lstStyle/>
          <a:p>
            <a:endParaRPr lang="en-US"/>
          </a:p>
        </p:txBody>
      </p:sp>
      <p:sp>
        <p:nvSpPr>
          <p:cNvPr id="10" name="Freeform 10"/>
          <p:cNvSpPr/>
          <p:nvPr/>
        </p:nvSpPr>
        <p:spPr>
          <a:xfrm rot="976469" flipH="1">
            <a:off x="13984769" y="7570530"/>
            <a:ext cx="7116725" cy="5301960"/>
          </a:xfrm>
          <a:custGeom>
            <a:avLst/>
            <a:gdLst/>
            <a:ahLst/>
            <a:cxnLst/>
            <a:rect l="l" t="t" r="r" b="b"/>
            <a:pathLst>
              <a:path w="7116725" h="5301960">
                <a:moveTo>
                  <a:pt x="7116726" y="0"/>
                </a:moveTo>
                <a:lnTo>
                  <a:pt x="0" y="0"/>
                </a:lnTo>
                <a:lnTo>
                  <a:pt x="0" y="5301961"/>
                </a:lnTo>
                <a:lnTo>
                  <a:pt x="7116726" y="5301961"/>
                </a:lnTo>
                <a:lnTo>
                  <a:pt x="7116726" y="0"/>
                </a:lnTo>
                <a:close/>
              </a:path>
            </a:pathLst>
          </a:custGeom>
          <a:blipFill>
            <a:blip r:embed="rId9"/>
            <a:stretch>
              <a:fillRect/>
            </a:stretch>
          </a:blipFill>
        </p:spPr>
        <p:txBody>
          <a:bodyPr/>
          <a:lstStyle/>
          <a:p>
            <a:endParaRPr lang="en-US"/>
          </a:p>
        </p:txBody>
      </p:sp>
      <p:sp>
        <p:nvSpPr>
          <p:cNvPr id="12" name="Freeform 12"/>
          <p:cNvSpPr/>
          <p:nvPr/>
        </p:nvSpPr>
        <p:spPr>
          <a:xfrm>
            <a:off x="883845" y="3888416"/>
            <a:ext cx="16990498" cy="2591922"/>
          </a:xfrm>
          <a:custGeom>
            <a:avLst/>
            <a:gdLst/>
            <a:ahLst/>
            <a:cxnLst/>
            <a:rect l="l" t="t" r="r" b="b"/>
            <a:pathLst>
              <a:path w="7698356" h="2473097">
                <a:moveTo>
                  <a:pt x="0" y="0"/>
                </a:moveTo>
                <a:lnTo>
                  <a:pt x="7698356" y="0"/>
                </a:lnTo>
                <a:lnTo>
                  <a:pt x="7698356" y="2473097"/>
                </a:lnTo>
                <a:lnTo>
                  <a:pt x="0" y="2473097"/>
                </a:lnTo>
                <a:lnTo>
                  <a:pt x="0" y="0"/>
                </a:lnTo>
                <a:close/>
              </a:path>
            </a:pathLst>
          </a:custGeom>
          <a:blipFill>
            <a:blip r:embed="rId10">
              <a:extLst>
                <a:ext uri="{96DAC541-7B7A-43D3-8B79-37D633B846F1}">
                  <asvg:svgBlip xmlns="" xmlns:asvg="http://schemas.microsoft.com/office/drawing/2016/SVG/main" r:embed="rId11"/>
                </a:ext>
              </a:extLst>
            </a:blip>
            <a:stretch>
              <a:fillRect/>
            </a:stretch>
          </a:blipFill>
        </p:spPr>
        <p:txBody>
          <a:bodyPr/>
          <a:lstStyle/>
          <a:p>
            <a:endParaRPr lang="en-US"/>
          </a:p>
        </p:txBody>
      </p:sp>
      <p:sp>
        <p:nvSpPr>
          <p:cNvPr id="13" name="TextBox 13"/>
          <p:cNvSpPr txBox="1"/>
          <p:nvPr/>
        </p:nvSpPr>
        <p:spPr>
          <a:xfrm>
            <a:off x="2828145" y="4382208"/>
            <a:ext cx="15237898" cy="1919949"/>
          </a:xfrm>
          <a:prstGeom prst="rect">
            <a:avLst/>
          </a:prstGeom>
        </p:spPr>
        <p:txBody>
          <a:bodyPr wrap="square" lIns="0" tIns="0" rIns="0" bIns="0" rtlCol="0" anchor="t">
            <a:spAutoFit/>
          </a:bodyPr>
          <a:lstStyle/>
          <a:p>
            <a:pPr algn="just">
              <a:lnSpc>
                <a:spcPct val="115000"/>
              </a:lnSpc>
              <a:spcAft>
                <a:spcPts val="800"/>
              </a:spcAft>
              <a:tabLst>
                <a:tab pos="5731510" algn="r"/>
              </a:tabLst>
            </a:pPr>
            <a:r>
              <a:rPr lang="vi-VN" sz="3600" b="1" dirty="0">
                <a:ea typeface="Calibri" panose="020F0502020204030204" pitchFamily="34" charset="0"/>
                <a:cs typeface="Times New Roman" panose="02020603050405020304" pitchFamily="18" charset="0"/>
              </a:rPr>
              <a:t>HOẠT ĐỘNG 3: LUYỆN TẬP- SÁNG TẠO</a:t>
            </a:r>
          </a:p>
          <a:p>
            <a:pPr algn="just">
              <a:lnSpc>
                <a:spcPct val="115000"/>
              </a:lnSpc>
              <a:spcAft>
                <a:spcPts val="800"/>
              </a:spcAft>
              <a:tabLst>
                <a:tab pos="5731510" algn="r"/>
              </a:tabLst>
            </a:pPr>
            <a:r>
              <a:rPr lang="vi-VN" sz="3600" b="1" dirty="0">
                <a:ea typeface="Calibri" panose="020F0502020204030204" pitchFamily="34" charset="0"/>
                <a:cs typeface="Times New Roman" panose="02020603050405020304" pitchFamily="18" charset="0"/>
              </a:rPr>
              <a:t> </a:t>
            </a:r>
            <a:r>
              <a:rPr lang="en-US" sz="3600" b="1" dirty="0" err="1">
                <a:ea typeface="Calibri" panose="020F0502020204030204" pitchFamily="34" charset="0"/>
                <a:cs typeface="Times New Roman" panose="02020603050405020304" pitchFamily="18" charset="0"/>
              </a:rPr>
              <a:t>Tạo</a:t>
            </a:r>
            <a:r>
              <a:rPr lang="en-US" sz="3600" b="1" dirty="0">
                <a:ea typeface="Calibri" panose="020F0502020204030204" pitchFamily="34" charset="0"/>
                <a:cs typeface="Times New Roman" panose="02020603050405020304" pitchFamily="18" charset="0"/>
              </a:rPr>
              <a:t> </a:t>
            </a:r>
            <a:r>
              <a:rPr lang="en-US" sz="3600" b="1" dirty="0" err="1">
                <a:ea typeface="Calibri" panose="020F0502020204030204" pitchFamily="34" charset="0"/>
                <a:cs typeface="Times New Roman" panose="02020603050405020304" pitchFamily="18" charset="0"/>
              </a:rPr>
              <a:t>phù</a:t>
            </a:r>
            <a:r>
              <a:rPr lang="en-US" sz="3600" b="1" dirty="0">
                <a:ea typeface="Calibri" panose="020F0502020204030204" pitchFamily="34" charset="0"/>
                <a:cs typeface="Times New Roman" panose="02020603050405020304" pitchFamily="18" charset="0"/>
              </a:rPr>
              <a:t> </a:t>
            </a:r>
            <a:r>
              <a:rPr lang="en-US" sz="3600" b="1" dirty="0" err="1">
                <a:ea typeface="Calibri" panose="020F0502020204030204" pitchFamily="34" charset="0"/>
                <a:cs typeface="Times New Roman" panose="02020603050405020304" pitchFamily="18" charset="0"/>
              </a:rPr>
              <a:t>điêu</a:t>
            </a:r>
            <a:r>
              <a:rPr lang="en-US" sz="3600" b="1" dirty="0">
                <a:ea typeface="Calibri" panose="020F0502020204030204" pitchFamily="34" charset="0"/>
                <a:cs typeface="Times New Roman" panose="02020603050405020304" pitchFamily="18" charset="0"/>
              </a:rPr>
              <a:t> </a:t>
            </a:r>
            <a:r>
              <a:rPr lang="en-US" sz="3600" b="1" dirty="0" err="1">
                <a:ea typeface="Calibri" panose="020F0502020204030204" pitchFamily="34" charset="0"/>
                <a:cs typeface="Times New Roman" panose="02020603050405020304" pitchFamily="18" charset="0"/>
              </a:rPr>
              <a:t>về</a:t>
            </a:r>
            <a:r>
              <a:rPr lang="en-US" sz="3600" b="1" dirty="0">
                <a:ea typeface="Calibri" panose="020F0502020204030204" pitchFamily="34" charset="0"/>
                <a:cs typeface="Times New Roman" panose="02020603050405020304" pitchFamily="18" charset="0"/>
              </a:rPr>
              <a:t> </a:t>
            </a:r>
            <a:r>
              <a:rPr lang="en-US" sz="3600" b="1" dirty="0" err="1">
                <a:ea typeface="Calibri" panose="020F0502020204030204" pitchFamily="34" charset="0"/>
                <a:cs typeface="Times New Roman" panose="02020603050405020304" pitchFamily="18" charset="0"/>
              </a:rPr>
              <a:t>động</a:t>
            </a:r>
            <a:r>
              <a:rPr lang="en-US" sz="3600" b="1" dirty="0">
                <a:ea typeface="Calibri" panose="020F0502020204030204" pitchFamily="34" charset="0"/>
                <a:cs typeface="Times New Roman" panose="02020603050405020304" pitchFamily="18" charset="0"/>
              </a:rPr>
              <a:t> </a:t>
            </a:r>
            <a:r>
              <a:rPr lang="en-US" sz="3600" b="1" dirty="0" err="1">
                <a:ea typeface="Calibri" panose="020F0502020204030204" pitchFamily="34" charset="0"/>
                <a:cs typeface="Times New Roman" panose="02020603050405020304" pitchFamily="18" charset="0"/>
              </a:rPr>
              <a:t>vật</a:t>
            </a:r>
            <a:r>
              <a:rPr lang="en-US" sz="3600" b="1" dirty="0">
                <a:ea typeface="Calibri" panose="020F0502020204030204" pitchFamily="34" charset="0"/>
                <a:cs typeface="Times New Roman" panose="02020603050405020304" pitchFamily="18" charset="0"/>
              </a:rPr>
              <a:t> </a:t>
            </a:r>
            <a:r>
              <a:rPr lang="en-US" sz="3600" b="1" dirty="0" err="1">
                <a:ea typeface="Calibri" panose="020F0502020204030204" pitchFamily="34" charset="0"/>
                <a:cs typeface="Times New Roman" panose="02020603050405020304" pitchFamily="18" charset="0"/>
              </a:rPr>
              <a:t>hoang</a:t>
            </a:r>
            <a:r>
              <a:rPr lang="en-US" sz="3600" b="1" dirty="0">
                <a:ea typeface="Calibri" panose="020F0502020204030204" pitchFamily="34" charset="0"/>
                <a:cs typeface="Times New Roman" panose="02020603050405020304" pitchFamily="18" charset="0"/>
              </a:rPr>
              <a:t> </a:t>
            </a:r>
            <a:r>
              <a:rPr lang="en-US" sz="3600" b="1" dirty="0" err="1">
                <a:ea typeface="Calibri" panose="020F0502020204030204" pitchFamily="34" charset="0"/>
                <a:cs typeface="Times New Roman" panose="02020603050405020304" pitchFamily="18" charset="0"/>
              </a:rPr>
              <a:t>dã</a:t>
            </a:r>
            <a:r>
              <a:rPr lang="en-US" sz="3600" b="1" dirty="0">
                <a:ea typeface="Calibri" panose="020F0502020204030204" pitchFamily="34" charset="0"/>
                <a:cs typeface="Times New Roman" panose="02020603050405020304" pitchFamily="18" charset="0"/>
              </a:rPr>
              <a:t> ở </a:t>
            </a:r>
            <a:r>
              <a:rPr lang="en-US" sz="3600" b="1" dirty="0" err="1">
                <a:ea typeface="Calibri" panose="020F0502020204030204" pitchFamily="34" charset="0"/>
                <a:cs typeface="Times New Roman" panose="02020603050405020304" pitchFamily="18" charset="0"/>
              </a:rPr>
              <a:t>châu</a:t>
            </a:r>
            <a:r>
              <a:rPr lang="en-US" sz="3600" b="1" dirty="0">
                <a:ea typeface="Calibri" panose="020F0502020204030204" pitchFamily="34" charset="0"/>
                <a:cs typeface="Times New Roman" panose="02020603050405020304" pitchFamily="18" charset="0"/>
              </a:rPr>
              <a:t> Phi</a:t>
            </a:r>
            <a:r>
              <a:rPr lang="vi-VN" sz="3600" b="1" dirty="0">
                <a:ea typeface="Calibri" panose="020F0502020204030204" pitchFamily="34" charset="0"/>
                <a:cs typeface="Times New Roman" panose="02020603050405020304" pitchFamily="18" charset="0"/>
              </a:rPr>
              <a:t> (tiếp theo)</a:t>
            </a:r>
            <a:endParaRPr lang="en-US" sz="3600" b="1" dirty="0">
              <a:ea typeface="Calibri" panose="020F0502020204030204" pitchFamily="34" charset="0"/>
              <a:cs typeface="Times New Roman" panose="02020603050405020304" pitchFamily="18" charset="0"/>
            </a:endParaRPr>
          </a:p>
          <a:p>
            <a:pPr>
              <a:lnSpc>
                <a:spcPct val="107000"/>
              </a:lnSpc>
              <a:spcAft>
                <a:spcPts val="800"/>
              </a:spcAft>
            </a:pPr>
            <a:endParaRPr lang="en-US" sz="2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1" name="Freeform 11"/>
          <p:cNvSpPr/>
          <p:nvPr/>
        </p:nvSpPr>
        <p:spPr>
          <a:xfrm>
            <a:off x="132675" y="2448393"/>
            <a:ext cx="2592227" cy="4226116"/>
          </a:xfrm>
          <a:custGeom>
            <a:avLst/>
            <a:gdLst/>
            <a:ahLst/>
            <a:cxnLst/>
            <a:rect l="l" t="t" r="r" b="b"/>
            <a:pathLst>
              <a:path w="2592227" h="4226116">
                <a:moveTo>
                  <a:pt x="0" y="0"/>
                </a:moveTo>
                <a:lnTo>
                  <a:pt x="2592228" y="0"/>
                </a:lnTo>
                <a:lnTo>
                  <a:pt x="2592228" y="4226116"/>
                </a:lnTo>
                <a:lnTo>
                  <a:pt x="0" y="4226116"/>
                </a:lnTo>
                <a:lnTo>
                  <a:pt x="0" y="0"/>
                </a:lnTo>
                <a:close/>
              </a:path>
            </a:pathLst>
          </a:custGeom>
          <a:blipFill>
            <a:blip r:embed="rId7"/>
            <a:stretch>
              <a:fillRect/>
            </a:stretch>
          </a:blipFill>
        </p:spPr>
        <p:txBody>
          <a:bodyPr/>
          <a:lstStyle/>
          <a:p>
            <a:endParaRPr lang="en-US"/>
          </a:p>
        </p:txBody>
      </p:sp>
      <p:pic>
        <p:nvPicPr>
          <p:cNvPr id="14" name="Picture 13">
            <a:extLst>
              <a:ext uri="{FF2B5EF4-FFF2-40B4-BE49-F238E27FC236}">
                <a16:creationId xmlns:a16="http://schemas.microsoft.com/office/drawing/2014/main" id="{E2F65BD3-4DAE-DD79-C56D-F3155451674B}"/>
              </a:ext>
            </a:extLst>
          </p:cNvPr>
          <p:cNvPicPr>
            <a:picLocks noChangeAspect="1"/>
          </p:cNvPicPr>
          <p:nvPr/>
        </p:nvPicPr>
        <p:blipFill rotWithShape="1">
          <a:blip r:embed="rId12">
            <a:alphaModFix amt="71000"/>
          </a:blip>
          <a:srcRect l="11173" t="13551" r="9235" b="6048"/>
          <a:stretch/>
        </p:blipFill>
        <p:spPr>
          <a:xfrm>
            <a:off x="32727" y="266700"/>
            <a:ext cx="1262673" cy="1278234"/>
          </a:xfrm>
          <a:prstGeom prst="roundRect">
            <a:avLst>
              <a:gd name="adj" fmla="val 12881"/>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96953569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9050" y="3810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165" b="-113258"/>
            </a:stretch>
          </a:blipFill>
        </p:spPr>
        <p:txBody>
          <a:bodyPr/>
          <a:lstStyle/>
          <a:p>
            <a:endParaRPr lang="en-US"/>
          </a:p>
        </p:txBody>
      </p:sp>
      <p:sp>
        <p:nvSpPr>
          <p:cNvPr id="13" name="TextBox 13"/>
          <p:cNvSpPr txBox="1"/>
          <p:nvPr/>
        </p:nvSpPr>
        <p:spPr>
          <a:xfrm>
            <a:off x="1371600" y="495300"/>
            <a:ext cx="16999813" cy="1484574"/>
          </a:xfrm>
          <a:prstGeom prst="rect">
            <a:avLst/>
          </a:prstGeom>
        </p:spPr>
        <p:txBody>
          <a:bodyPr wrap="square" lIns="0" tIns="0" rIns="0" bIns="0" rtlCol="0" anchor="t">
            <a:spAutoFit/>
          </a:bodyPr>
          <a:lstStyle/>
          <a:p>
            <a:pPr algn="l">
              <a:lnSpc>
                <a:spcPct val="107000"/>
              </a:lnSpc>
              <a:spcAft>
                <a:spcPts val="800"/>
              </a:spcAft>
            </a:pPr>
            <a:r>
              <a:rPr lang="vi-VN" sz="3600" b="1" dirty="0">
                <a:ea typeface="Calibri" panose="020F0502020204030204" pitchFamily="34" charset="0"/>
                <a:cs typeface="Times New Roman" panose="02020603050405020304" pitchFamily="18" charset="0"/>
              </a:rPr>
              <a:t> </a:t>
            </a:r>
            <a:endParaRPr lang="en-US" sz="5400" b="1" dirty="0">
              <a:ea typeface="Calibri" panose="020F0502020204030204" pitchFamily="34" charset="0"/>
              <a:cs typeface="Times New Roman" panose="02020603050405020304" pitchFamily="18" charset="0"/>
            </a:endParaRPr>
          </a:p>
          <a:p>
            <a:pPr algn="just">
              <a:lnSpc>
                <a:spcPct val="115000"/>
              </a:lnSpc>
              <a:spcAft>
                <a:spcPts val="800"/>
              </a:spcAft>
              <a:tabLst>
                <a:tab pos="5731510" algn="r"/>
              </a:tabLst>
            </a:pPr>
            <a:r>
              <a:rPr lang="vi-VN" sz="4800" b="1" dirty="0">
                <a:latin typeface="Montserrat SemiBold" panose="00000700000000000000" pitchFamily="2" charset="0"/>
                <a:ea typeface="Calibri" panose="020F0502020204030204" pitchFamily="34" charset="0"/>
                <a:cs typeface="Times New Roman" panose="02020603050405020304" pitchFamily="18" charset="0"/>
              </a:rPr>
              <a:t>Vẽ tranh thể hiện thời gian của thiên nhiên(tiếp theo)</a:t>
            </a:r>
            <a:endParaRPr lang="en-US" sz="4800" b="1" dirty="0">
              <a:latin typeface="Montserrat SemiBold" panose="00000700000000000000" pitchFamily="2" charset="0"/>
              <a:ea typeface="Calibri" panose="020F0502020204030204" pitchFamily="34" charset="0"/>
              <a:cs typeface="Times New Roman" panose="02020603050405020304" pitchFamily="18" charset="0"/>
            </a:endParaRPr>
          </a:p>
        </p:txBody>
      </p:sp>
      <p:sp>
        <p:nvSpPr>
          <p:cNvPr id="15" name="TextBox 6">
            <a:extLst>
              <a:ext uri="{FF2B5EF4-FFF2-40B4-BE49-F238E27FC236}">
                <a16:creationId xmlns:a16="http://schemas.microsoft.com/office/drawing/2014/main" id="{78AD9B68-9CD4-2FDB-8D75-7C719DDF8385}"/>
              </a:ext>
            </a:extLst>
          </p:cNvPr>
          <p:cNvSpPr txBox="1"/>
          <p:nvPr/>
        </p:nvSpPr>
        <p:spPr>
          <a:xfrm>
            <a:off x="1363639" y="4838700"/>
            <a:ext cx="20345400" cy="4083682"/>
          </a:xfrm>
          <a:prstGeom prst="rect">
            <a:avLst/>
          </a:prstGeom>
        </p:spPr>
        <p:txBody>
          <a:bodyPr wrap="square" lIns="0" tIns="0" rIns="0" bIns="0" rtlCol="0" anchor="t">
            <a:spAutoFit/>
          </a:bodyPr>
          <a:lstStyle/>
          <a:p>
            <a:pPr>
              <a:lnSpc>
                <a:spcPct val="115000"/>
              </a:lnSpc>
              <a:spcAft>
                <a:spcPts val="800"/>
              </a:spcAft>
            </a:pPr>
            <a:r>
              <a:rPr lang="vi-VN" sz="4000" dirty="0">
                <a:ea typeface="Calibri" panose="020F0502020204030204" pitchFamily="34" charset="0"/>
                <a:cs typeface="Times New Roman" panose="02020603050405020304" pitchFamily="18" charset="0"/>
              </a:rPr>
              <a:t>- Em nêu lại các bước t</a:t>
            </a:r>
            <a:r>
              <a:rPr lang="en-US" sz="4000" dirty="0" err="1">
                <a:ea typeface="Calibri" panose="020F0502020204030204" pitchFamily="34" charset="0"/>
                <a:cs typeface="Times New Roman" panose="02020603050405020304" pitchFamily="18" charset="0"/>
              </a:rPr>
              <a:t>ạo</a:t>
            </a:r>
            <a:r>
              <a:rPr lang="en-US" sz="4000" dirty="0">
                <a:ea typeface="Calibri" panose="020F0502020204030204" pitchFamily="34" charset="0"/>
                <a:cs typeface="Times New Roman" panose="02020603050405020304" pitchFamily="18" charset="0"/>
              </a:rPr>
              <a:t> </a:t>
            </a:r>
            <a:r>
              <a:rPr lang="en-US" sz="4000" dirty="0" err="1">
                <a:ea typeface="Calibri" panose="020F0502020204030204" pitchFamily="34" charset="0"/>
                <a:cs typeface="Times New Roman" panose="02020603050405020304" pitchFamily="18" charset="0"/>
              </a:rPr>
              <a:t>phù</a:t>
            </a:r>
            <a:r>
              <a:rPr lang="en-US" sz="4000" dirty="0">
                <a:ea typeface="Calibri" panose="020F0502020204030204" pitchFamily="34" charset="0"/>
                <a:cs typeface="Times New Roman" panose="02020603050405020304" pitchFamily="18" charset="0"/>
              </a:rPr>
              <a:t> </a:t>
            </a:r>
            <a:r>
              <a:rPr lang="en-US" sz="4000" dirty="0" err="1">
                <a:ea typeface="Calibri" panose="020F0502020204030204" pitchFamily="34" charset="0"/>
                <a:cs typeface="Times New Roman" panose="02020603050405020304" pitchFamily="18" charset="0"/>
              </a:rPr>
              <a:t>điêu</a:t>
            </a:r>
            <a:r>
              <a:rPr lang="en-US" sz="4000" dirty="0">
                <a:ea typeface="Calibri" panose="020F0502020204030204" pitchFamily="34" charset="0"/>
                <a:cs typeface="Times New Roman" panose="02020603050405020304" pitchFamily="18" charset="0"/>
              </a:rPr>
              <a:t> </a:t>
            </a:r>
            <a:r>
              <a:rPr lang="en-US" sz="4000" dirty="0" err="1">
                <a:ea typeface="Calibri" panose="020F0502020204030204" pitchFamily="34" charset="0"/>
                <a:cs typeface="Times New Roman" panose="02020603050405020304" pitchFamily="18" charset="0"/>
              </a:rPr>
              <a:t>về</a:t>
            </a:r>
            <a:r>
              <a:rPr lang="en-US" sz="4000" dirty="0">
                <a:ea typeface="Calibri" panose="020F0502020204030204" pitchFamily="34" charset="0"/>
                <a:cs typeface="Times New Roman" panose="02020603050405020304" pitchFamily="18" charset="0"/>
              </a:rPr>
              <a:t> </a:t>
            </a:r>
            <a:r>
              <a:rPr lang="en-US" sz="4000" dirty="0" err="1">
                <a:ea typeface="Calibri" panose="020F0502020204030204" pitchFamily="34" charset="0"/>
                <a:cs typeface="Times New Roman" panose="02020603050405020304" pitchFamily="18" charset="0"/>
              </a:rPr>
              <a:t>động</a:t>
            </a:r>
            <a:r>
              <a:rPr lang="en-US" sz="4000" dirty="0">
                <a:ea typeface="Calibri" panose="020F0502020204030204" pitchFamily="34" charset="0"/>
                <a:cs typeface="Times New Roman" panose="02020603050405020304" pitchFamily="18" charset="0"/>
              </a:rPr>
              <a:t> </a:t>
            </a:r>
            <a:r>
              <a:rPr lang="en-US" sz="4000" dirty="0" err="1">
                <a:ea typeface="Calibri" panose="020F0502020204030204" pitchFamily="34" charset="0"/>
                <a:cs typeface="Times New Roman" panose="02020603050405020304" pitchFamily="18" charset="0"/>
              </a:rPr>
              <a:t>vật</a:t>
            </a:r>
            <a:r>
              <a:rPr lang="en-US" sz="4000" dirty="0">
                <a:ea typeface="Calibri" panose="020F0502020204030204" pitchFamily="34" charset="0"/>
                <a:cs typeface="Times New Roman" panose="02020603050405020304" pitchFamily="18" charset="0"/>
              </a:rPr>
              <a:t> </a:t>
            </a:r>
            <a:r>
              <a:rPr lang="en-US" sz="4000" dirty="0" err="1">
                <a:ea typeface="Calibri" panose="020F0502020204030204" pitchFamily="34" charset="0"/>
                <a:cs typeface="Times New Roman" panose="02020603050405020304" pitchFamily="18" charset="0"/>
              </a:rPr>
              <a:t>hoang</a:t>
            </a:r>
            <a:r>
              <a:rPr lang="en-US" sz="4000" dirty="0">
                <a:ea typeface="Calibri" panose="020F0502020204030204" pitchFamily="34" charset="0"/>
                <a:cs typeface="Times New Roman" panose="02020603050405020304" pitchFamily="18" charset="0"/>
              </a:rPr>
              <a:t> </a:t>
            </a:r>
            <a:r>
              <a:rPr lang="en-US" sz="4000" dirty="0" err="1">
                <a:ea typeface="Calibri" panose="020F0502020204030204" pitchFamily="34" charset="0"/>
                <a:cs typeface="Times New Roman" panose="02020603050405020304" pitchFamily="18" charset="0"/>
              </a:rPr>
              <a:t>dã</a:t>
            </a:r>
            <a:r>
              <a:rPr lang="en-US" sz="4000" dirty="0">
                <a:ea typeface="Calibri" panose="020F0502020204030204" pitchFamily="34" charset="0"/>
                <a:cs typeface="Times New Roman" panose="02020603050405020304" pitchFamily="18" charset="0"/>
              </a:rPr>
              <a:t> ở </a:t>
            </a:r>
            <a:r>
              <a:rPr lang="en-US" sz="4000" dirty="0" err="1">
                <a:ea typeface="Calibri" panose="020F0502020204030204" pitchFamily="34" charset="0"/>
                <a:cs typeface="Times New Roman" panose="02020603050405020304" pitchFamily="18" charset="0"/>
              </a:rPr>
              <a:t>châu</a:t>
            </a:r>
            <a:r>
              <a:rPr lang="en-US" sz="4000" dirty="0">
                <a:ea typeface="Calibri" panose="020F0502020204030204" pitchFamily="34" charset="0"/>
                <a:cs typeface="Times New Roman" panose="02020603050405020304" pitchFamily="18" charset="0"/>
              </a:rPr>
              <a:t> Phi.</a:t>
            </a:r>
          </a:p>
          <a:p>
            <a:pPr>
              <a:lnSpc>
                <a:spcPct val="150000"/>
              </a:lnSpc>
            </a:pPr>
            <a:r>
              <a:rPr lang="vi-VN" sz="4000" dirty="0">
                <a:ea typeface="Calibri" panose="020F0502020204030204" pitchFamily="34" charset="0"/>
                <a:cs typeface="Times New Roman" panose="02020603050405020304" pitchFamily="18" charset="0"/>
              </a:rPr>
              <a:t>- Em hoàn thiện bức phù điêu ở tiết trước.</a:t>
            </a:r>
            <a:endParaRPr lang="en-US" sz="4000" dirty="0">
              <a:ea typeface="Calibri" panose="020F0502020204030204" pitchFamily="34" charset="0"/>
              <a:cs typeface="Times New Roman" panose="02020603050405020304" pitchFamily="18" charset="0"/>
            </a:endParaRPr>
          </a:p>
          <a:p>
            <a:pPr>
              <a:lnSpc>
                <a:spcPct val="150000"/>
              </a:lnSpc>
            </a:pPr>
            <a:endParaRPr lang="vi-VN" sz="4800" dirty="0">
              <a:ea typeface="Calibri" panose="020F0502020204030204" pitchFamily="34" charset="0"/>
              <a:cs typeface="Times New Roman" panose="02020603050405020304" pitchFamily="18" charset="0"/>
            </a:endParaRPr>
          </a:p>
          <a:p>
            <a:pPr algn="just">
              <a:lnSpc>
                <a:spcPct val="150000"/>
              </a:lnSpc>
            </a:pPr>
            <a:endParaRPr lang="en-US" sz="6000" b="1" dirty="0">
              <a:ea typeface="Calibri" panose="020F0502020204030204" pitchFamily="34" charset="0"/>
            </a:endParaRPr>
          </a:p>
        </p:txBody>
      </p:sp>
      <p:pic>
        <p:nvPicPr>
          <p:cNvPr id="3" name="Picture 2">
            <a:extLst>
              <a:ext uri="{FF2B5EF4-FFF2-40B4-BE49-F238E27FC236}">
                <a16:creationId xmlns:a16="http://schemas.microsoft.com/office/drawing/2014/main" id="{1DBB4B8B-859D-0D60-4BC9-628924D605CD}"/>
              </a:ext>
            </a:extLst>
          </p:cNvPr>
          <p:cNvPicPr>
            <a:picLocks noChangeAspect="1"/>
          </p:cNvPicPr>
          <p:nvPr/>
        </p:nvPicPr>
        <p:blipFill rotWithShape="1">
          <a:blip r:embed="rId3">
            <a:alphaModFix amt="71000"/>
          </a:blip>
          <a:srcRect l="11173" t="13551" r="9235" b="6048"/>
          <a:stretch/>
        </p:blipFill>
        <p:spPr>
          <a:xfrm>
            <a:off x="32727" y="266700"/>
            <a:ext cx="1262673" cy="1278234"/>
          </a:xfrm>
          <a:prstGeom prst="roundRect">
            <a:avLst>
              <a:gd name="adj" fmla="val 12881"/>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338085304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30887"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165" b="-113258"/>
            </a:stretch>
          </a:blipFill>
        </p:spPr>
        <p:txBody>
          <a:bodyPr/>
          <a:lstStyle/>
          <a:p>
            <a:endParaRPr lang="en-US"/>
          </a:p>
        </p:txBody>
      </p:sp>
      <p:sp>
        <p:nvSpPr>
          <p:cNvPr id="3" name="Freeform 3"/>
          <p:cNvSpPr/>
          <p:nvPr/>
        </p:nvSpPr>
        <p:spPr>
          <a:xfrm>
            <a:off x="12539741" y="7089988"/>
            <a:ext cx="8430861" cy="4336624"/>
          </a:xfrm>
          <a:custGeom>
            <a:avLst/>
            <a:gdLst/>
            <a:ahLst/>
            <a:cxnLst/>
            <a:rect l="l" t="t" r="r" b="b"/>
            <a:pathLst>
              <a:path w="8430861" h="4336624">
                <a:moveTo>
                  <a:pt x="0" y="0"/>
                </a:moveTo>
                <a:lnTo>
                  <a:pt x="8430861" y="0"/>
                </a:lnTo>
                <a:lnTo>
                  <a:pt x="8430861" y="4336624"/>
                </a:lnTo>
                <a:lnTo>
                  <a:pt x="0" y="4336624"/>
                </a:lnTo>
                <a:lnTo>
                  <a:pt x="0" y="0"/>
                </a:lnTo>
                <a:close/>
              </a:path>
            </a:pathLst>
          </a:custGeom>
          <a:blipFill>
            <a:blip r:embed="rId3"/>
            <a:stretch>
              <a:fillRect/>
            </a:stretch>
          </a:blipFill>
        </p:spPr>
        <p:txBody>
          <a:bodyPr/>
          <a:lstStyle/>
          <a:p>
            <a:endParaRPr lang="en-US"/>
          </a:p>
        </p:txBody>
      </p:sp>
      <p:sp>
        <p:nvSpPr>
          <p:cNvPr id="4" name="Freeform 4"/>
          <p:cNvSpPr/>
          <p:nvPr/>
        </p:nvSpPr>
        <p:spPr>
          <a:xfrm>
            <a:off x="-677268" y="7383797"/>
            <a:ext cx="7288470" cy="3749007"/>
          </a:xfrm>
          <a:custGeom>
            <a:avLst/>
            <a:gdLst/>
            <a:ahLst/>
            <a:cxnLst/>
            <a:rect l="l" t="t" r="r" b="b"/>
            <a:pathLst>
              <a:path w="7288470" h="3749007">
                <a:moveTo>
                  <a:pt x="0" y="0"/>
                </a:moveTo>
                <a:lnTo>
                  <a:pt x="7288470" y="0"/>
                </a:lnTo>
                <a:lnTo>
                  <a:pt x="7288470" y="3749006"/>
                </a:lnTo>
                <a:lnTo>
                  <a:pt x="0" y="3749006"/>
                </a:lnTo>
                <a:lnTo>
                  <a:pt x="0" y="0"/>
                </a:lnTo>
                <a:close/>
              </a:path>
            </a:pathLst>
          </a:custGeom>
          <a:blipFill>
            <a:blip r:embed="rId3"/>
            <a:stretch>
              <a:fillRect/>
            </a:stretch>
          </a:blipFill>
        </p:spPr>
        <p:txBody>
          <a:bodyPr/>
          <a:lstStyle/>
          <a:p>
            <a:endParaRPr lang="en-US"/>
          </a:p>
        </p:txBody>
      </p:sp>
      <p:sp>
        <p:nvSpPr>
          <p:cNvPr id="5" name="Freeform 5"/>
          <p:cNvSpPr/>
          <p:nvPr/>
        </p:nvSpPr>
        <p:spPr>
          <a:xfrm>
            <a:off x="5411822" y="8265715"/>
            <a:ext cx="7864217" cy="3735503"/>
          </a:xfrm>
          <a:custGeom>
            <a:avLst/>
            <a:gdLst/>
            <a:ahLst/>
            <a:cxnLst/>
            <a:rect l="l" t="t" r="r" b="b"/>
            <a:pathLst>
              <a:path w="7864217" h="3735503">
                <a:moveTo>
                  <a:pt x="0" y="0"/>
                </a:moveTo>
                <a:lnTo>
                  <a:pt x="7864217" y="0"/>
                </a:lnTo>
                <a:lnTo>
                  <a:pt x="7864217" y="3735503"/>
                </a:lnTo>
                <a:lnTo>
                  <a:pt x="0" y="3735503"/>
                </a:lnTo>
                <a:lnTo>
                  <a:pt x="0" y="0"/>
                </a:lnTo>
                <a:close/>
              </a:path>
            </a:pathLst>
          </a:custGeom>
          <a:blipFill>
            <a:blip r:embed="rId4"/>
            <a:stretch>
              <a:fillRect/>
            </a:stretch>
          </a:blipFill>
        </p:spPr>
        <p:txBody>
          <a:bodyPr/>
          <a:lstStyle/>
          <a:p>
            <a:endParaRPr lang="en-US"/>
          </a:p>
        </p:txBody>
      </p:sp>
      <p:sp>
        <p:nvSpPr>
          <p:cNvPr id="6" name="Freeform 6"/>
          <p:cNvSpPr/>
          <p:nvPr/>
        </p:nvSpPr>
        <p:spPr>
          <a:xfrm>
            <a:off x="-8639760" y="1355878"/>
            <a:ext cx="16230600" cy="6052661"/>
          </a:xfrm>
          <a:custGeom>
            <a:avLst/>
            <a:gdLst/>
            <a:ahLst/>
            <a:cxnLst/>
            <a:rect l="l" t="t" r="r" b="b"/>
            <a:pathLst>
              <a:path w="16230600" h="6052661">
                <a:moveTo>
                  <a:pt x="0" y="0"/>
                </a:moveTo>
                <a:lnTo>
                  <a:pt x="16230600" y="0"/>
                </a:lnTo>
                <a:lnTo>
                  <a:pt x="16230600" y="6052662"/>
                </a:lnTo>
                <a:lnTo>
                  <a:pt x="0" y="6052662"/>
                </a:lnTo>
                <a:lnTo>
                  <a:pt x="0" y="0"/>
                </a:lnTo>
                <a:close/>
              </a:path>
            </a:pathLst>
          </a:custGeom>
          <a:blipFill>
            <a:blip r:embed="rId5"/>
            <a:stretch>
              <a:fillRect/>
            </a:stretch>
          </a:blipFill>
        </p:spPr>
        <p:txBody>
          <a:bodyPr/>
          <a:lstStyle/>
          <a:p>
            <a:endParaRPr lang="en-US"/>
          </a:p>
        </p:txBody>
      </p:sp>
      <p:sp>
        <p:nvSpPr>
          <p:cNvPr id="7" name="Freeform 7"/>
          <p:cNvSpPr/>
          <p:nvPr/>
        </p:nvSpPr>
        <p:spPr>
          <a:xfrm>
            <a:off x="12031270" y="3774852"/>
            <a:ext cx="9670551" cy="4097896"/>
          </a:xfrm>
          <a:custGeom>
            <a:avLst/>
            <a:gdLst/>
            <a:ahLst/>
            <a:cxnLst/>
            <a:rect l="l" t="t" r="r" b="b"/>
            <a:pathLst>
              <a:path w="9670551" h="4097896">
                <a:moveTo>
                  <a:pt x="0" y="0"/>
                </a:moveTo>
                <a:lnTo>
                  <a:pt x="9670551" y="0"/>
                </a:lnTo>
                <a:lnTo>
                  <a:pt x="9670551" y="4097896"/>
                </a:lnTo>
                <a:lnTo>
                  <a:pt x="0" y="4097896"/>
                </a:lnTo>
                <a:lnTo>
                  <a:pt x="0" y="0"/>
                </a:lnTo>
                <a:close/>
              </a:path>
            </a:pathLst>
          </a:custGeom>
          <a:blipFill>
            <a:blip r:embed="rId6"/>
            <a:stretch>
              <a:fillRect/>
            </a:stretch>
          </a:blipFill>
        </p:spPr>
        <p:txBody>
          <a:bodyPr/>
          <a:lstStyle/>
          <a:p>
            <a:endParaRPr lang="en-US"/>
          </a:p>
        </p:txBody>
      </p:sp>
      <p:sp>
        <p:nvSpPr>
          <p:cNvPr id="8" name="Freeform 8"/>
          <p:cNvSpPr/>
          <p:nvPr/>
        </p:nvSpPr>
        <p:spPr>
          <a:xfrm>
            <a:off x="13577982" y="7744330"/>
            <a:ext cx="1389523" cy="2265343"/>
          </a:xfrm>
          <a:custGeom>
            <a:avLst/>
            <a:gdLst/>
            <a:ahLst/>
            <a:cxnLst/>
            <a:rect l="l" t="t" r="r" b="b"/>
            <a:pathLst>
              <a:path w="1389523" h="2265343">
                <a:moveTo>
                  <a:pt x="0" y="0"/>
                </a:moveTo>
                <a:lnTo>
                  <a:pt x="1389523" y="0"/>
                </a:lnTo>
                <a:lnTo>
                  <a:pt x="1389523" y="2265343"/>
                </a:lnTo>
                <a:lnTo>
                  <a:pt x="0" y="2265343"/>
                </a:lnTo>
                <a:lnTo>
                  <a:pt x="0" y="0"/>
                </a:lnTo>
                <a:close/>
              </a:path>
            </a:pathLst>
          </a:custGeom>
          <a:blipFill>
            <a:blip r:embed="rId7"/>
            <a:stretch>
              <a:fillRect/>
            </a:stretch>
          </a:blipFill>
        </p:spPr>
        <p:txBody>
          <a:bodyPr/>
          <a:lstStyle/>
          <a:p>
            <a:endParaRPr lang="en-US"/>
          </a:p>
        </p:txBody>
      </p:sp>
      <p:sp>
        <p:nvSpPr>
          <p:cNvPr id="9" name="Freeform 9"/>
          <p:cNvSpPr/>
          <p:nvPr/>
        </p:nvSpPr>
        <p:spPr>
          <a:xfrm>
            <a:off x="-175598" y="7383797"/>
            <a:ext cx="1947481" cy="3122215"/>
          </a:xfrm>
          <a:custGeom>
            <a:avLst/>
            <a:gdLst/>
            <a:ahLst/>
            <a:cxnLst/>
            <a:rect l="l" t="t" r="r" b="b"/>
            <a:pathLst>
              <a:path w="1947481" h="3122215">
                <a:moveTo>
                  <a:pt x="0" y="0"/>
                </a:moveTo>
                <a:lnTo>
                  <a:pt x="1947481" y="0"/>
                </a:lnTo>
                <a:lnTo>
                  <a:pt x="1947481" y="3122214"/>
                </a:lnTo>
                <a:lnTo>
                  <a:pt x="0" y="3122214"/>
                </a:lnTo>
                <a:lnTo>
                  <a:pt x="0" y="0"/>
                </a:lnTo>
                <a:close/>
              </a:path>
            </a:pathLst>
          </a:custGeom>
          <a:blipFill>
            <a:blip r:embed="rId8"/>
            <a:stretch>
              <a:fillRect/>
            </a:stretch>
          </a:blipFill>
        </p:spPr>
        <p:txBody>
          <a:bodyPr/>
          <a:lstStyle/>
          <a:p>
            <a:endParaRPr lang="en-US"/>
          </a:p>
        </p:txBody>
      </p:sp>
      <p:sp>
        <p:nvSpPr>
          <p:cNvPr id="10" name="Freeform 10"/>
          <p:cNvSpPr/>
          <p:nvPr/>
        </p:nvSpPr>
        <p:spPr>
          <a:xfrm rot="976469" flipH="1">
            <a:off x="13984769" y="7570530"/>
            <a:ext cx="7116725" cy="5301960"/>
          </a:xfrm>
          <a:custGeom>
            <a:avLst/>
            <a:gdLst/>
            <a:ahLst/>
            <a:cxnLst/>
            <a:rect l="l" t="t" r="r" b="b"/>
            <a:pathLst>
              <a:path w="7116725" h="5301960">
                <a:moveTo>
                  <a:pt x="7116726" y="0"/>
                </a:moveTo>
                <a:lnTo>
                  <a:pt x="0" y="0"/>
                </a:lnTo>
                <a:lnTo>
                  <a:pt x="0" y="5301961"/>
                </a:lnTo>
                <a:lnTo>
                  <a:pt x="7116726" y="5301961"/>
                </a:lnTo>
                <a:lnTo>
                  <a:pt x="7116726" y="0"/>
                </a:lnTo>
                <a:close/>
              </a:path>
            </a:pathLst>
          </a:custGeom>
          <a:blipFill>
            <a:blip r:embed="rId9"/>
            <a:stretch>
              <a:fillRect/>
            </a:stretch>
          </a:blipFill>
        </p:spPr>
        <p:txBody>
          <a:bodyPr/>
          <a:lstStyle/>
          <a:p>
            <a:endParaRPr lang="en-US"/>
          </a:p>
        </p:txBody>
      </p:sp>
      <p:sp>
        <p:nvSpPr>
          <p:cNvPr id="12" name="Freeform 12"/>
          <p:cNvSpPr/>
          <p:nvPr/>
        </p:nvSpPr>
        <p:spPr>
          <a:xfrm>
            <a:off x="1752600" y="4211527"/>
            <a:ext cx="15240000" cy="2591922"/>
          </a:xfrm>
          <a:custGeom>
            <a:avLst/>
            <a:gdLst/>
            <a:ahLst/>
            <a:cxnLst/>
            <a:rect l="l" t="t" r="r" b="b"/>
            <a:pathLst>
              <a:path w="7698356" h="2473097">
                <a:moveTo>
                  <a:pt x="0" y="0"/>
                </a:moveTo>
                <a:lnTo>
                  <a:pt x="7698356" y="0"/>
                </a:lnTo>
                <a:lnTo>
                  <a:pt x="7698356" y="2473097"/>
                </a:lnTo>
                <a:lnTo>
                  <a:pt x="0" y="2473097"/>
                </a:lnTo>
                <a:lnTo>
                  <a:pt x="0" y="0"/>
                </a:lnTo>
                <a:close/>
              </a:path>
            </a:pathLst>
          </a:custGeom>
          <a:blipFill>
            <a:blip r:embed="rId10">
              <a:extLst>
                <a:ext uri="{96DAC541-7B7A-43D3-8B79-37D633B846F1}">
                  <asvg:svgBlip xmlns="" xmlns:asvg="http://schemas.microsoft.com/office/drawing/2016/SVG/main" r:embed="rId11"/>
                </a:ext>
              </a:extLst>
            </a:blip>
            <a:stretch>
              <a:fillRect/>
            </a:stretch>
          </a:blipFill>
        </p:spPr>
        <p:txBody>
          <a:bodyPr/>
          <a:lstStyle/>
          <a:p>
            <a:endParaRPr lang="en-US"/>
          </a:p>
        </p:txBody>
      </p:sp>
      <p:sp>
        <p:nvSpPr>
          <p:cNvPr id="13" name="TextBox 13"/>
          <p:cNvSpPr txBox="1"/>
          <p:nvPr/>
        </p:nvSpPr>
        <p:spPr>
          <a:xfrm>
            <a:off x="3293010" y="4501300"/>
            <a:ext cx="15237898" cy="2038635"/>
          </a:xfrm>
          <a:prstGeom prst="rect">
            <a:avLst/>
          </a:prstGeom>
        </p:spPr>
        <p:txBody>
          <a:bodyPr wrap="square" lIns="0" tIns="0" rIns="0" bIns="0" rtlCol="0" anchor="t">
            <a:spAutoFit/>
          </a:bodyPr>
          <a:lstStyle/>
          <a:p>
            <a:pPr algn="l">
              <a:lnSpc>
                <a:spcPct val="107000"/>
              </a:lnSpc>
              <a:spcAft>
                <a:spcPts val="800"/>
              </a:spcAft>
            </a:pPr>
            <a:r>
              <a:rPr lang="vi-VN" sz="3600" b="1" dirty="0">
                <a:ea typeface="Calibri" panose="020F0502020204030204" pitchFamily="34" charset="0"/>
                <a:cs typeface="Times New Roman" panose="02020603050405020304" pitchFamily="18" charset="0"/>
              </a:rPr>
              <a:t> </a:t>
            </a:r>
            <a:r>
              <a:rPr lang="vi-VN" sz="7200" b="1" dirty="0">
                <a:ea typeface="Calibri" panose="020F0502020204030204" pitchFamily="34" charset="0"/>
                <a:cs typeface="Times New Roman" panose="02020603050405020304" pitchFamily="18" charset="0"/>
              </a:rPr>
              <a:t>HĐ4: Phân tích - đánh giá</a:t>
            </a:r>
            <a:endParaRPr lang="en-US" sz="5400" b="1" dirty="0">
              <a:ea typeface="Calibri" panose="020F0502020204030204" pitchFamily="34" charset="0"/>
              <a:cs typeface="Times New Roman" panose="02020603050405020304" pitchFamily="18" charset="0"/>
            </a:endParaRPr>
          </a:p>
          <a:p>
            <a:pPr>
              <a:lnSpc>
                <a:spcPct val="107000"/>
              </a:lnSpc>
              <a:spcAft>
                <a:spcPts val="800"/>
              </a:spcAft>
            </a:pPr>
            <a:r>
              <a:rPr lang="vi-VN" sz="4800" dirty="0">
                <a:effectLst/>
                <a:ea typeface="Calibri" panose="020F0502020204030204" pitchFamily="34" charset="0"/>
                <a:cs typeface="Times New Roman" panose="02020603050405020304" pitchFamily="18" charset="0"/>
              </a:rPr>
              <a:t>Trưng bày sản phẩm và chia sẻ</a:t>
            </a:r>
            <a:endParaRPr lang="en-US" sz="4800" dirty="0">
              <a:effectLst/>
              <a:ea typeface="Calibri" panose="020F0502020204030204" pitchFamily="34" charset="0"/>
              <a:cs typeface="Times New Roman" panose="02020603050405020304" pitchFamily="18" charset="0"/>
            </a:endParaRPr>
          </a:p>
        </p:txBody>
      </p:sp>
      <p:sp>
        <p:nvSpPr>
          <p:cNvPr id="11" name="Freeform 11"/>
          <p:cNvSpPr/>
          <p:nvPr/>
        </p:nvSpPr>
        <p:spPr>
          <a:xfrm>
            <a:off x="631196" y="2369376"/>
            <a:ext cx="2592227" cy="4226116"/>
          </a:xfrm>
          <a:custGeom>
            <a:avLst/>
            <a:gdLst/>
            <a:ahLst/>
            <a:cxnLst/>
            <a:rect l="l" t="t" r="r" b="b"/>
            <a:pathLst>
              <a:path w="2592227" h="4226116">
                <a:moveTo>
                  <a:pt x="0" y="0"/>
                </a:moveTo>
                <a:lnTo>
                  <a:pt x="2592228" y="0"/>
                </a:lnTo>
                <a:lnTo>
                  <a:pt x="2592228" y="4226116"/>
                </a:lnTo>
                <a:lnTo>
                  <a:pt x="0" y="4226116"/>
                </a:lnTo>
                <a:lnTo>
                  <a:pt x="0" y="0"/>
                </a:lnTo>
                <a:close/>
              </a:path>
            </a:pathLst>
          </a:custGeom>
          <a:blipFill>
            <a:blip r:embed="rId7"/>
            <a:stretch>
              <a:fillRect/>
            </a:stretch>
          </a:blipFill>
        </p:spPr>
        <p:txBody>
          <a:bodyPr/>
          <a:lstStyle/>
          <a:p>
            <a:endParaRPr lang="en-US"/>
          </a:p>
        </p:txBody>
      </p:sp>
      <p:pic>
        <p:nvPicPr>
          <p:cNvPr id="14" name="Picture 13">
            <a:extLst>
              <a:ext uri="{FF2B5EF4-FFF2-40B4-BE49-F238E27FC236}">
                <a16:creationId xmlns:a16="http://schemas.microsoft.com/office/drawing/2014/main" id="{345D9E34-33EB-8106-7276-6966BB9C572F}"/>
              </a:ext>
            </a:extLst>
          </p:cNvPr>
          <p:cNvPicPr>
            <a:picLocks noChangeAspect="1"/>
          </p:cNvPicPr>
          <p:nvPr/>
        </p:nvPicPr>
        <p:blipFill rotWithShape="1">
          <a:blip r:embed="rId12">
            <a:alphaModFix amt="71000"/>
          </a:blip>
          <a:srcRect l="11173" t="13551" r="9235" b="6048"/>
          <a:stretch/>
        </p:blipFill>
        <p:spPr>
          <a:xfrm>
            <a:off x="32727" y="266700"/>
            <a:ext cx="1262673" cy="1278234"/>
          </a:xfrm>
          <a:prstGeom prst="roundRect">
            <a:avLst>
              <a:gd name="adj" fmla="val 12881"/>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422680729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32727" y="-8016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165" b="-113258"/>
            </a:stretch>
          </a:blipFill>
        </p:spPr>
        <p:txBody>
          <a:bodyPr/>
          <a:lstStyle/>
          <a:p>
            <a:endParaRPr lang="en-US"/>
          </a:p>
        </p:txBody>
      </p:sp>
      <p:sp>
        <p:nvSpPr>
          <p:cNvPr id="13" name="TextBox 13"/>
          <p:cNvSpPr txBox="1"/>
          <p:nvPr/>
        </p:nvSpPr>
        <p:spPr>
          <a:xfrm>
            <a:off x="1368001" y="1866900"/>
            <a:ext cx="15237898" cy="1445845"/>
          </a:xfrm>
          <a:prstGeom prst="rect">
            <a:avLst/>
          </a:prstGeom>
        </p:spPr>
        <p:txBody>
          <a:bodyPr wrap="square" lIns="0" tIns="0" rIns="0" bIns="0" rtlCol="0" anchor="t">
            <a:spAutoFit/>
          </a:bodyPr>
          <a:lstStyle/>
          <a:p>
            <a:pPr algn="l">
              <a:lnSpc>
                <a:spcPct val="107000"/>
              </a:lnSpc>
              <a:spcAft>
                <a:spcPts val="800"/>
              </a:spcAft>
            </a:pPr>
            <a:r>
              <a:rPr lang="vi-VN" sz="3600" b="1" dirty="0">
                <a:ea typeface="Calibri" panose="020F0502020204030204" pitchFamily="34" charset="0"/>
                <a:cs typeface="Times New Roman" panose="02020603050405020304" pitchFamily="18" charset="0"/>
              </a:rPr>
              <a:t> </a:t>
            </a:r>
            <a:endParaRPr lang="en-US" sz="5400" b="1" dirty="0">
              <a:ea typeface="Calibri" panose="020F0502020204030204" pitchFamily="34" charset="0"/>
              <a:cs typeface="Times New Roman" panose="02020603050405020304" pitchFamily="18" charset="0"/>
            </a:endParaRPr>
          </a:p>
          <a:p>
            <a:pPr>
              <a:lnSpc>
                <a:spcPct val="107000"/>
              </a:lnSpc>
              <a:spcAft>
                <a:spcPts val="800"/>
              </a:spcAft>
            </a:pPr>
            <a:r>
              <a:rPr lang="vi-VN" sz="4800" dirty="0">
                <a:effectLst/>
                <a:ea typeface="Calibri" panose="020F0502020204030204" pitchFamily="34" charset="0"/>
                <a:cs typeface="Times New Roman" panose="02020603050405020304" pitchFamily="18" charset="0"/>
              </a:rPr>
              <a:t>Trưng bày sản phẩm và chia sẻ</a:t>
            </a:r>
            <a:endParaRPr lang="en-US" sz="4800" dirty="0">
              <a:effectLst/>
              <a:ea typeface="Calibri" panose="020F0502020204030204" pitchFamily="34" charset="0"/>
              <a:cs typeface="Times New Roman" panose="02020603050405020304" pitchFamily="18" charset="0"/>
            </a:endParaRPr>
          </a:p>
        </p:txBody>
      </p:sp>
      <p:sp>
        <p:nvSpPr>
          <p:cNvPr id="15" name="TextBox 6">
            <a:extLst>
              <a:ext uri="{FF2B5EF4-FFF2-40B4-BE49-F238E27FC236}">
                <a16:creationId xmlns:a16="http://schemas.microsoft.com/office/drawing/2014/main" id="{78AD9B68-9CD4-2FDB-8D75-7C719DDF8385}"/>
              </a:ext>
            </a:extLst>
          </p:cNvPr>
          <p:cNvSpPr txBox="1"/>
          <p:nvPr/>
        </p:nvSpPr>
        <p:spPr>
          <a:xfrm>
            <a:off x="1368001" y="3848100"/>
            <a:ext cx="16311896" cy="5414174"/>
          </a:xfrm>
          <a:prstGeom prst="rect">
            <a:avLst/>
          </a:prstGeom>
        </p:spPr>
        <p:txBody>
          <a:bodyPr wrap="square" lIns="0" tIns="0" rIns="0" bIns="0" rtlCol="0" anchor="t">
            <a:spAutoFit/>
          </a:bodyPr>
          <a:lstStyle/>
          <a:p>
            <a:pPr>
              <a:lnSpc>
                <a:spcPct val="107000"/>
              </a:lnSpc>
              <a:spcAft>
                <a:spcPts val="800"/>
              </a:spcAft>
            </a:pPr>
            <a:r>
              <a:rPr lang="en-US" sz="3600" dirty="0">
                <a:effectLst/>
                <a:latin typeface="Arial" panose="020B0604020202020204" pitchFamily="34" charset="0"/>
                <a:ea typeface="Calibri" panose="020F0502020204030204" pitchFamily="34" charset="0"/>
                <a:cs typeface="Arial" panose="020B0604020202020204" pitchFamily="34" charset="0"/>
              </a:rPr>
              <a:t>- </a:t>
            </a:r>
            <a:r>
              <a:rPr lang="vi-VN" sz="3600" dirty="0">
                <a:latin typeface="Arial" panose="020B0604020202020204" pitchFamily="34" charset="0"/>
                <a:ea typeface="Calibri" panose="020F0502020204030204" pitchFamily="34" charset="0"/>
                <a:cs typeface="Arial" panose="020B0604020202020204" pitchFamily="34" charset="0"/>
              </a:rPr>
              <a:t>Em thích sản phẩm nào? Vì sao?</a:t>
            </a:r>
            <a:endParaRPr lang="en-US" sz="36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vi-VN" sz="3600" dirty="0">
                <a:latin typeface="Arial" panose="020B0604020202020204" pitchFamily="34" charset="0"/>
                <a:ea typeface="Calibri" panose="020F0502020204030204" pitchFamily="34" charset="0"/>
                <a:cs typeface="Arial" panose="020B0604020202020204" pitchFamily="34" charset="0"/>
              </a:rPr>
              <a:t>- Em ấn tượng nhất với hình ảnh nào trong sản phẩm?</a:t>
            </a:r>
            <a:endParaRPr lang="en-US" sz="36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vi-VN" sz="3600" dirty="0">
                <a:latin typeface="Arial" panose="020B0604020202020204" pitchFamily="34" charset="0"/>
                <a:ea typeface="Calibri" panose="020F0502020204030204" pitchFamily="34" charset="0"/>
                <a:cs typeface="Arial" panose="020B0604020202020204" pitchFamily="34" charset="0"/>
              </a:rPr>
              <a:t>- Cảnh vật xa, gần trong sản phẩm được thực hiện như thế nào?</a:t>
            </a:r>
            <a:endParaRPr lang="en-US" sz="36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vi-VN" sz="3600" dirty="0">
                <a:latin typeface="Arial" panose="020B0604020202020204" pitchFamily="34" charset="0"/>
                <a:ea typeface="Calibri" panose="020F0502020204030204" pitchFamily="34" charset="0"/>
                <a:cs typeface="Arial" panose="020B0604020202020204" pitchFamily="34" charset="0"/>
              </a:rPr>
              <a:t>- Cách sắp xếp hình khối, màu sắc và không gian trong sản phẩm như thế nào? </a:t>
            </a:r>
            <a:endParaRPr lang="en-US" sz="36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vi-VN" sz="3600" dirty="0">
                <a:latin typeface="Arial" panose="020B0604020202020204" pitchFamily="34" charset="0"/>
                <a:ea typeface="Calibri" panose="020F0502020204030204" pitchFamily="34" charset="0"/>
                <a:cs typeface="Arial" panose="020B0604020202020204" pitchFamily="34" charset="0"/>
              </a:rPr>
              <a:t>- Những hình khối nào thể hiện rõ đặc điểm riêng của con vật?</a:t>
            </a:r>
            <a:endParaRPr lang="en-US" sz="36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vi-VN" sz="3600" dirty="0">
                <a:latin typeface="Arial" panose="020B0604020202020204" pitchFamily="34" charset="0"/>
                <a:ea typeface="Calibri" panose="020F0502020204030204" pitchFamily="34" charset="0"/>
                <a:cs typeface="Arial" panose="020B0604020202020204" pitchFamily="34" charset="0"/>
              </a:rPr>
              <a:t>- Em có ý tưởng điều chỉnh như thế nào để sản phẩm hoàn thiện hơn?</a:t>
            </a:r>
            <a:endParaRPr lang="en-US" sz="3600" dirty="0">
              <a:latin typeface="Arial" panose="020B0604020202020204" pitchFamily="34" charset="0"/>
              <a:ea typeface="Calibri" panose="020F0502020204030204" pitchFamily="34" charset="0"/>
              <a:cs typeface="Arial" panose="020B0604020202020204" pitchFamily="34" charset="0"/>
            </a:endParaRPr>
          </a:p>
          <a:p>
            <a:pPr algn="just">
              <a:lnSpc>
                <a:spcPct val="150000"/>
              </a:lnSpc>
            </a:pPr>
            <a:endParaRPr lang="en-US" sz="6000" b="1" dirty="0">
              <a:ea typeface="Calibri" panose="020F0502020204030204" pitchFamily="34" charset="0"/>
            </a:endParaRPr>
          </a:p>
        </p:txBody>
      </p:sp>
      <p:pic>
        <p:nvPicPr>
          <p:cNvPr id="16" name="Picture 15">
            <a:extLst>
              <a:ext uri="{FF2B5EF4-FFF2-40B4-BE49-F238E27FC236}">
                <a16:creationId xmlns:a16="http://schemas.microsoft.com/office/drawing/2014/main" id="{2DC52DE6-9281-E206-79D5-010F3FA6FBAE}"/>
              </a:ext>
            </a:extLst>
          </p:cNvPr>
          <p:cNvPicPr>
            <a:picLocks noChangeAspect="1"/>
          </p:cNvPicPr>
          <p:nvPr/>
        </p:nvPicPr>
        <p:blipFill rotWithShape="1">
          <a:blip r:embed="rId3">
            <a:alphaModFix amt="71000"/>
          </a:blip>
          <a:srcRect l="11173" t="13551" r="9235" b="6048"/>
          <a:stretch/>
        </p:blipFill>
        <p:spPr>
          <a:xfrm>
            <a:off x="32727" y="266700"/>
            <a:ext cx="1262673" cy="1278234"/>
          </a:xfrm>
          <a:prstGeom prst="roundRect">
            <a:avLst>
              <a:gd name="adj" fmla="val 12881"/>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5231929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30887"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165" b="-113258"/>
            </a:stretch>
          </a:blipFill>
        </p:spPr>
        <p:txBody>
          <a:bodyPr/>
          <a:lstStyle/>
          <a:p>
            <a:endParaRPr lang="en-US"/>
          </a:p>
        </p:txBody>
      </p:sp>
      <p:sp>
        <p:nvSpPr>
          <p:cNvPr id="3" name="Freeform 3"/>
          <p:cNvSpPr/>
          <p:nvPr/>
        </p:nvSpPr>
        <p:spPr>
          <a:xfrm>
            <a:off x="12539741" y="7089988"/>
            <a:ext cx="8430861" cy="4336624"/>
          </a:xfrm>
          <a:custGeom>
            <a:avLst/>
            <a:gdLst/>
            <a:ahLst/>
            <a:cxnLst/>
            <a:rect l="l" t="t" r="r" b="b"/>
            <a:pathLst>
              <a:path w="8430861" h="4336624">
                <a:moveTo>
                  <a:pt x="0" y="0"/>
                </a:moveTo>
                <a:lnTo>
                  <a:pt x="8430861" y="0"/>
                </a:lnTo>
                <a:lnTo>
                  <a:pt x="8430861" y="4336624"/>
                </a:lnTo>
                <a:lnTo>
                  <a:pt x="0" y="4336624"/>
                </a:lnTo>
                <a:lnTo>
                  <a:pt x="0" y="0"/>
                </a:lnTo>
                <a:close/>
              </a:path>
            </a:pathLst>
          </a:custGeom>
          <a:blipFill>
            <a:blip r:embed="rId3"/>
            <a:stretch>
              <a:fillRect/>
            </a:stretch>
          </a:blipFill>
        </p:spPr>
        <p:txBody>
          <a:bodyPr/>
          <a:lstStyle/>
          <a:p>
            <a:endParaRPr lang="en-US"/>
          </a:p>
        </p:txBody>
      </p:sp>
      <p:sp>
        <p:nvSpPr>
          <p:cNvPr id="4" name="Freeform 4"/>
          <p:cNvSpPr/>
          <p:nvPr/>
        </p:nvSpPr>
        <p:spPr>
          <a:xfrm>
            <a:off x="-677268" y="7383797"/>
            <a:ext cx="7288470" cy="3749007"/>
          </a:xfrm>
          <a:custGeom>
            <a:avLst/>
            <a:gdLst/>
            <a:ahLst/>
            <a:cxnLst/>
            <a:rect l="l" t="t" r="r" b="b"/>
            <a:pathLst>
              <a:path w="7288470" h="3749007">
                <a:moveTo>
                  <a:pt x="0" y="0"/>
                </a:moveTo>
                <a:lnTo>
                  <a:pt x="7288470" y="0"/>
                </a:lnTo>
                <a:lnTo>
                  <a:pt x="7288470" y="3749006"/>
                </a:lnTo>
                <a:lnTo>
                  <a:pt x="0" y="3749006"/>
                </a:lnTo>
                <a:lnTo>
                  <a:pt x="0" y="0"/>
                </a:lnTo>
                <a:close/>
              </a:path>
            </a:pathLst>
          </a:custGeom>
          <a:blipFill>
            <a:blip r:embed="rId3"/>
            <a:stretch>
              <a:fillRect/>
            </a:stretch>
          </a:blipFill>
        </p:spPr>
        <p:txBody>
          <a:bodyPr/>
          <a:lstStyle/>
          <a:p>
            <a:endParaRPr lang="en-US"/>
          </a:p>
        </p:txBody>
      </p:sp>
      <p:sp>
        <p:nvSpPr>
          <p:cNvPr id="5" name="Freeform 5"/>
          <p:cNvSpPr/>
          <p:nvPr/>
        </p:nvSpPr>
        <p:spPr>
          <a:xfrm>
            <a:off x="5411822" y="8265715"/>
            <a:ext cx="7864217" cy="3735503"/>
          </a:xfrm>
          <a:custGeom>
            <a:avLst/>
            <a:gdLst/>
            <a:ahLst/>
            <a:cxnLst/>
            <a:rect l="l" t="t" r="r" b="b"/>
            <a:pathLst>
              <a:path w="7864217" h="3735503">
                <a:moveTo>
                  <a:pt x="0" y="0"/>
                </a:moveTo>
                <a:lnTo>
                  <a:pt x="7864217" y="0"/>
                </a:lnTo>
                <a:lnTo>
                  <a:pt x="7864217" y="3735503"/>
                </a:lnTo>
                <a:lnTo>
                  <a:pt x="0" y="3735503"/>
                </a:lnTo>
                <a:lnTo>
                  <a:pt x="0" y="0"/>
                </a:lnTo>
                <a:close/>
              </a:path>
            </a:pathLst>
          </a:custGeom>
          <a:blipFill>
            <a:blip r:embed="rId4"/>
            <a:stretch>
              <a:fillRect/>
            </a:stretch>
          </a:blipFill>
        </p:spPr>
        <p:txBody>
          <a:bodyPr/>
          <a:lstStyle/>
          <a:p>
            <a:endParaRPr lang="en-US"/>
          </a:p>
        </p:txBody>
      </p:sp>
      <p:sp>
        <p:nvSpPr>
          <p:cNvPr id="6" name="Freeform 6"/>
          <p:cNvSpPr/>
          <p:nvPr/>
        </p:nvSpPr>
        <p:spPr>
          <a:xfrm>
            <a:off x="-8639760" y="1355878"/>
            <a:ext cx="16230600" cy="6052661"/>
          </a:xfrm>
          <a:custGeom>
            <a:avLst/>
            <a:gdLst/>
            <a:ahLst/>
            <a:cxnLst/>
            <a:rect l="l" t="t" r="r" b="b"/>
            <a:pathLst>
              <a:path w="16230600" h="6052661">
                <a:moveTo>
                  <a:pt x="0" y="0"/>
                </a:moveTo>
                <a:lnTo>
                  <a:pt x="16230600" y="0"/>
                </a:lnTo>
                <a:lnTo>
                  <a:pt x="16230600" y="6052662"/>
                </a:lnTo>
                <a:lnTo>
                  <a:pt x="0" y="6052662"/>
                </a:lnTo>
                <a:lnTo>
                  <a:pt x="0" y="0"/>
                </a:lnTo>
                <a:close/>
              </a:path>
            </a:pathLst>
          </a:custGeom>
          <a:blipFill>
            <a:blip r:embed="rId5"/>
            <a:stretch>
              <a:fillRect/>
            </a:stretch>
          </a:blipFill>
        </p:spPr>
        <p:txBody>
          <a:bodyPr/>
          <a:lstStyle/>
          <a:p>
            <a:endParaRPr lang="en-US"/>
          </a:p>
        </p:txBody>
      </p:sp>
      <p:sp>
        <p:nvSpPr>
          <p:cNvPr id="7" name="Freeform 7"/>
          <p:cNvSpPr/>
          <p:nvPr/>
        </p:nvSpPr>
        <p:spPr>
          <a:xfrm>
            <a:off x="12031270" y="3774852"/>
            <a:ext cx="9670551" cy="4097896"/>
          </a:xfrm>
          <a:custGeom>
            <a:avLst/>
            <a:gdLst/>
            <a:ahLst/>
            <a:cxnLst/>
            <a:rect l="l" t="t" r="r" b="b"/>
            <a:pathLst>
              <a:path w="9670551" h="4097896">
                <a:moveTo>
                  <a:pt x="0" y="0"/>
                </a:moveTo>
                <a:lnTo>
                  <a:pt x="9670551" y="0"/>
                </a:lnTo>
                <a:lnTo>
                  <a:pt x="9670551" y="4097896"/>
                </a:lnTo>
                <a:lnTo>
                  <a:pt x="0" y="4097896"/>
                </a:lnTo>
                <a:lnTo>
                  <a:pt x="0" y="0"/>
                </a:lnTo>
                <a:close/>
              </a:path>
            </a:pathLst>
          </a:custGeom>
          <a:blipFill>
            <a:blip r:embed="rId6"/>
            <a:stretch>
              <a:fillRect/>
            </a:stretch>
          </a:blipFill>
        </p:spPr>
        <p:txBody>
          <a:bodyPr/>
          <a:lstStyle/>
          <a:p>
            <a:endParaRPr lang="en-US"/>
          </a:p>
        </p:txBody>
      </p:sp>
      <p:sp>
        <p:nvSpPr>
          <p:cNvPr id="8" name="Freeform 8"/>
          <p:cNvSpPr/>
          <p:nvPr/>
        </p:nvSpPr>
        <p:spPr>
          <a:xfrm>
            <a:off x="13577982" y="7744330"/>
            <a:ext cx="1389523" cy="2265343"/>
          </a:xfrm>
          <a:custGeom>
            <a:avLst/>
            <a:gdLst/>
            <a:ahLst/>
            <a:cxnLst/>
            <a:rect l="l" t="t" r="r" b="b"/>
            <a:pathLst>
              <a:path w="1389523" h="2265343">
                <a:moveTo>
                  <a:pt x="0" y="0"/>
                </a:moveTo>
                <a:lnTo>
                  <a:pt x="1389523" y="0"/>
                </a:lnTo>
                <a:lnTo>
                  <a:pt x="1389523" y="2265343"/>
                </a:lnTo>
                <a:lnTo>
                  <a:pt x="0" y="2265343"/>
                </a:lnTo>
                <a:lnTo>
                  <a:pt x="0" y="0"/>
                </a:lnTo>
                <a:close/>
              </a:path>
            </a:pathLst>
          </a:custGeom>
          <a:blipFill>
            <a:blip r:embed="rId7"/>
            <a:stretch>
              <a:fillRect/>
            </a:stretch>
          </a:blipFill>
        </p:spPr>
        <p:txBody>
          <a:bodyPr/>
          <a:lstStyle/>
          <a:p>
            <a:endParaRPr lang="en-US"/>
          </a:p>
        </p:txBody>
      </p:sp>
      <p:sp>
        <p:nvSpPr>
          <p:cNvPr id="9" name="Freeform 9"/>
          <p:cNvSpPr/>
          <p:nvPr/>
        </p:nvSpPr>
        <p:spPr>
          <a:xfrm>
            <a:off x="-175598" y="7383797"/>
            <a:ext cx="1947481" cy="3122215"/>
          </a:xfrm>
          <a:custGeom>
            <a:avLst/>
            <a:gdLst/>
            <a:ahLst/>
            <a:cxnLst/>
            <a:rect l="l" t="t" r="r" b="b"/>
            <a:pathLst>
              <a:path w="1947481" h="3122215">
                <a:moveTo>
                  <a:pt x="0" y="0"/>
                </a:moveTo>
                <a:lnTo>
                  <a:pt x="1947481" y="0"/>
                </a:lnTo>
                <a:lnTo>
                  <a:pt x="1947481" y="3122214"/>
                </a:lnTo>
                <a:lnTo>
                  <a:pt x="0" y="3122214"/>
                </a:lnTo>
                <a:lnTo>
                  <a:pt x="0" y="0"/>
                </a:lnTo>
                <a:close/>
              </a:path>
            </a:pathLst>
          </a:custGeom>
          <a:blipFill>
            <a:blip r:embed="rId8"/>
            <a:stretch>
              <a:fillRect/>
            </a:stretch>
          </a:blipFill>
        </p:spPr>
        <p:txBody>
          <a:bodyPr/>
          <a:lstStyle/>
          <a:p>
            <a:endParaRPr lang="en-US"/>
          </a:p>
        </p:txBody>
      </p:sp>
      <p:sp>
        <p:nvSpPr>
          <p:cNvPr id="10" name="Freeform 10"/>
          <p:cNvSpPr/>
          <p:nvPr/>
        </p:nvSpPr>
        <p:spPr>
          <a:xfrm rot="976469" flipH="1">
            <a:off x="13984769" y="7570530"/>
            <a:ext cx="7116725" cy="5301960"/>
          </a:xfrm>
          <a:custGeom>
            <a:avLst/>
            <a:gdLst/>
            <a:ahLst/>
            <a:cxnLst/>
            <a:rect l="l" t="t" r="r" b="b"/>
            <a:pathLst>
              <a:path w="7116725" h="5301960">
                <a:moveTo>
                  <a:pt x="7116726" y="0"/>
                </a:moveTo>
                <a:lnTo>
                  <a:pt x="0" y="0"/>
                </a:lnTo>
                <a:lnTo>
                  <a:pt x="0" y="5301961"/>
                </a:lnTo>
                <a:lnTo>
                  <a:pt x="7116726" y="5301961"/>
                </a:lnTo>
                <a:lnTo>
                  <a:pt x="7116726" y="0"/>
                </a:lnTo>
                <a:close/>
              </a:path>
            </a:pathLst>
          </a:custGeom>
          <a:blipFill>
            <a:blip r:embed="rId9"/>
            <a:stretch>
              <a:fillRect/>
            </a:stretch>
          </a:blipFill>
        </p:spPr>
        <p:txBody>
          <a:bodyPr/>
          <a:lstStyle/>
          <a:p>
            <a:endParaRPr lang="en-US"/>
          </a:p>
        </p:txBody>
      </p:sp>
      <p:sp>
        <p:nvSpPr>
          <p:cNvPr id="12" name="Freeform 12"/>
          <p:cNvSpPr/>
          <p:nvPr/>
        </p:nvSpPr>
        <p:spPr>
          <a:xfrm>
            <a:off x="2057400" y="3856052"/>
            <a:ext cx="14204087" cy="2591922"/>
          </a:xfrm>
          <a:custGeom>
            <a:avLst/>
            <a:gdLst/>
            <a:ahLst/>
            <a:cxnLst/>
            <a:rect l="l" t="t" r="r" b="b"/>
            <a:pathLst>
              <a:path w="7698356" h="2473097">
                <a:moveTo>
                  <a:pt x="0" y="0"/>
                </a:moveTo>
                <a:lnTo>
                  <a:pt x="7698356" y="0"/>
                </a:lnTo>
                <a:lnTo>
                  <a:pt x="7698356" y="2473097"/>
                </a:lnTo>
                <a:lnTo>
                  <a:pt x="0" y="2473097"/>
                </a:lnTo>
                <a:lnTo>
                  <a:pt x="0" y="0"/>
                </a:lnTo>
                <a:close/>
              </a:path>
            </a:pathLst>
          </a:custGeom>
          <a:blipFill>
            <a:blip r:embed="rId10">
              <a:extLst>
                <a:ext uri="{96DAC541-7B7A-43D3-8B79-37D633B846F1}">
                  <asvg:svgBlip xmlns="" xmlns:asvg="http://schemas.microsoft.com/office/drawing/2016/SVG/main" r:embed="rId11"/>
                </a:ext>
              </a:extLst>
            </a:blip>
            <a:stretch>
              <a:fillRect/>
            </a:stretch>
          </a:blipFill>
        </p:spPr>
        <p:txBody>
          <a:bodyPr/>
          <a:lstStyle/>
          <a:p>
            <a:endParaRPr lang="en-US"/>
          </a:p>
        </p:txBody>
      </p:sp>
      <p:sp>
        <p:nvSpPr>
          <p:cNvPr id="13" name="TextBox 13"/>
          <p:cNvSpPr txBox="1"/>
          <p:nvPr/>
        </p:nvSpPr>
        <p:spPr>
          <a:xfrm>
            <a:off x="3472198" y="4713096"/>
            <a:ext cx="15237898" cy="1092863"/>
          </a:xfrm>
          <a:prstGeom prst="rect">
            <a:avLst/>
          </a:prstGeom>
        </p:spPr>
        <p:txBody>
          <a:bodyPr wrap="square" lIns="0" tIns="0" rIns="0" bIns="0" rtlCol="0" anchor="t">
            <a:spAutoFit/>
          </a:bodyPr>
          <a:lstStyle/>
          <a:p>
            <a:pPr algn="l">
              <a:lnSpc>
                <a:spcPct val="115000"/>
              </a:lnSpc>
              <a:spcAft>
                <a:spcPts val="800"/>
              </a:spcAft>
              <a:tabLst>
                <a:tab pos="5731510" algn="r"/>
              </a:tabLst>
            </a:pPr>
            <a:r>
              <a:rPr lang="vi-VN" sz="6600" b="1" dirty="0">
                <a:ea typeface="Calibri" panose="020F0502020204030204" pitchFamily="34" charset="0"/>
                <a:cs typeface="Times New Roman" panose="02020603050405020304" pitchFamily="18" charset="0"/>
              </a:rPr>
              <a:t>HĐ5. MỞ RỘNG- PHÁT TRIỂN</a:t>
            </a:r>
            <a:endParaRPr lang="en-US" sz="5400" b="1" dirty="0">
              <a:effectLst/>
              <a:ea typeface="Calibri" panose="020F0502020204030204" pitchFamily="34" charset="0"/>
              <a:cs typeface="Times New Roman" panose="02020603050405020304" pitchFamily="18" charset="0"/>
            </a:endParaRPr>
          </a:p>
        </p:txBody>
      </p:sp>
      <p:sp>
        <p:nvSpPr>
          <p:cNvPr id="11" name="Freeform 11"/>
          <p:cNvSpPr/>
          <p:nvPr/>
        </p:nvSpPr>
        <p:spPr>
          <a:xfrm>
            <a:off x="798142" y="2300505"/>
            <a:ext cx="2592227" cy="4226116"/>
          </a:xfrm>
          <a:custGeom>
            <a:avLst/>
            <a:gdLst/>
            <a:ahLst/>
            <a:cxnLst/>
            <a:rect l="l" t="t" r="r" b="b"/>
            <a:pathLst>
              <a:path w="2592227" h="4226116">
                <a:moveTo>
                  <a:pt x="0" y="0"/>
                </a:moveTo>
                <a:lnTo>
                  <a:pt x="2592228" y="0"/>
                </a:lnTo>
                <a:lnTo>
                  <a:pt x="2592228" y="4226116"/>
                </a:lnTo>
                <a:lnTo>
                  <a:pt x="0" y="4226116"/>
                </a:lnTo>
                <a:lnTo>
                  <a:pt x="0" y="0"/>
                </a:lnTo>
                <a:close/>
              </a:path>
            </a:pathLst>
          </a:custGeom>
          <a:blipFill>
            <a:blip r:embed="rId7"/>
            <a:stretch>
              <a:fillRect/>
            </a:stretch>
          </a:blipFill>
        </p:spPr>
        <p:txBody>
          <a:bodyPr/>
          <a:lstStyle/>
          <a:p>
            <a:endParaRPr lang="en-US"/>
          </a:p>
        </p:txBody>
      </p:sp>
      <p:pic>
        <p:nvPicPr>
          <p:cNvPr id="14" name="Picture 13">
            <a:extLst>
              <a:ext uri="{FF2B5EF4-FFF2-40B4-BE49-F238E27FC236}">
                <a16:creationId xmlns:a16="http://schemas.microsoft.com/office/drawing/2014/main" id="{6A2D2C9F-F736-81DE-AC34-68F75ED64464}"/>
              </a:ext>
            </a:extLst>
          </p:cNvPr>
          <p:cNvPicPr>
            <a:picLocks noChangeAspect="1"/>
          </p:cNvPicPr>
          <p:nvPr/>
        </p:nvPicPr>
        <p:blipFill rotWithShape="1">
          <a:blip r:embed="rId12">
            <a:alphaModFix amt="71000"/>
          </a:blip>
          <a:srcRect l="11173" t="13551" r="9235" b="6048"/>
          <a:stretch/>
        </p:blipFill>
        <p:spPr>
          <a:xfrm>
            <a:off x="32727" y="266700"/>
            <a:ext cx="1262673" cy="1278234"/>
          </a:xfrm>
          <a:prstGeom prst="roundRect">
            <a:avLst>
              <a:gd name="adj" fmla="val 12881"/>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308860305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4812C46-200A-4DEB-A05E-3ED6C68C238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8283427"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stone carving of an elephant&#10;&#10;Description automatically generated">
            <a:extLst>
              <a:ext uri="{FF2B5EF4-FFF2-40B4-BE49-F238E27FC236}">
                <a16:creationId xmlns:a16="http://schemas.microsoft.com/office/drawing/2014/main" id="{12E83DC8-4F6A-3253-47BB-65C8937174EB}"/>
              </a:ext>
            </a:extLst>
          </p:cNvPr>
          <p:cNvPicPr>
            <a:picLocks noChangeAspect="1"/>
          </p:cNvPicPr>
          <p:nvPr/>
        </p:nvPicPr>
        <p:blipFill rotWithShape="1">
          <a:blip r:embed="rId2">
            <a:extLst>
              <a:ext uri="{28A0092B-C50C-407E-A947-70E740481C1C}">
                <a14:useLocalDpi xmlns:a14="http://schemas.microsoft.com/office/drawing/2010/main" val="0"/>
              </a:ext>
            </a:extLst>
          </a:blip>
          <a:srcRect l="11701" r="2291"/>
          <a:stretch/>
        </p:blipFill>
        <p:spPr>
          <a:xfrm>
            <a:off x="1" y="10"/>
            <a:ext cx="14504463" cy="10286990"/>
          </a:xfrm>
          <a:prstGeom prst="rect">
            <a:avLst/>
          </a:prstGeom>
        </p:spPr>
      </p:pic>
      <p:sp>
        <p:nvSpPr>
          <p:cNvPr id="16" name="Rectangle 15">
            <a:extLst>
              <a:ext uri="{FF2B5EF4-FFF2-40B4-BE49-F238E27FC236}">
                <a16:creationId xmlns:a16="http://schemas.microsoft.com/office/drawing/2014/main" id="{D1EA859B-E555-4109-94F3-6700E046E00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87528" y="0"/>
            <a:ext cx="10600467" cy="10287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Box 8">
            <a:extLst>
              <a:ext uri="{FF2B5EF4-FFF2-40B4-BE49-F238E27FC236}">
                <a16:creationId xmlns:a16="http://schemas.microsoft.com/office/drawing/2014/main" id="{BBB89853-C545-E9E6-57C2-89EC5AF84698}"/>
              </a:ext>
            </a:extLst>
          </p:cNvPr>
          <p:cNvSpPr txBox="1"/>
          <p:nvPr/>
        </p:nvSpPr>
        <p:spPr>
          <a:xfrm>
            <a:off x="11582400" y="3314700"/>
            <a:ext cx="6342883" cy="5614143"/>
          </a:xfrm>
          <a:prstGeom prst="rect">
            <a:avLst/>
          </a:prstGeom>
        </p:spPr>
        <p:txBody>
          <a:bodyPr vert="horz" lIns="91440" tIns="45720" rIns="91440" bIns="45720" rtlCol="0">
            <a:normAutofit/>
          </a:bodyPr>
          <a:lstStyle/>
          <a:p>
            <a:pPr indent="-228600" algn="r">
              <a:lnSpc>
                <a:spcPct val="90000"/>
              </a:lnSpc>
              <a:spcAft>
                <a:spcPts val="800"/>
              </a:spcAft>
              <a:buFont typeface="Arial" panose="020B0604020202020204" pitchFamily="34" charset="0"/>
              <a:buChar char="•"/>
            </a:pPr>
            <a:r>
              <a:rPr lang="en-US" sz="4000" b="1" dirty="0"/>
              <a:t>Em </a:t>
            </a:r>
            <a:r>
              <a:rPr lang="en-US" sz="4000" b="1" dirty="0" err="1"/>
              <a:t>quan</a:t>
            </a:r>
            <a:r>
              <a:rPr lang="en-US" sz="4000" b="1" dirty="0"/>
              <a:t> </a:t>
            </a:r>
            <a:r>
              <a:rPr lang="en-US" sz="4000" b="1" dirty="0" err="1"/>
              <a:t>sát</a:t>
            </a:r>
            <a:r>
              <a:rPr lang="en-US" sz="4000" b="1" dirty="0"/>
              <a:t> </a:t>
            </a:r>
            <a:r>
              <a:rPr lang="en-US" sz="4000" b="1" dirty="0" err="1"/>
              <a:t>hình</a:t>
            </a:r>
            <a:r>
              <a:rPr lang="en-US" sz="4000" b="1" dirty="0"/>
              <a:t> </a:t>
            </a:r>
            <a:r>
              <a:rPr lang="en-US" sz="4000" b="1" dirty="0" err="1"/>
              <a:t>Bệ</a:t>
            </a:r>
            <a:r>
              <a:rPr lang="en-US" sz="4000" b="1" dirty="0"/>
              <a:t> </a:t>
            </a:r>
            <a:r>
              <a:rPr lang="en-US" sz="4000" b="1" dirty="0" err="1"/>
              <a:t>voi</a:t>
            </a:r>
            <a:r>
              <a:rPr lang="en-US" sz="4000" b="1" dirty="0"/>
              <a:t> </a:t>
            </a:r>
            <a:r>
              <a:rPr lang="en-US" sz="4000" b="1" dirty="0" err="1"/>
              <a:t>Triền</a:t>
            </a:r>
            <a:r>
              <a:rPr lang="en-US" sz="4000" b="1" dirty="0"/>
              <a:t> Tranh ở </a:t>
            </a:r>
            <a:r>
              <a:rPr lang="en-US" sz="4000" b="1" dirty="0" err="1"/>
              <a:t>trang</a:t>
            </a:r>
            <a:r>
              <a:rPr lang="en-US" sz="4000" b="1" dirty="0"/>
              <a:t> 25 </a:t>
            </a:r>
            <a:r>
              <a:rPr lang="en-US" sz="4000" b="1" dirty="0" err="1"/>
              <a:t>trong</a:t>
            </a:r>
            <a:r>
              <a:rPr lang="en-US" sz="4000" b="1" dirty="0"/>
              <a:t> SGK </a:t>
            </a:r>
            <a:r>
              <a:rPr lang="en-US" sz="4000" b="1" dirty="0" err="1"/>
              <a:t>Mĩ</a:t>
            </a:r>
            <a:r>
              <a:rPr lang="en-US" sz="4000" b="1" dirty="0"/>
              <a:t> </a:t>
            </a:r>
            <a:r>
              <a:rPr lang="en-US" sz="4000" b="1" dirty="0" err="1"/>
              <a:t>thuật</a:t>
            </a:r>
            <a:r>
              <a:rPr lang="en-US" sz="4000" b="1" dirty="0"/>
              <a:t> 5.</a:t>
            </a:r>
          </a:p>
          <a:p>
            <a:pPr indent="-228600" algn="r">
              <a:lnSpc>
                <a:spcPct val="90000"/>
              </a:lnSpc>
              <a:spcAft>
                <a:spcPts val="800"/>
              </a:spcAft>
              <a:buFont typeface="Arial" panose="020B0604020202020204" pitchFamily="34" charset="0"/>
              <a:buChar char="•"/>
            </a:pPr>
            <a:r>
              <a:rPr lang="en-US" sz="4000" b="1" dirty="0"/>
              <a:t>Em </a:t>
            </a:r>
            <a:r>
              <a:rPr lang="en-US" sz="4000" b="1" dirty="0" err="1"/>
              <a:t>hãy</a:t>
            </a:r>
            <a:r>
              <a:rPr lang="en-US" sz="4000" b="1" dirty="0"/>
              <a:t> </a:t>
            </a:r>
            <a:r>
              <a:rPr lang="en-US" sz="4000" b="1" dirty="0" err="1"/>
              <a:t>thảo</a:t>
            </a:r>
            <a:r>
              <a:rPr lang="en-US" sz="4000" b="1" dirty="0"/>
              <a:t> </a:t>
            </a:r>
            <a:r>
              <a:rPr lang="en-US" sz="4000" b="1" dirty="0" err="1"/>
              <a:t>luận</a:t>
            </a:r>
            <a:r>
              <a:rPr lang="en-US" sz="4000" b="1" dirty="0"/>
              <a:t> </a:t>
            </a:r>
            <a:r>
              <a:rPr lang="en-US" sz="4000" b="1" dirty="0" err="1"/>
              <a:t>và</a:t>
            </a:r>
            <a:r>
              <a:rPr lang="en-US" sz="4000" b="1" dirty="0"/>
              <a:t> chia </a:t>
            </a:r>
            <a:r>
              <a:rPr lang="en-US" sz="4000" b="1" dirty="0" err="1"/>
              <a:t>sẻ</a:t>
            </a:r>
            <a:r>
              <a:rPr lang="en-US" sz="4000" b="1" dirty="0"/>
              <a:t> </a:t>
            </a:r>
            <a:r>
              <a:rPr lang="en-US" sz="4000" b="1" dirty="0" err="1"/>
              <a:t>về</a:t>
            </a:r>
            <a:r>
              <a:rPr lang="en-US" sz="4000" b="1" dirty="0"/>
              <a:t> </a:t>
            </a:r>
            <a:r>
              <a:rPr lang="en-US" sz="4000" b="1" dirty="0" err="1"/>
              <a:t>vẻ</a:t>
            </a:r>
            <a:r>
              <a:rPr lang="en-US" sz="4000" b="1" dirty="0"/>
              <a:t> </a:t>
            </a:r>
            <a:r>
              <a:rPr lang="en-US" sz="4000" b="1" dirty="0" err="1"/>
              <a:t>đẹp</a:t>
            </a:r>
            <a:r>
              <a:rPr lang="en-US" sz="4000" b="1" dirty="0"/>
              <a:t> </a:t>
            </a:r>
            <a:r>
              <a:rPr lang="en-US" sz="4000" b="1" dirty="0" err="1"/>
              <a:t>tạo</a:t>
            </a:r>
            <a:r>
              <a:rPr lang="en-US" sz="4000" b="1" dirty="0"/>
              <a:t> </a:t>
            </a:r>
            <a:r>
              <a:rPr lang="en-US" sz="4000" b="1" dirty="0" err="1"/>
              <a:t>hình</a:t>
            </a:r>
            <a:r>
              <a:rPr lang="en-US" sz="4000" b="1" dirty="0"/>
              <a:t> </a:t>
            </a:r>
            <a:r>
              <a:rPr lang="en-US" sz="4000" b="1" dirty="0" err="1"/>
              <a:t>của</a:t>
            </a:r>
            <a:r>
              <a:rPr lang="en-US" sz="4000" b="1" dirty="0"/>
              <a:t> </a:t>
            </a:r>
            <a:r>
              <a:rPr lang="en-US" sz="4000" b="1" dirty="0" err="1"/>
              <a:t>chú</a:t>
            </a:r>
            <a:r>
              <a:rPr lang="en-US" sz="4000" b="1" dirty="0"/>
              <a:t> </a:t>
            </a:r>
            <a:r>
              <a:rPr lang="en-US" sz="4000" b="1" dirty="0" err="1"/>
              <a:t>voi</a:t>
            </a:r>
            <a:r>
              <a:rPr lang="en-US" sz="4000" b="1" dirty="0"/>
              <a:t> </a:t>
            </a:r>
            <a:r>
              <a:rPr lang="en-US" sz="4000" b="1" dirty="0" err="1"/>
              <a:t>trên</a:t>
            </a:r>
            <a:r>
              <a:rPr lang="en-US" sz="4000" b="1" dirty="0"/>
              <a:t> </a:t>
            </a:r>
            <a:r>
              <a:rPr lang="en-US" sz="4000" b="1" dirty="0" err="1"/>
              <a:t>phù</a:t>
            </a:r>
            <a:r>
              <a:rPr lang="en-US" sz="4000" b="1" dirty="0"/>
              <a:t> </a:t>
            </a:r>
            <a:r>
              <a:rPr lang="en-US" sz="4000" b="1" dirty="0" err="1"/>
              <a:t>điêu</a:t>
            </a:r>
            <a:r>
              <a:rPr lang="en-US" sz="4000" b="1" dirty="0"/>
              <a:t>. </a:t>
            </a:r>
          </a:p>
        </p:txBody>
      </p:sp>
      <p:pic>
        <p:nvPicPr>
          <p:cNvPr id="7" name="Picture 6">
            <a:extLst>
              <a:ext uri="{FF2B5EF4-FFF2-40B4-BE49-F238E27FC236}">
                <a16:creationId xmlns:a16="http://schemas.microsoft.com/office/drawing/2014/main" id="{1F6E617E-7E7A-83C5-BC7D-6F85FB7AE642}"/>
              </a:ext>
            </a:extLst>
          </p:cNvPr>
          <p:cNvPicPr>
            <a:picLocks noChangeAspect="1"/>
          </p:cNvPicPr>
          <p:nvPr/>
        </p:nvPicPr>
        <p:blipFill rotWithShape="1">
          <a:blip r:embed="rId3">
            <a:alphaModFix amt="71000"/>
          </a:blip>
          <a:srcRect l="11173" t="13551" r="9235" b="6048"/>
          <a:stretch/>
        </p:blipFill>
        <p:spPr>
          <a:xfrm>
            <a:off x="32727" y="266700"/>
            <a:ext cx="1262673" cy="1278234"/>
          </a:xfrm>
          <a:prstGeom prst="roundRect">
            <a:avLst>
              <a:gd name="adj" fmla="val 12881"/>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1643301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F4E1"/>
        </a:solidFill>
        <a:effectLst/>
      </p:bgPr>
    </p:bg>
    <p:spTree>
      <p:nvGrpSpPr>
        <p:cNvPr id="1" name=""/>
        <p:cNvGrpSpPr/>
        <p:nvPr/>
      </p:nvGrpSpPr>
      <p:grpSpPr>
        <a:xfrm>
          <a:off x="0" y="0"/>
          <a:ext cx="0" cy="0"/>
          <a:chOff x="0" y="0"/>
          <a:chExt cx="0" cy="0"/>
        </a:xfrm>
      </p:grpSpPr>
      <p:sp>
        <p:nvSpPr>
          <p:cNvPr id="3" name="Freeform 3"/>
          <p:cNvSpPr/>
          <p:nvPr/>
        </p:nvSpPr>
        <p:spPr>
          <a:xfrm>
            <a:off x="609600" y="2857500"/>
            <a:ext cx="17392879" cy="4800600"/>
          </a:xfrm>
          <a:custGeom>
            <a:avLst/>
            <a:gdLst/>
            <a:ahLst/>
            <a:cxnLst/>
            <a:rect l="l" t="t" r="r" b="b"/>
            <a:pathLst>
              <a:path w="13014469" h="5264107">
                <a:moveTo>
                  <a:pt x="0" y="0"/>
                </a:moveTo>
                <a:lnTo>
                  <a:pt x="13014470" y="0"/>
                </a:lnTo>
                <a:lnTo>
                  <a:pt x="13014470" y="5264108"/>
                </a:lnTo>
                <a:lnTo>
                  <a:pt x="0" y="5264108"/>
                </a:lnTo>
                <a:lnTo>
                  <a:pt x="0" y="0"/>
                </a:lnTo>
                <a:close/>
              </a:path>
            </a:pathLst>
          </a:custGeom>
          <a:blipFill>
            <a:blip r:embed="rId2">
              <a:extLst>
                <a:ext uri="{96DAC541-7B7A-43D3-8B79-37D633B846F1}">
                  <asvg:svgBlip xmlns="" xmlns:asvg="http://schemas.microsoft.com/office/drawing/2016/SVG/main" r:embed="rId3"/>
                </a:ext>
              </a:extLst>
            </a:blip>
            <a:stretch>
              <a:fillRect/>
            </a:stretch>
          </a:blipFill>
        </p:spPr>
        <p:txBody>
          <a:bodyPr/>
          <a:lstStyle/>
          <a:p>
            <a:endParaRPr lang="en-US"/>
          </a:p>
        </p:txBody>
      </p:sp>
      <p:sp>
        <p:nvSpPr>
          <p:cNvPr id="4" name="Freeform 4"/>
          <p:cNvSpPr/>
          <p:nvPr/>
        </p:nvSpPr>
        <p:spPr>
          <a:xfrm>
            <a:off x="4876800" y="8576642"/>
            <a:ext cx="16230600" cy="2874169"/>
          </a:xfrm>
          <a:custGeom>
            <a:avLst/>
            <a:gdLst/>
            <a:ahLst/>
            <a:cxnLst/>
            <a:rect l="l" t="t" r="r" b="b"/>
            <a:pathLst>
              <a:path w="16230600" h="2874169">
                <a:moveTo>
                  <a:pt x="0" y="0"/>
                </a:moveTo>
                <a:lnTo>
                  <a:pt x="16230600" y="0"/>
                </a:lnTo>
                <a:lnTo>
                  <a:pt x="16230600" y="2874169"/>
                </a:lnTo>
                <a:lnTo>
                  <a:pt x="0" y="2874169"/>
                </a:lnTo>
                <a:lnTo>
                  <a:pt x="0" y="0"/>
                </a:lnTo>
                <a:close/>
              </a:path>
            </a:pathLst>
          </a:custGeom>
          <a:blipFill>
            <a:blip r:embed="rId4"/>
            <a:stretch>
              <a:fillRect/>
            </a:stretch>
          </a:blipFill>
        </p:spPr>
        <p:txBody>
          <a:bodyPr/>
          <a:lstStyle/>
          <a:p>
            <a:endParaRPr lang="en-US"/>
          </a:p>
        </p:txBody>
      </p:sp>
      <p:sp>
        <p:nvSpPr>
          <p:cNvPr id="5" name="Freeform 5"/>
          <p:cNvSpPr/>
          <p:nvPr/>
        </p:nvSpPr>
        <p:spPr>
          <a:xfrm>
            <a:off x="-914400" y="8724900"/>
            <a:ext cx="16230600" cy="2874169"/>
          </a:xfrm>
          <a:custGeom>
            <a:avLst/>
            <a:gdLst/>
            <a:ahLst/>
            <a:cxnLst/>
            <a:rect l="l" t="t" r="r" b="b"/>
            <a:pathLst>
              <a:path w="16230600" h="2874169">
                <a:moveTo>
                  <a:pt x="0" y="0"/>
                </a:moveTo>
                <a:lnTo>
                  <a:pt x="16230600" y="0"/>
                </a:lnTo>
                <a:lnTo>
                  <a:pt x="16230600" y="2874169"/>
                </a:lnTo>
                <a:lnTo>
                  <a:pt x="0" y="2874169"/>
                </a:lnTo>
                <a:lnTo>
                  <a:pt x="0" y="0"/>
                </a:lnTo>
                <a:close/>
              </a:path>
            </a:pathLst>
          </a:custGeom>
          <a:blipFill>
            <a:blip r:embed="rId4"/>
            <a:stretch>
              <a:fillRect/>
            </a:stretch>
          </a:blipFill>
        </p:spPr>
        <p:txBody>
          <a:bodyPr/>
          <a:lstStyle/>
          <a:p>
            <a:endParaRPr lang="en-US"/>
          </a:p>
        </p:txBody>
      </p:sp>
      <p:sp>
        <p:nvSpPr>
          <p:cNvPr id="6" name="TextBox 6"/>
          <p:cNvSpPr txBox="1"/>
          <p:nvPr/>
        </p:nvSpPr>
        <p:spPr>
          <a:xfrm>
            <a:off x="1066800" y="3349969"/>
            <a:ext cx="16611600" cy="2875146"/>
          </a:xfrm>
          <a:prstGeom prst="rect">
            <a:avLst/>
          </a:prstGeom>
        </p:spPr>
        <p:txBody>
          <a:bodyPr wrap="square" lIns="0" tIns="0" rIns="0" bIns="0" rtlCol="0" anchor="t">
            <a:spAutoFit/>
          </a:bodyPr>
          <a:lstStyle/>
          <a:p>
            <a:pPr algn="just">
              <a:lnSpc>
                <a:spcPct val="150000"/>
              </a:lnSpc>
            </a:pPr>
            <a:r>
              <a:rPr lang="vi-VN" sz="3200" b="1" dirty="0">
                <a:ea typeface="Calibri" panose="020F0502020204030204" pitchFamily="34" charset="0"/>
              </a:rPr>
              <a:t>Vẻ đẹp của động vật hoang dã đã được lựa chọn để thể hiện với nhiều hình thức nghệ thuật khác nhau, mang ý nghĩa sâu sắc về sự gắn kết giữa con người với tự nhiên, đồng thời góp phần làm phong phú thêm đời sống văn hoá tinh thần cho con người. Chúng ta cần có trách nhiệm tuyên truyền, bảo vệ, bảo tồn động vật hoang dã.</a:t>
            </a:r>
            <a:endParaRPr lang="en-US" sz="3200" b="1" dirty="0">
              <a:ea typeface="Calibri" panose="020F0502020204030204" pitchFamily="34" charset="0"/>
            </a:endParaRPr>
          </a:p>
        </p:txBody>
      </p:sp>
      <p:sp>
        <p:nvSpPr>
          <p:cNvPr id="7" name="TextBox 7"/>
          <p:cNvSpPr txBox="1"/>
          <p:nvPr/>
        </p:nvSpPr>
        <p:spPr>
          <a:xfrm>
            <a:off x="3505200" y="604864"/>
            <a:ext cx="10770680" cy="1566836"/>
          </a:xfrm>
          <a:prstGeom prst="rect">
            <a:avLst/>
          </a:prstGeom>
        </p:spPr>
        <p:txBody>
          <a:bodyPr lIns="0" tIns="0" rIns="0" bIns="0" rtlCol="0" anchor="t">
            <a:spAutoFit/>
          </a:bodyPr>
          <a:lstStyle/>
          <a:p>
            <a:pPr algn="ctr">
              <a:lnSpc>
                <a:spcPts val="12858"/>
              </a:lnSpc>
            </a:pPr>
            <a:r>
              <a:rPr lang="vi-VN" sz="9184" dirty="0">
                <a:solidFill>
                  <a:srgbClr val="000000"/>
                </a:solidFill>
              </a:rPr>
              <a:t>Em nhớ nhé</a:t>
            </a:r>
            <a:endParaRPr lang="en-US" sz="9184" dirty="0">
              <a:solidFill>
                <a:srgbClr val="000000"/>
              </a:solidFill>
            </a:endParaRPr>
          </a:p>
        </p:txBody>
      </p:sp>
      <p:pic>
        <p:nvPicPr>
          <p:cNvPr id="2" name="Picture 1">
            <a:extLst>
              <a:ext uri="{FF2B5EF4-FFF2-40B4-BE49-F238E27FC236}">
                <a16:creationId xmlns:a16="http://schemas.microsoft.com/office/drawing/2014/main" id="{58DC1151-7658-A738-842E-A83ABF512726}"/>
              </a:ext>
            </a:extLst>
          </p:cNvPr>
          <p:cNvPicPr>
            <a:picLocks noChangeAspect="1"/>
          </p:cNvPicPr>
          <p:nvPr/>
        </p:nvPicPr>
        <p:blipFill rotWithShape="1">
          <a:blip r:embed="rId5">
            <a:alphaModFix amt="71000"/>
          </a:blip>
          <a:srcRect l="11173" t="13551" r="9235" b="6048"/>
          <a:stretch/>
        </p:blipFill>
        <p:spPr>
          <a:xfrm>
            <a:off x="32727" y="266700"/>
            <a:ext cx="1262673" cy="1278234"/>
          </a:xfrm>
          <a:prstGeom prst="roundRect">
            <a:avLst>
              <a:gd name="adj" fmla="val 12881"/>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310551150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4E1"/>
        </a:solidFill>
        <a:effectLst/>
      </p:bgPr>
    </p:bg>
    <p:spTree>
      <p:nvGrpSpPr>
        <p:cNvPr id="1" name=""/>
        <p:cNvGrpSpPr/>
        <p:nvPr/>
      </p:nvGrpSpPr>
      <p:grpSpPr>
        <a:xfrm>
          <a:off x="0" y="0"/>
          <a:ext cx="0" cy="0"/>
          <a:chOff x="0" y="0"/>
          <a:chExt cx="0" cy="0"/>
        </a:xfrm>
      </p:grpSpPr>
      <p:sp>
        <p:nvSpPr>
          <p:cNvPr id="2" name="Freeform 2"/>
          <p:cNvSpPr/>
          <p:nvPr/>
        </p:nvSpPr>
        <p:spPr>
          <a:xfrm>
            <a:off x="-684672" y="4605622"/>
            <a:ext cx="4189683" cy="6322232"/>
          </a:xfrm>
          <a:custGeom>
            <a:avLst/>
            <a:gdLst/>
            <a:ahLst/>
            <a:cxnLst/>
            <a:rect l="l" t="t" r="r" b="b"/>
            <a:pathLst>
              <a:path w="4189683" h="6322232">
                <a:moveTo>
                  <a:pt x="0" y="0"/>
                </a:moveTo>
                <a:lnTo>
                  <a:pt x="4189683" y="0"/>
                </a:lnTo>
                <a:lnTo>
                  <a:pt x="4189683" y="6322232"/>
                </a:lnTo>
                <a:lnTo>
                  <a:pt x="0" y="6322232"/>
                </a:lnTo>
                <a:lnTo>
                  <a:pt x="0" y="0"/>
                </a:lnTo>
                <a:close/>
              </a:path>
            </a:pathLst>
          </a:custGeom>
          <a:blipFill>
            <a:blip r:embed="rId2"/>
            <a:stretch>
              <a:fillRect/>
            </a:stretch>
          </a:blipFill>
        </p:spPr>
        <p:txBody>
          <a:bodyPr/>
          <a:lstStyle/>
          <a:p>
            <a:endParaRPr lang="en-US"/>
          </a:p>
        </p:txBody>
      </p:sp>
      <p:sp>
        <p:nvSpPr>
          <p:cNvPr id="3" name="Freeform 3"/>
          <p:cNvSpPr/>
          <p:nvPr/>
        </p:nvSpPr>
        <p:spPr>
          <a:xfrm>
            <a:off x="-2088710" y="8419248"/>
            <a:ext cx="7864217" cy="3735503"/>
          </a:xfrm>
          <a:custGeom>
            <a:avLst/>
            <a:gdLst/>
            <a:ahLst/>
            <a:cxnLst/>
            <a:rect l="l" t="t" r="r" b="b"/>
            <a:pathLst>
              <a:path w="7864217" h="3735503">
                <a:moveTo>
                  <a:pt x="0" y="0"/>
                </a:moveTo>
                <a:lnTo>
                  <a:pt x="7864217" y="0"/>
                </a:lnTo>
                <a:lnTo>
                  <a:pt x="7864217" y="3735504"/>
                </a:lnTo>
                <a:lnTo>
                  <a:pt x="0" y="3735504"/>
                </a:lnTo>
                <a:lnTo>
                  <a:pt x="0" y="0"/>
                </a:lnTo>
                <a:close/>
              </a:path>
            </a:pathLst>
          </a:custGeom>
          <a:blipFill>
            <a:blip r:embed="rId3"/>
            <a:stretch>
              <a:fillRect/>
            </a:stretch>
          </a:blipFill>
        </p:spPr>
        <p:txBody>
          <a:bodyPr/>
          <a:lstStyle/>
          <a:p>
            <a:endParaRPr lang="en-US"/>
          </a:p>
        </p:txBody>
      </p:sp>
      <p:sp>
        <p:nvSpPr>
          <p:cNvPr id="4" name="Freeform 4"/>
          <p:cNvSpPr/>
          <p:nvPr/>
        </p:nvSpPr>
        <p:spPr>
          <a:xfrm>
            <a:off x="3196628" y="9258300"/>
            <a:ext cx="16230600" cy="2339912"/>
          </a:xfrm>
          <a:custGeom>
            <a:avLst/>
            <a:gdLst/>
            <a:ahLst/>
            <a:cxnLst/>
            <a:rect l="l" t="t" r="r" b="b"/>
            <a:pathLst>
              <a:path w="16230600" h="2339912">
                <a:moveTo>
                  <a:pt x="0" y="0"/>
                </a:moveTo>
                <a:lnTo>
                  <a:pt x="16230600" y="0"/>
                </a:lnTo>
                <a:lnTo>
                  <a:pt x="16230600" y="2339912"/>
                </a:lnTo>
                <a:lnTo>
                  <a:pt x="0" y="2339912"/>
                </a:lnTo>
                <a:lnTo>
                  <a:pt x="0" y="0"/>
                </a:lnTo>
                <a:close/>
              </a:path>
            </a:pathLst>
          </a:custGeom>
          <a:blipFill>
            <a:blip r:embed="rId4"/>
            <a:stretch>
              <a:fillRect/>
            </a:stretch>
          </a:blipFill>
        </p:spPr>
        <p:txBody>
          <a:bodyPr/>
          <a:lstStyle/>
          <a:p>
            <a:endParaRPr lang="en-US"/>
          </a:p>
        </p:txBody>
      </p:sp>
      <p:sp>
        <p:nvSpPr>
          <p:cNvPr id="5" name="Freeform 5"/>
          <p:cNvSpPr/>
          <p:nvPr/>
        </p:nvSpPr>
        <p:spPr>
          <a:xfrm>
            <a:off x="11903874" y="7383797"/>
            <a:ext cx="7288470" cy="3749007"/>
          </a:xfrm>
          <a:custGeom>
            <a:avLst/>
            <a:gdLst/>
            <a:ahLst/>
            <a:cxnLst/>
            <a:rect l="l" t="t" r="r" b="b"/>
            <a:pathLst>
              <a:path w="7288470" h="3749007">
                <a:moveTo>
                  <a:pt x="0" y="0"/>
                </a:moveTo>
                <a:lnTo>
                  <a:pt x="7288470" y="0"/>
                </a:lnTo>
                <a:lnTo>
                  <a:pt x="7288470" y="3749006"/>
                </a:lnTo>
                <a:lnTo>
                  <a:pt x="0" y="3749006"/>
                </a:lnTo>
                <a:lnTo>
                  <a:pt x="0" y="0"/>
                </a:lnTo>
                <a:close/>
              </a:path>
            </a:pathLst>
          </a:custGeom>
          <a:blipFill>
            <a:blip r:embed="rId5"/>
            <a:stretch>
              <a:fillRect/>
            </a:stretch>
          </a:blipFill>
        </p:spPr>
        <p:txBody>
          <a:bodyPr/>
          <a:lstStyle/>
          <a:p>
            <a:endParaRPr lang="en-US"/>
          </a:p>
        </p:txBody>
      </p:sp>
      <p:sp>
        <p:nvSpPr>
          <p:cNvPr id="6" name="TextBox 12">
            <a:extLst>
              <a:ext uri="{FF2B5EF4-FFF2-40B4-BE49-F238E27FC236}">
                <a16:creationId xmlns:a16="http://schemas.microsoft.com/office/drawing/2014/main" id="{59C8BC97-616F-5D63-A866-7265C9EDEABF}"/>
              </a:ext>
            </a:extLst>
          </p:cNvPr>
          <p:cNvSpPr txBox="1"/>
          <p:nvPr/>
        </p:nvSpPr>
        <p:spPr>
          <a:xfrm>
            <a:off x="2370421" y="3454048"/>
            <a:ext cx="13547159" cy="2408991"/>
          </a:xfrm>
          <a:prstGeom prst="rect">
            <a:avLst/>
          </a:prstGeom>
        </p:spPr>
        <p:txBody>
          <a:bodyPr lIns="0" tIns="0" rIns="0" bIns="0" rtlCol="0" anchor="t">
            <a:spAutoFit/>
          </a:bodyPr>
          <a:lstStyle/>
          <a:p>
            <a:pPr algn="ctr">
              <a:lnSpc>
                <a:spcPts val="19696"/>
              </a:lnSpc>
            </a:pPr>
            <a:r>
              <a:rPr lang="vi-VN" sz="14068" b="1" dirty="0">
                <a:solidFill>
                  <a:srgbClr val="FE9F95"/>
                </a:solidFill>
              </a:rPr>
              <a:t>Dặn dò</a:t>
            </a:r>
            <a:endParaRPr lang="en-US" sz="14068" b="1" dirty="0">
              <a:solidFill>
                <a:srgbClr val="FE9F95"/>
              </a:solidFill>
            </a:endParaRPr>
          </a:p>
        </p:txBody>
      </p:sp>
      <p:pic>
        <p:nvPicPr>
          <p:cNvPr id="7" name="Picture 6">
            <a:extLst>
              <a:ext uri="{FF2B5EF4-FFF2-40B4-BE49-F238E27FC236}">
                <a16:creationId xmlns:a16="http://schemas.microsoft.com/office/drawing/2014/main" id="{1F6E617E-7E7A-83C5-BC7D-6F85FB7AE642}"/>
              </a:ext>
            </a:extLst>
          </p:cNvPr>
          <p:cNvPicPr>
            <a:picLocks noChangeAspect="1"/>
          </p:cNvPicPr>
          <p:nvPr/>
        </p:nvPicPr>
        <p:blipFill rotWithShape="1">
          <a:blip r:embed="rId6">
            <a:alphaModFix amt="71000"/>
          </a:blip>
          <a:srcRect l="11173" t="13551" r="9235" b="6048"/>
          <a:stretch/>
        </p:blipFill>
        <p:spPr>
          <a:xfrm>
            <a:off x="32727" y="266700"/>
            <a:ext cx="1262673" cy="1278234"/>
          </a:xfrm>
          <a:prstGeom prst="roundRect">
            <a:avLst>
              <a:gd name="adj" fmla="val 12881"/>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504</TotalTime>
  <Words>605</Words>
  <Application>Microsoft Office PowerPoint</Application>
  <PresentationFormat>Custom</PresentationFormat>
  <Paragraphs>61</Paragraphs>
  <Slides>22</Slides>
  <Notes>0</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Montserrat ExtraBold</vt:lpstr>
      <vt:lpstr>Calibri</vt:lpstr>
      <vt:lpstr>Times New Roman</vt:lpstr>
      <vt:lpstr>Arial</vt:lpstr>
      <vt:lpstr>Montserrat SemiBold</vt:lpstr>
      <vt:lpstr>Montserrat Black</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dc:creator>
  <cp:lastModifiedBy>Admin</cp:lastModifiedBy>
  <cp:revision>44</cp:revision>
  <dcterms:created xsi:type="dcterms:W3CDTF">2006-08-16T00:00:00Z</dcterms:created>
  <dcterms:modified xsi:type="dcterms:W3CDTF">2026-05-17T04:48:49Z</dcterms:modified>
  <dc:identifier>DAF4j5_yhQ8</dc:identifier>
</cp:coreProperties>
</file>