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2" r:id="rId2"/>
    <p:sldId id="310" r:id="rId3"/>
    <p:sldId id="286" r:id="rId4"/>
    <p:sldId id="320" r:id="rId5"/>
    <p:sldId id="316" r:id="rId6"/>
    <p:sldId id="317" r:id="rId7"/>
    <p:sldId id="318" r:id="rId8"/>
    <p:sldId id="321" r:id="rId9"/>
    <p:sldId id="303" r:id="rId10"/>
    <p:sldId id="319" r:id="rId11"/>
    <p:sldId id="307" r:id="rId12"/>
    <p:sldId id="292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020"/>
    <a:srgbClr val="E4FDC3"/>
    <a:srgbClr val="CAFB89"/>
    <a:srgbClr val="007635"/>
    <a:srgbClr val="002776"/>
    <a:srgbClr val="D9FCAA"/>
    <a:srgbClr val="C8FB85"/>
    <a:srgbClr val="9FF828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90" d="100"/>
          <a:sy n="90" d="100"/>
        </p:scale>
        <p:origin x="29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6B9F01-CE1A-4505-B3FD-2583C3F74BFD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5/17/2026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-33867" y="2438400"/>
            <a:ext cx="11582399" cy="2514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vi-VN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Tập đọc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 Ôn tập ( Tiết 1 + 2)</a:t>
            </a:r>
            <a:endParaRPr lang="vi-VN" sz="4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158875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>
            <a:norm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UBND PHƯỜNG CƯ BAO</a:t>
            </a:r>
            <a:br>
              <a:rPr lang="en-US" altLang="vi-VN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Tr</a:t>
            </a:r>
            <a:r>
              <a:rPr lang="vi-VN" alt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ường Tiểu học </a:t>
            </a:r>
            <a:r>
              <a:rPr lang="en-US" alt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Y </a:t>
            </a:r>
            <a:r>
              <a:rPr lang="en-US" altLang="vi-VN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Jút</a:t>
            </a:r>
            <a:endParaRPr lang="en-US" altLang="vi-VN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9463" y="421544"/>
            <a:ext cx="9828137" cy="646282"/>
            <a:chOff x="6928" y="287832"/>
            <a:chExt cx="8782051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172451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Hãy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1709" y="1219200"/>
            <a:ext cx="70588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418" y="2059369"/>
            <a:ext cx="901238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3124200"/>
            <a:ext cx="10480791" cy="2464288"/>
            <a:chOff x="194040" y="2245147"/>
            <a:chExt cx="9051063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37829" y="2643540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Nam và Hà là</a:t>
              </a:r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học sinh lớp 1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.</a:t>
              </a:r>
              <a:endPara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54263" y="4343400"/>
            <a:ext cx="98511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</a:t>
            </a:r>
            <a:r>
              <a: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hững người lính  cứu hỏa rất </a:t>
            </a:r>
            <a:r>
              <a:rPr lang="vi-VN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dũng cảm</a:t>
            </a:r>
            <a:r>
              <a: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183566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7600" y="183566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78182" y="2590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48600" y="1371600"/>
            <a:ext cx="685800" cy="470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0287000" y="2209800"/>
            <a:ext cx="304800" cy="449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30375" y="5802618"/>
            <a:ext cx="972822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87646"/>
            <a:ext cx="8761419" cy="64965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5181" y="797246"/>
            <a:ext cx="1029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52600" y="187646"/>
            <a:ext cx="3733800" cy="646282"/>
            <a:chOff x="-245917" y="287832"/>
            <a:chExt cx="3733800" cy="646282"/>
          </a:xfrm>
        </p:grpSpPr>
        <p:sp>
          <p:nvSpPr>
            <p:cNvPr id="16" name="Oval 15"/>
            <p:cNvSpPr/>
            <p:nvPr/>
          </p:nvSpPr>
          <p:spPr>
            <a:xfrm>
              <a:off x="-245917" y="2878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528" y="287832"/>
              <a:ext cx="2871355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35181" y="2004767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2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2523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495603"/>
            <a:ext cx="990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288023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201"/>
            <a:ext cx="11068098" cy="655370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3819" y="3623575"/>
            <a:ext cx="10744362" cy="29510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( Nguyễn Đình Thi 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0710" y="3072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89930" y="854036"/>
            <a:ext cx="8534400" cy="334854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( Nguyễn Đình Thi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4772890" cy="646319"/>
            <a:chOff x="147304" y="315612"/>
            <a:chExt cx="4772890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41006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65238" y="5803017"/>
            <a:ext cx="8659092" cy="523184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Trong đoạn thơ trên, những từ ngữ nào là tên 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5867400"/>
            <a:ext cx="11658600" cy="523184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5238" y="5473826"/>
            <a:ext cx="9178962" cy="95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Sa Pa,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Nẵng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Né, Dao,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2209800"/>
            <a:ext cx="1341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0383" y="3505200"/>
            <a:ext cx="1622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84288" y="5473825"/>
            <a:ext cx="9159912" cy="954071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  <a:p>
            <a:pPr algn="ctr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86400"/>
            <a:ext cx="12192000" cy="95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767337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8300" y="319652"/>
            <a:ext cx="8915400" cy="646282"/>
            <a:chOff x="6928" y="287832"/>
            <a:chExt cx="89154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3058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61897"/>
            <a:ext cx="8489343" cy="56792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498143"/>
            <a:ext cx="381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4505561"/>
            <a:ext cx="381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4156922"/>
            <a:ext cx="4114800" cy="2137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ý,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4115917"/>
            <a:ext cx="4114800" cy="22720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4800" y="457200"/>
            <a:ext cx="11296649" cy="772263"/>
            <a:chOff x="6928" y="287832"/>
            <a:chExt cx="104013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7917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1639690"/>
            <a:ext cx="10480791" cy="2464288"/>
            <a:chOff x="194040" y="2245147"/>
            <a:chExt cx="9051063" cy="21473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37829" y="2609130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Quê 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em ở có </a:t>
              </a:r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rất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nhiều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ngôi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</a:t>
              </a:r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nhà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cao</a:t>
              </a:r>
              <a:r>
                <a:rPr lang="en-US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 t</a:t>
              </a:r>
              <a:r>
                <a:rPr lang="vi-VN" sz="3733" b="1" dirty="0">
                  <a:solidFill>
                    <a:srgbClr val="002F8E"/>
                  </a:solidFill>
                  <a:latin typeface="Times New Roman" pitchFamily="18" charset="0"/>
                  <a:ea typeface="Arial-Rounded" pitchFamily="34" charset="0"/>
                  <a:cs typeface="Times New Roman" pitchFamily="18" charset="0"/>
                </a:rPr>
                <a:t>ầng . </a:t>
              </a:r>
              <a:endPara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23289"/>
            <a:ext cx="2994178" cy="20382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0047" y="2895600"/>
            <a:ext cx="9851104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</a:t>
            </a:r>
            <a:r>
              <a: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hà</a:t>
            </a:r>
            <a:r>
              <a:rPr lang="vi-VN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bà </a:t>
            </a:r>
            <a:r>
              <a: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nội</a:t>
            </a:r>
            <a:r>
              <a:rPr lang="vi-VN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của em có</a:t>
            </a:r>
            <a:r>
              <a:rPr lang="en-US" sz="3733" b="1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ao cá </a:t>
            </a:r>
            <a:r>
              <a:rPr lang="en-US" sz="3733" b="1" dirty="0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 vườn cây ăn </a:t>
            </a:r>
            <a:r>
              <a:rPr lang="en-US" sz="3733" b="1">
                <a:solidFill>
                  <a:srgbClr val="002F8E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quả.</a:t>
            </a:r>
            <a:endParaRPr lang="en-US" sz="3733" b="1" dirty="0">
              <a:solidFill>
                <a:srgbClr val="002F8E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382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</TotalTime>
  <Words>402</Words>
  <Application>Microsoft Office PowerPoint</Application>
  <PresentationFormat>Widescreen</PresentationFormat>
  <Paragraphs>58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Segoe UI Black</vt:lpstr>
      <vt:lpstr>Times New Roman</vt:lpstr>
      <vt:lpstr>Office Theme</vt:lpstr>
      <vt:lpstr>UBND PHƯỜNG CƯ BAO Trường Tiểu học Y Jút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nguyenthithuymien1089@outlook.com</cp:lastModifiedBy>
  <cp:revision>157</cp:revision>
  <dcterms:created xsi:type="dcterms:W3CDTF">2020-06-14T07:01:18Z</dcterms:created>
  <dcterms:modified xsi:type="dcterms:W3CDTF">2026-05-17T13:23:56Z</dcterms:modified>
</cp:coreProperties>
</file>