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5" d="100"/>
          <a:sy n="65" d="100"/>
        </p:scale>
        <p:origin x="93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3/2/2026</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3/2/2026</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sp>
        <p:nvSpPr>
          <p:cNvPr id="34" name="Rectangle: Rounded Corners 33">
            <a:extLst>
              <a:ext uri="{FF2B5EF4-FFF2-40B4-BE49-F238E27FC236}">
                <a16:creationId xmlns:a16="http://schemas.microsoft.com/office/drawing/2014/main" id="{08368E7A-F1AB-0252-8FE5-90F27629D71C}"/>
              </a:ext>
            </a:extLst>
          </p:cNvPr>
          <p:cNvSpPr/>
          <p:nvPr/>
        </p:nvSpPr>
        <p:spPr>
          <a:xfrm>
            <a:off x="2521861" y="156834"/>
            <a:ext cx="7128576" cy="771412"/>
          </a:xfrm>
          <a:custGeom>
            <a:avLst/>
            <a:gdLst>
              <a:gd name="csX0" fmla="*/ 0 w 7128576"/>
              <a:gd name="csY0" fmla="*/ 77218 h 771412"/>
              <a:gd name="csX1" fmla="*/ 108946 w 7128576"/>
              <a:gd name="csY1" fmla="*/ 0 h 771412"/>
              <a:gd name="csX2" fmla="*/ 7019629 w 7128576"/>
              <a:gd name="csY2" fmla="*/ 0 h 771412"/>
              <a:gd name="csX3" fmla="*/ 7128576 w 7128576"/>
              <a:gd name="csY3" fmla="*/ 77218 h 771412"/>
              <a:gd name="csX4" fmla="*/ 7128576 w 7128576"/>
              <a:gd name="csY4" fmla="*/ 694193 h 771412"/>
              <a:gd name="csX5" fmla="*/ 7019629 w 7128576"/>
              <a:gd name="csY5" fmla="*/ 771412 h 771412"/>
              <a:gd name="csX6" fmla="*/ 108946 w 7128576"/>
              <a:gd name="csY6" fmla="*/ 771412 h 771412"/>
              <a:gd name="csX7" fmla="*/ 0 w 7128576"/>
              <a:gd name="csY7" fmla="*/ 694193 h 771412"/>
              <a:gd name="csX8" fmla="*/ 0 w 7128576"/>
              <a:gd name="csY8" fmla="*/ 77218 h 771412"/>
              <a:gd name="csX0" fmla="*/ 0 w 7128576"/>
              <a:gd name="csY0" fmla="*/ 77218 h 771412"/>
              <a:gd name="csX1" fmla="*/ 108946 w 7128576"/>
              <a:gd name="csY1" fmla="*/ 0 h 771412"/>
              <a:gd name="csX2" fmla="*/ 7019629 w 7128576"/>
              <a:gd name="csY2" fmla="*/ 0 h 771412"/>
              <a:gd name="csX3" fmla="*/ 7128576 w 7128576"/>
              <a:gd name="csY3" fmla="*/ 77218 h 771412"/>
              <a:gd name="csX4" fmla="*/ 7128576 w 7128576"/>
              <a:gd name="csY4" fmla="*/ 694193 h 771412"/>
              <a:gd name="csX5" fmla="*/ 7019629 w 7128576"/>
              <a:gd name="csY5" fmla="*/ 771412 h 771412"/>
              <a:gd name="csX6" fmla="*/ 108946 w 7128576"/>
              <a:gd name="csY6" fmla="*/ 771412 h 771412"/>
              <a:gd name="csX7" fmla="*/ 0 w 7128576"/>
              <a:gd name="csY7" fmla="*/ 694193 h 771412"/>
              <a:gd name="csX8" fmla="*/ 0 w 7128576"/>
              <a:gd name="csY8" fmla="*/ 77218 h 771412"/>
              <a:gd name="csX0" fmla="*/ 0 w 7128576"/>
              <a:gd name="csY0" fmla="*/ 77218 h 771412"/>
              <a:gd name="csX1" fmla="*/ 108946 w 7128576"/>
              <a:gd name="csY1" fmla="*/ 0 h 771412"/>
              <a:gd name="csX2" fmla="*/ 7019629 w 7128576"/>
              <a:gd name="csY2" fmla="*/ 0 h 771412"/>
              <a:gd name="csX3" fmla="*/ 7128576 w 7128576"/>
              <a:gd name="csY3" fmla="*/ 77218 h 771412"/>
              <a:gd name="csX4" fmla="*/ 7128576 w 7128576"/>
              <a:gd name="csY4" fmla="*/ 694193 h 771412"/>
              <a:gd name="csX5" fmla="*/ 7019629 w 7128576"/>
              <a:gd name="csY5" fmla="*/ 771412 h 771412"/>
              <a:gd name="csX6" fmla="*/ 108946 w 7128576"/>
              <a:gd name="csY6" fmla="*/ 771412 h 771412"/>
              <a:gd name="csX7" fmla="*/ 0 w 7128576"/>
              <a:gd name="csY7" fmla="*/ 694193 h 771412"/>
              <a:gd name="csX8" fmla="*/ 0 w 7128576"/>
              <a:gd name="csY8" fmla="*/ 77218 h 7714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128576" h="771412" fill="none" extrusionOk="0">
                <a:moveTo>
                  <a:pt x="0" y="77218"/>
                </a:moveTo>
                <a:cubicBezTo>
                  <a:pt x="2398" y="55296"/>
                  <a:pt x="65755" y="-10502"/>
                  <a:pt x="108946" y="0"/>
                </a:cubicBezTo>
                <a:cubicBezTo>
                  <a:pt x="3779918" y="122837"/>
                  <a:pt x="5496576" y="-282120"/>
                  <a:pt x="7019629" y="0"/>
                </a:cubicBezTo>
                <a:cubicBezTo>
                  <a:pt x="7061227" y="-2890"/>
                  <a:pt x="7143039" y="23931"/>
                  <a:pt x="7128576" y="77218"/>
                </a:cubicBezTo>
                <a:cubicBezTo>
                  <a:pt x="7175528" y="136655"/>
                  <a:pt x="7086448" y="577469"/>
                  <a:pt x="7128576" y="694193"/>
                </a:cubicBezTo>
                <a:cubicBezTo>
                  <a:pt x="7116276" y="748340"/>
                  <a:pt x="7095391" y="770972"/>
                  <a:pt x="7019629" y="771412"/>
                </a:cubicBezTo>
                <a:cubicBezTo>
                  <a:pt x="4558988" y="686767"/>
                  <a:pt x="2921847" y="705202"/>
                  <a:pt x="108946" y="771412"/>
                </a:cubicBezTo>
                <a:cubicBezTo>
                  <a:pt x="47641" y="765144"/>
                  <a:pt x="514" y="757924"/>
                  <a:pt x="0" y="694193"/>
                </a:cubicBezTo>
                <a:cubicBezTo>
                  <a:pt x="-79191" y="568237"/>
                  <a:pt x="84133" y="147007"/>
                  <a:pt x="0" y="77218"/>
                </a:cubicBezTo>
                <a:close/>
              </a:path>
              <a:path w="7128576" h="771412" stroke="0" extrusionOk="0">
                <a:moveTo>
                  <a:pt x="0" y="77218"/>
                </a:moveTo>
                <a:cubicBezTo>
                  <a:pt x="-13468" y="37598"/>
                  <a:pt x="57178" y="-9942"/>
                  <a:pt x="108946" y="0"/>
                </a:cubicBezTo>
                <a:cubicBezTo>
                  <a:pt x="2584037" y="-406501"/>
                  <a:pt x="5436529" y="239530"/>
                  <a:pt x="7019629" y="0"/>
                </a:cubicBezTo>
                <a:cubicBezTo>
                  <a:pt x="7065382" y="-523"/>
                  <a:pt x="7128252" y="48413"/>
                  <a:pt x="7128576" y="77218"/>
                </a:cubicBezTo>
                <a:cubicBezTo>
                  <a:pt x="7138749" y="381335"/>
                  <a:pt x="7095003" y="623741"/>
                  <a:pt x="7128576" y="694193"/>
                </a:cubicBezTo>
                <a:cubicBezTo>
                  <a:pt x="7131849" y="743727"/>
                  <a:pt x="7056411" y="764018"/>
                  <a:pt x="7019629" y="771412"/>
                </a:cubicBezTo>
                <a:cubicBezTo>
                  <a:pt x="5902985" y="735018"/>
                  <a:pt x="1056932" y="832167"/>
                  <a:pt x="108946" y="771412"/>
                </a:cubicBezTo>
                <a:cubicBezTo>
                  <a:pt x="44554" y="762702"/>
                  <a:pt x="-159" y="726488"/>
                  <a:pt x="0" y="694193"/>
                </a:cubicBezTo>
                <a:cubicBezTo>
                  <a:pt x="40069" y="588147"/>
                  <a:pt x="26685" y="333911"/>
                  <a:pt x="0" y="77218"/>
                </a:cubicBezTo>
                <a:close/>
              </a:path>
              <a:path w="7128576" h="771412" fill="none" stroke="0" extrusionOk="0">
                <a:moveTo>
                  <a:pt x="0" y="77218"/>
                </a:moveTo>
                <a:cubicBezTo>
                  <a:pt x="-1508" y="31875"/>
                  <a:pt x="54746" y="-781"/>
                  <a:pt x="108946" y="0"/>
                </a:cubicBezTo>
                <a:cubicBezTo>
                  <a:pt x="3476621" y="115573"/>
                  <a:pt x="5446213" y="69962"/>
                  <a:pt x="7019629" y="0"/>
                </a:cubicBezTo>
                <a:cubicBezTo>
                  <a:pt x="7076745" y="863"/>
                  <a:pt x="7138924" y="31071"/>
                  <a:pt x="7128576" y="77218"/>
                </a:cubicBezTo>
                <a:cubicBezTo>
                  <a:pt x="7160930" y="170864"/>
                  <a:pt x="7092247" y="567388"/>
                  <a:pt x="7128576" y="694193"/>
                </a:cubicBezTo>
                <a:cubicBezTo>
                  <a:pt x="7120478" y="747679"/>
                  <a:pt x="7090963" y="762810"/>
                  <a:pt x="7019629" y="771412"/>
                </a:cubicBezTo>
                <a:cubicBezTo>
                  <a:pt x="4365080" y="681228"/>
                  <a:pt x="3377606" y="707827"/>
                  <a:pt x="108946" y="771412"/>
                </a:cubicBezTo>
                <a:cubicBezTo>
                  <a:pt x="48384" y="769222"/>
                  <a:pt x="10162" y="747492"/>
                  <a:pt x="0" y="694193"/>
                </a:cubicBezTo>
                <a:cubicBezTo>
                  <a:pt x="-69177" y="584721"/>
                  <a:pt x="55328" y="166284"/>
                  <a:pt x="0" y="77218"/>
                </a:cubicBezTo>
                <a:close/>
              </a:path>
              <a:path w="7128576" h="771412" fill="none" stroke="0" extrusionOk="0">
                <a:moveTo>
                  <a:pt x="0" y="77218"/>
                </a:moveTo>
                <a:cubicBezTo>
                  <a:pt x="1536" y="46499"/>
                  <a:pt x="64280" y="-6176"/>
                  <a:pt x="108946" y="0"/>
                </a:cubicBezTo>
                <a:cubicBezTo>
                  <a:pt x="3576351" y="161670"/>
                  <a:pt x="5547670" y="-165368"/>
                  <a:pt x="7019629" y="0"/>
                </a:cubicBezTo>
                <a:cubicBezTo>
                  <a:pt x="7068052" y="-1092"/>
                  <a:pt x="7141234" y="30167"/>
                  <a:pt x="7128576" y="77218"/>
                </a:cubicBezTo>
                <a:cubicBezTo>
                  <a:pt x="7170751" y="144219"/>
                  <a:pt x="7088051" y="575277"/>
                  <a:pt x="7128576" y="694193"/>
                </a:cubicBezTo>
                <a:cubicBezTo>
                  <a:pt x="7120522" y="744038"/>
                  <a:pt x="7088471" y="767190"/>
                  <a:pt x="7019629" y="771412"/>
                </a:cubicBezTo>
                <a:cubicBezTo>
                  <a:pt x="4518620" y="518834"/>
                  <a:pt x="3203602" y="496485"/>
                  <a:pt x="108946" y="771412"/>
                </a:cubicBezTo>
                <a:cubicBezTo>
                  <a:pt x="43776" y="757672"/>
                  <a:pt x="9975" y="749804"/>
                  <a:pt x="0" y="694193"/>
                </a:cubicBezTo>
                <a:cubicBezTo>
                  <a:pt x="-90219" y="577106"/>
                  <a:pt x="82897" y="150759"/>
                  <a:pt x="0" y="7721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1857" y="49888"/>
                          <a:pt x="62211" y="-7893"/>
                          <a:pt x="108946" y="0"/>
                        </a:cubicBezTo>
                        <a:cubicBezTo>
                          <a:pt x="3594738" y="119944"/>
                          <a:pt x="5331242" y="-33480"/>
                          <a:pt x="7019629" y="0"/>
                        </a:cubicBezTo>
                        <a:cubicBezTo>
                          <a:pt x="7070992" y="-1261"/>
                          <a:pt x="7139053" y="27177"/>
                          <a:pt x="7128576" y="77218"/>
                        </a:cubicBezTo>
                        <a:cubicBezTo>
                          <a:pt x="7171520" y="138570"/>
                          <a:pt x="7081013" y="571199"/>
                          <a:pt x="7128576" y="694193"/>
                        </a:cubicBezTo>
                        <a:cubicBezTo>
                          <a:pt x="7120859" y="743472"/>
                          <a:pt x="7092119" y="771090"/>
                          <a:pt x="7019629" y="771412"/>
                        </a:cubicBezTo>
                        <a:cubicBezTo>
                          <a:pt x="4527127" y="684317"/>
                          <a:pt x="3149224" y="728014"/>
                          <a:pt x="108946" y="771412"/>
                        </a:cubicBezTo>
                        <a:cubicBezTo>
                          <a:pt x="47845" y="766449"/>
                          <a:pt x="326" y="749005"/>
                          <a:pt x="0" y="694193"/>
                        </a:cubicBezTo>
                        <a:cubicBezTo>
                          <a:pt x="-78545" y="569616"/>
                          <a:pt x="76237" y="150563"/>
                          <a:pt x="0" y="77218"/>
                        </a:cubicBezTo>
                        <a:close/>
                      </a:path>
                      <a:path w="7128576" h="771412" stroke="0" extrusionOk="0">
                        <a:moveTo>
                          <a:pt x="0" y="77218"/>
                        </a:moveTo>
                        <a:cubicBezTo>
                          <a:pt x="-5231" y="30838"/>
                          <a:pt x="56005" y="-7149"/>
                          <a:pt x="108946" y="0"/>
                        </a:cubicBezTo>
                        <a:cubicBezTo>
                          <a:pt x="2572879" y="-318880"/>
                          <a:pt x="5527633" y="107917"/>
                          <a:pt x="7019629" y="0"/>
                        </a:cubicBezTo>
                        <a:cubicBezTo>
                          <a:pt x="7066883" y="-226"/>
                          <a:pt x="7129568" y="42008"/>
                          <a:pt x="7128576" y="77218"/>
                        </a:cubicBezTo>
                        <a:cubicBezTo>
                          <a:pt x="7127414" y="377975"/>
                          <a:pt x="7091066" y="616748"/>
                          <a:pt x="7128576" y="694193"/>
                        </a:cubicBezTo>
                        <a:cubicBezTo>
                          <a:pt x="7125825" y="741826"/>
                          <a:pt x="7065276" y="765821"/>
                          <a:pt x="7019629" y="771412"/>
                        </a:cubicBezTo>
                        <a:cubicBezTo>
                          <a:pt x="5963967" y="729207"/>
                          <a:pt x="1055847" y="804916"/>
                          <a:pt x="108946" y="771412"/>
                        </a:cubicBezTo>
                        <a:cubicBezTo>
                          <a:pt x="44215" y="763231"/>
                          <a:pt x="1867" y="730987"/>
                          <a:pt x="0" y="694193"/>
                        </a:cubicBezTo>
                        <a:cubicBezTo>
                          <a:pt x="43822" y="583261"/>
                          <a:pt x="59832" y="339986"/>
                          <a:pt x="0" y="77218"/>
                        </a:cubicBezTo>
                        <a:close/>
                      </a:path>
                      <a:path w="7128576" h="771412" fill="none" stroke="0" extrusionOk="0">
                        <a:moveTo>
                          <a:pt x="0" y="77218"/>
                        </a:moveTo>
                        <a:cubicBezTo>
                          <a:pt x="292" y="33777"/>
                          <a:pt x="63201" y="-618"/>
                          <a:pt x="108946" y="0"/>
                        </a:cubicBezTo>
                        <a:cubicBezTo>
                          <a:pt x="3311065" y="187084"/>
                          <a:pt x="5572330" y="-153444"/>
                          <a:pt x="7019629" y="0"/>
                        </a:cubicBezTo>
                        <a:cubicBezTo>
                          <a:pt x="7074262" y="-437"/>
                          <a:pt x="7134022" y="32697"/>
                          <a:pt x="7128576" y="77218"/>
                        </a:cubicBezTo>
                        <a:cubicBezTo>
                          <a:pt x="7144353" y="155945"/>
                          <a:pt x="7083849" y="562087"/>
                          <a:pt x="7128576" y="694193"/>
                        </a:cubicBezTo>
                        <a:cubicBezTo>
                          <a:pt x="7119870" y="746772"/>
                          <a:pt x="7087745" y="767169"/>
                          <a:pt x="7019629" y="771412"/>
                        </a:cubicBezTo>
                        <a:cubicBezTo>
                          <a:pt x="4448509" y="621787"/>
                          <a:pt x="3390666" y="639392"/>
                          <a:pt x="108946" y="771412"/>
                        </a:cubicBezTo>
                        <a:cubicBezTo>
                          <a:pt x="47743" y="767913"/>
                          <a:pt x="6356" y="745642"/>
                          <a:pt x="0" y="694193"/>
                        </a:cubicBezTo>
                        <a:cubicBezTo>
                          <a:pt x="-81564" y="577061"/>
                          <a:pt x="67652" y="155759"/>
                          <a:pt x="0" y="772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0AB7DF89-BF83-2883-3D2E-FE0E554B1E02}"/>
              </a:ext>
            </a:extLst>
          </p:cNvPr>
          <p:cNvSpPr txBox="1"/>
          <p:nvPr/>
        </p:nvSpPr>
        <p:spPr>
          <a:xfrm>
            <a:off x="2541563" y="241243"/>
            <a:ext cx="71088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rPr>
              <a:t>Thứ</a:t>
            </a:r>
            <a:r>
              <a:rPr kumimoji="0" lang="en-US" sz="3600" b="1" i="0" u="none" strike="noStrike" kern="1200" cap="none" spc="0" normalizeH="0" baseline="0" noProof="0" dirty="0">
                <a:ln>
                  <a:noFill/>
                </a:ln>
                <a:solidFill>
                  <a:srgbClr val="002060"/>
                </a:solidFill>
                <a:effectLst/>
                <a:uLnTx/>
                <a:uFillTx/>
              </a:rPr>
              <a:t> </a:t>
            </a:r>
            <a:r>
              <a:rPr kumimoji="0" lang="en-US" sz="3600" b="1" i="0" u="none" strike="noStrike" kern="1200" cap="none" spc="0" normalizeH="0" baseline="0" noProof="0" dirty="0" err="1">
                <a:ln>
                  <a:noFill/>
                </a:ln>
                <a:solidFill>
                  <a:srgbClr val="002060"/>
                </a:solidFill>
                <a:effectLst/>
                <a:uLnTx/>
                <a:uFillTx/>
              </a:rPr>
              <a:t>hai</a:t>
            </a:r>
            <a:r>
              <a:rPr kumimoji="0" lang="en-US" sz="3600" b="1" i="0" u="none" strike="noStrike" kern="1200" cap="none" spc="0" normalizeH="0" baseline="0" noProof="0" dirty="0">
                <a:ln>
                  <a:noFill/>
                </a:ln>
                <a:solidFill>
                  <a:srgbClr val="002060"/>
                </a:solidFill>
                <a:effectLst/>
                <a:uLnTx/>
                <a:uFillTx/>
              </a:rPr>
              <a:t> </a:t>
            </a:r>
            <a:r>
              <a:rPr kumimoji="0" lang="en-US" sz="3600" b="1" i="0" u="none" strike="noStrike" kern="1200" cap="none" spc="0" normalizeH="0" baseline="0" noProof="0" dirty="0" err="1">
                <a:ln>
                  <a:noFill/>
                </a:ln>
                <a:solidFill>
                  <a:srgbClr val="002060"/>
                </a:solidFill>
                <a:effectLst/>
                <a:uLnTx/>
                <a:uFillTx/>
              </a:rPr>
              <a:t>ngà</a:t>
            </a:r>
            <a:r>
              <a:rPr lang="en-US" sz="3600" b="1" dirty="0">
                <a:solidFill>
                  <a:srgbClr val="002060"/>
                </a:solidFill>
              </a:rPr>
              <a:t>y 2 </a:t>
            </a:r>
            <a:r>
              <a:rPr lang="en-US" sz="3600" b="1" dirty="0" err="1">
                <a:solidFill>
                  <a:srgbClr val="002060"/>
                </a:solidFill>
              </a:rPr>
              <a:t>tháng</a:t>
            </a:r>
            <a:r>
              <a:rPr lang="en-US" sz="3600" b="1" dirty="0">
                <a:solidFill>
                  <a:srgbClr val="002060"/>
                </a:solidFill>
              </a:rPr>
              <a:t> 3 </a:t>
            </a:r>
            <a:r>
              <a:rPr lang="en-US" sz="3600" b="1" dirty="0" err="1">
                <a:solidFill>
                  <a:srgbClr val="002060"/>
                </a:solidFill>
              </a:rPr>
              <a:t>năm</a:t>
            </a:r>
            <a:r>
              <a:rPr lang="en-US" sz="3600" b="1">
                <a:solidFill>
                  <a:srgbClr val="002060"/>
                </a:solidFill>
              </a:rPr>
              <a:t> 2026</a:t>
            </a:r>
            <a:endParaRPr kumimoji="0" lang="en-US" sz="3600" b="1" i="0" u="none" strike="noStrike" kern="1200" cap="none" spc="0" normalizeH="0" baseline="0" noProof="0" dirty="0">
              <a:ln>
                <a:noFill/>
              </a:ln>
              <a:solidFill>
                <a:srgbClr val="002060"/>
              </a:solidFill>
              <a:effectLst/>
              <a:uLnTx/>
              <a:uFillTx/>
            </a:endParaRPr>
          </a:p>
        </p:txBody>
      </p:sp>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53" presetClass="entr" presetSubtype="16"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fltVal val="0"/>
                                          </p:val>
                                        </p:tav>
                                        <p:tav tm="100000">
                                          <p:val>
                                            <p:strVal val="#ppt_h"/>
                                          </p:val>
                                        </p:tav>
                                      </p:tavLst>
                                    </p:anim>
                                    <p:animEffect transition="in" filter="fade">
                                      <p:cBhvr>
                                        <p:cTn id="11" dur="500"/>
                                        <p:tgtEl>
                                          <p:spTgt spid="26"/>
                                        </p:tgtEl>
                                      </p:cBhvr>
                                    </p:animEffect>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ppt_x</p:attrName>
                                        </p:attrNameLst>
                                      </p:cBhvr>
                                      <p:tavLst>
                                        <p:tav tm="0">
                                          <p:val>
                                            <p:strVal val="#ppt_x"/>
                                          </p:val>
                                        </p:tav>
                                        <p:tav tm="100000">
                                          <p:val>
                                            <p:strVal val="#ppt_x"/>
                                          </p:val>
                                        </p:tav>
                                      </p:tavLst>
                                    </p:anim>
                                    <p:anim calcmode="lin" valueType="num">
                                      <p:cBhvr>
                                        <p:cTn id="26" dur="2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ppt_x</p:attrName>
                                        </p:attrNameLst>
                                      </p:cBhvr>
                                      <p:tavLst>
                                        <p:tav tm="0">
                                          <p:val>
                                            <p:strVal val="#ppt_x"/>
                                          </p:val>
                                        </p:tav>
                                        <p:tav tm="100000">
                                          <p:val>
                                            <p:strVal val="#ppt_x"/>
                                          </p:val>
                                        </p:tav>
                                      </p:tavLst>
                                    </p:anim>
                                    <p:anim calcmode="lin" valueType="num">
                                      <p:cBhvr>
                                        <p:cTn id="36" dur="2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anim calcmode="lin" valueType="num">
                                      <p:cBhvr>
                                        <p:cTn id="40" dur="2000" fill="hold"/>
                                        <p:tgtEl>
                                          <p:spTgt spid="25"/>
                                        </p:tgtEl>
                                        <p:attrNameLst>
                                          <p:attrName>ppt_x</p:attrName>
                                        </p:attrNameLst>
                                      </p:cBhvr>
                                      <p:tavLst>
                                        <p:tav tm="0">
                                          <p:val>
                                            <p:strVal val="#ppt_x"/>
                                          </p:val>
                                        </p:tav>
                                        <p:tav tm="100000">
                                          <p:val>
                                            <p:strVal val="#ppt_x"/>
                                          </p:val>
                                        </p:tav>
                                      </p:tavLst>
                                    </p:anim>
                                    <p:anim calcmode="lin" valueType="num">
                                      <p:cBhvr>
                                        <p:cTn id="41" dur="2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ppt_x</p:attrName>
                                        </p:attrNameLst>
                                      </p:cBhvr>
                                      <p:tavLst>
                                        <p:tav tm="0">
                                          <p:val>
                                            <p:strVal val="#ppt_x"/>
                                          </p:val>
                                        </p:tav>
                                        <p:tav tm="100000">
                                          <p:val>
                                            <p:strVal val="#ppt_x"/>
                                          </p:val>
                                        </p:tav>
                                      </p:tavLst>
                                    </p:anim>
                                    <p:anim calcmode="lin" valueType="num">
                                      <p:cBhvr>
                                        <p:cTn id="46" dur="2000" fill="hold"/>
                                        <p:tgtEl>
                                          <p:spTgt spid="23"/>
                                        </p:tgtEl>
                                        <p:attrNameLst>
                                          <p:attrName>ppt_y</p:attrName>
                                        </p:attrNameLst>
                                      </p:cBhvr>
                                      <p:tavLst>
                                        <p:tav tm="0">
                                          <p:val>
                                            <p:strVal val="#ppt_y+.1"/>
                                          </p:val>
                                        </p:tav>
                                        <p:tav tm="100000">
                                          <p:val>
                                            <p:strVal val="#ppt_y"/>
                                          </p:val>
                                        </p:tav>
                                      </p:tavLst>
                                    </p:anim>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par>
                                <p:cTn id="53" presetID="17"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100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sX0" fmla="*/ 0 w 11604512"/>
              <a:gd name="csY0" fmla="*/ 554892 h 5543374"/>
              <a:gd name="csX1" fmla="*/ 554892 w 11604512"/>
              <a:gd name="csY1" fmla="*/ 0 h 5543374"/>
              <a:gd name="csX2" fmla="*/ 11049620 w 11604512"/>
              <a:gd name="csY2" fmla="*/ 0 h 5543374"/>
              <a:gd name="csX3" fmla="*/ 11604512 w 11604512"/>
              <a:gd name="csY3" fmla="*/ 554892 h 5543374"/>
              <a:gd name="csX4" fmla="*/ 11604512 w 11604512"/>
              <a:gd name="csY4" fmla="*/ 4988482 h 5543374"/>
              <a:gd name="csX5" fmla="*/ 11049620 w 11604512"/>
              <a:gd name="csY5" fmla="*/ 5543374 h 5543374"/>
              <a:gd name="csX6" fmla="*/ 554892 w 11604512"/>
              <a:gd name="csY6" fmla="*/ 5543374 h 5543374"/>
              <a:gd name="csX7" fmla="*/ 0 w 11604512"/>
              <a:gd name="csY7" fmla="*/ 4988482 h 5543374"/>
              <a:gd name="csX8" fmla="*/ 0 w 11604512"/>
              <a:gd name="csY8" fmla="*/ 554892 h 55433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sX0" fmla="*/ 0 w 11604512"/>
              <a:gd name="csY0" fmla="*/ 631756 h 6311245"/>
              <a:gd name="csX1" fmla="*/ 631756 w 11604512"/>
              <a:gd name="csY1" fmla="*/ 0 h 6311245"/>
              <a:gd name="csX2" fmla="*/ 10972756 w 11604512"/>
              <a:gd name="csY2" fmla="*/ 0 h 6311245"/>
              <a:gd name="csX3" fmla="*/ 11604512 w 11604512"/>
              <a:gd name="csY3" fmla="*/ 631756 h 6311245"/>
              <a:gd name="csX4" fmla="*/ 11604512 w 11604512"/>
              <a:gd name="csY4" fmla="*/ 5679489 h 6311245"/>
              <a:gd name="csX5" fmla="*/ 10972756 w 11604512"/>
              <a:gd name="csY5" fmla="*/ 6311245 h 6311245"/>
              <a:gd name="csX6" fmla="*/ 631756 w 11604512"/>
              <a:gd name="csY6" fmla="*/ 6311245 h 6311245"/>
              <a:gd name="csX7" fmla="*/ 0 w 11604512"/>
              <a:gd name="csY7" fmla="*/ 5679489 h 6311245"/>
              <a:gd name="csX8" fmla="*/ 0 w 11604512"/>
              <a:gd name="csY8" fmla="*/ 631756 h 63112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9 365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Phú</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đổi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số</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gà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để</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a:solidFill>
                  <a:srgbClr val="C00000"/>
                </a:solidFill>
                <a:highlight>
                  <a:srgbClr val="FFFF00"/>
                </a:highlight>
                <a:latin typeface="Cambria" panose="02040503050406030204" pitchFamily="18" charset="0"/>
                <a:ea typeface="Cambria" panose="02040503050406030204" pitchFamily="18" charset="0"/>
              </a:rPr>
              <a:t>lấy thóc</a:t>
            </a:r>
            <a:r>
              <a:rPr lang="en-US" sz="2800" b="1" kern="0">
                <a:solidFill>
                  <a:srgbClr val="C00000"/>
                </a:solidFill>
                <a:highlight>
                  <a:srgbClr val="FFFF00"/>
                </a:highlight>
                <a:latin typeface="Cambria" panose="02040503050406030204" pitchFamily="18" charset="0"/>
                <a:ea typeface="Cambria" panose="02040503050406030204" pitchFamily="18" charset="0"/>
              </a:rPr>
              <a:t>, c</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767</Words>
  <Application>Microsoft Office PowerPoint</Application>
  <PresentationFormat>Widescreen</PresentationFormat>
  <Paragraphs>124</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微软雅黑</vt: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dinhthem1976@gmail.com</cp:lastModifiedBy>
  <cp:revision>67</cp:revision>
  <dcterms:created xsi:type="dcterms:W3CDTF">2022-11-23T02:28:06Z</dcterms:created>
  <dcterms:modified xsi:type="dcterms:W3CDTF">2026-03-02T02:03:05Z</dcterms:modified>
</cp:coreProperties>
</file>