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5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  <p:sldId id="26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074" autoAdjust="0"/>
    <p:restoredTop sz="90418" autoAdjust="0"/>
  </p:normalViewPr>
  <p:slideViewPr>
    <p:cSldViewPr snapToGrid="0">
      <p:cViewPr varScale="1">
        <p:scale>
          <a:sx n="61" d="100"/>
          <a:sy n="61" d="100"/>
        </p:scale>
        <p:origin x="78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2026/5/18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openxmlformats.org/officeDocument/2006/relationships/image" Target="../media/image34.sv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29.sv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11" Type="http://schemas.microsoft.com/office/2007/relationships/hdphoto" Target="../media/hdphoto5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12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2026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410</Words>
  <Application>Microsoft Office PowerPoint</Application>
  <PresentationFormat>Widescreen</PresentationFormat>
  <Paragraphs>71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2022-10-07T23:20:52Z</dcterms:created>
  <dcterms:modified xsi:type="dcterms:W3CDTF">2026-05-18T14:04:12Z</dcterms:modified>
</cp:coreProperties>
</file>