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9"/>
  </p:notesMasterIdLst>
  <p:sldIdLst>
    <p:sldId id="287" r:id="rId3"/>
    <p:sldId id="3992" r:id="rId4"/>
    <p:sldId id="3993" r:id="rId5"/>
    <p:sldId id="3994" r:id="rId6"/>
    <p:sldId id="3995" r:id="rId7"/>
    <p:sldId id="3996" r:id="rId8"/>
    <p:sldId id="288" r:id="rId9"/>
    <p:sldId id="291" r:id="rId10"/>
    <p:sldId id="264" r:id="rId11"/>
    <p:sldId id="3997" r:id="rId12"/>
    <p:sldId id="300" r:id="rId13"/>
    <p:sldId id="295" r:id="rId14"/>
    <p:sldId id="3998" r:id="rId15"/>
    <p:sldId id="290" r:id="rId16"/>
    <p:sldId id="3999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53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go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sang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2A591-7298-49F1-B132-74E3B4366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5A7A16-F63E-4118-B435-9E6C30DB2647}" type="datetime1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38F06A6-6E1D-44EA-AC87-AF54781D9D25}" type="datetime1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E17ACA1-B368-4BA8-90EB-FC66CBD50688}" type="datetime1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6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D9986-4A69-47A4-89D2-9FB68BE97A59}" type="datetime1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6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29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4E07193-FCE2-4479-BFFF-5FE0A56C1A6B}" type="datetime1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3DB1E50-8030-4028-8028-AEF50EE3CAEF}" type="datetime1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5D4ACA0-24B5-4275-9335-D188AC7D4A25}" type="datetime1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81E7434-ED64-43DF-8ECB-73149D252F9E}" type="datetime1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F409F15-DFE8-4AA4-81CC-F16DEF209DEA}" type="datetime1">
              <a:rPr lang="en-US" smtClean="0"/>
              <a:pPr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02D64D6-FB48-40D4-9FE3-9C8FC5EE5745}" type="datetime1">
              <a:rPr lang="en-US" smtClean="0"/>
              <a:pPr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56179-1089-4CB8-9792-76890A6D475F}" type="datetime1">
              <a:rPr lang="en-US" smtClean="0"/>
              <a:pPr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4.xml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24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slide" Target="slide5.xml"/><Relationship Id="rId23" Type="http://schemas.openxmlformats.org/officeDocument/2006/relationships/slide" Target="slide7.xm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9.gif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B20BC-BC3D-4B04-985E-E081F5E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Đáp số: 59 hộp táo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3370"/>
            <a:ext cx="12192000" cy="685800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1CBD69-C324-40B0-8218-0F8E207A9662}"/>
              </a:ext>
            </a:extLst>
          </p:cNvPr>
          <p:cNvGrpSpPr/>
          <p:nvPr/>
        </p:nvGrpSpPr>
        <p:grpSpPr>
          <a:xfrm>
            <a:off x="2075789" y="889000"/>
            <a:ext cx="7733976" cy="4341655"/>
            <a:chOff x="3017080" y="2209449"/>
            <a:chExt cx="6701113" cy="4937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FE0A797-D8B1-4388-A689-167CF73A5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3" b="91837" l="3833" r="94309">
                          <a14:foregroundMark x1="8595" y1="21224" x2="8595" y2="21224"/>
                          <a14:foregroundMark x1="4413" y1="20000" x2="4413" y2="20000"/>
                          <a14:foregroundMark x1="94541" y1="41837" x2="94541" y2="41837"/>
                          <a14:foregroundMark x1="82927" y1="7143" x2="82927" y2="7143"/>
                          <a14:foregroundMark x1="56562" y1="89388" x2="56562" y2="89388"/>
                          <a14:foregroundMark x1="57259" y1="90000" x2="57259" y2="90000"/>
                          <a14:foregroundMark x1="29733" y1="91837" x2="29733" y2="91837"/>
                          <a14:foregroundMark x1="3833" y1="21429" x2="3833" y2="2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2" t="42584" r="40755" b="3194"/>
            <a:stretch/>
          </p:blipFill>
          <p:spPr>
            <a:xfrm>
              <a:off x="3017080" y="2209449"/>
              <a:ext cx="6701113" cy="49376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DE24E1-0825-4D3D-A84F-B20DB3B04E6C}"/>
                </a:ext>
              </a:extLst>
            </p:cNvPr>
            <p:cNvSpPr txBox="1"/>
            <p:nvPr/>
          </p:nvSpPr>
          <p:spPr>
            <a:xfrm>
              <a:off x="3337406" y="3348723"/>
              <a:ext cx="6126373" cy="325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trôi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defTabSz="914377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bụng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B4DA1B-9732-485B-AC00-0AC2DFC19436}"/>
              </a:ext>
            </a:extLst>
          </p:cNvPr>
          <p:cNvGrpSpPr/>
          <p:nvPr/>
        </p:nvGrpSpPr>
        <p:grpSpPr>
          <a:xfrm>
            <a:off x="3051298" y="-635000"/>
            <a:ext cx="5772815" cy="1859879"/>
            <a:chOff x="2338841" y="569380"/>
            <a:chExt cx="7697086" cy="247983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8149F6E-C117-4A33-97D0-4C308335F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303" b="93939" l="3929" r="95595">
                          <a14:foregroundMark x1="8571" y1="71313" x2="8810" y2="83232"/>
                          <a14:foregroundMark x1="8810" y1="83232" x2="8810" y2="83232"/>
                          <a14:foregroundMark x1="3929" y1="71919" x2="3929" y2="81414"/>
                          <a14:foregroundMark x1="91190" y1="69697" x2="92024" y2="86061"/>
                          <a14:foregroundMark x1="95595" y1="72727" x2="94881" y2="804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5603" r="-2907"/>
            <a:stretch/>
          </p:blipFill>
          <p:spPr>
            <a:xfrm flipV="1">
              <a:off x="2338841" y="1110224"/>
              <a:ext cx="7697086" cy="193899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8318A36-C04F-4EAD-A269-4B9050A221CA}"/>
                </a:ext>
              </a:extLst>
            </p:cNvPr>
            <p:cNvSpPr/>
            <p:nvPr/>
          </p:nvSpPr>
          <p:spPr>
            <a:xfrm>
              <a:off x="2944786" y="569380"/>
              <a:ext cx="6412836" cy="1859283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 defTabSz="914377">
                <a:defRPr/>
              </a:pPr>
              <a:r>
                <a:rPr lang="en-US" sz="3333" b="1" dirty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rgbClr val="4F81BD"/>
                    </a:outerShdw>
                  </a:effectLst>
                  <a:latin typeface="UTM Avo" panose="02040603050506020204" pitchFamily="18" charset="0"/>
                </a:rPr>
                <a:t>CHẮP CÁNH ƯỚC MƠ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FD7312B-A3CD-4E31-A899-F3290745B4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278" y1="52222" x2="46111" y2="51667"/>
                        <a14:foregroundMark x1="46111" y1="51667" x2="69444" y2="52500"/>
                        <a14:foregroundMark x1="28889" y1="48056" x2="71667" y2="49167"/>
                        <a14:foregroundMark x1="71667" y1="49167" x2="72500" y2="49444"/>
                        <a14:foregroundMark x1="57222" y1="39444" x2="69722" y2="45278"/>
                        <a14:foregroundMark x1="69722" y1="45278" x2="68889" y2="41667"/>
                        <a14:foregroundMark x1="35000" y1="56944" x2="45000" y2="60278"/>
                        <a14:foregroundMark x1="45000" y1="60278" x2="51667" y2="6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4" t="30062" r="7160" b="25221"/>
          <a:stretch/>
        </p:blipFill>
        <p:spPr>
          <a:xfrm>
            <a:off x="4887602" y="5310489"/>
            <a:ext cx="2172828" cy="1162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E205E-440C-42D1-A712-DF0D99C227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-45434" y="4447956"/>
            <a:ext cx="4579084" cy="2318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D0A26D-F0F5-4A6A-ADEA-422283B1B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575910" y="4412258"/>
            <a:ext cx="2609093" cy="1787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1B80C7-DF49-42F6-87CE-1D593F72F3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561291" y="5719935"/>
            <a:ext cx="2618367" cy="1126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E25B0E-AC9D-4D17-9546-3EB5F8D4B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89" y="4684934"/>
            <a:ext cx="1787115" cy="215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397419-BEB6-420F-B1C1-ADAEE310F9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196" y="5468370"/>
            <a:ext cx="2543080" cy="1425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3B0307-7425-485C-B00F-FE3C107D67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603" y="4210420"/>
            <a:ext cx="1509939" cy="12438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9BD2CD-3CC2-4C2E-BC5F-983E2F494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0" y="4498422"/>
            <a:ext cx="1363593" cy="13285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7CB9E0-EF76-4DCF-B648-E14243C5FC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64" y="3060215"/>
            <a:ext cx="1301393" cy="23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1" y="7597"/>
            <a:ext cx="12192000" cy="68375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52C9E93-AB43-4DF1-97D8-A6610542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40611" y="4549229"/>
            <a:ext cx="4336448" cy="22976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13BC818-1693-4136-BD3B-DBEE47B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839260" y="4314272"/>
            <a:ext cx="2367981" cy="1881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EFB5BB-CE2B-4514-9370-C3B49729D4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399375" y="5630210"/>
            <a:ext cx="2807867" cy="11849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6D28AF-D681-469A-91F1-6E6F9C9A5D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734" y="5089308"/>
            <a:ext cx="2300127" cy="17607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B50D63E-FBFE-4B51-967E-3E34BE072B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146" y="5777407"/>
            <a:ext cx="2300127" cy="1067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D5E31-BB49-4D1A-88CC-5752B25ED6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7109091" y="4093755"/>
            <a:ext cx="3558908" cy="2728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C6E63-CEB5-496E-A90B-2882EC0DE2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1682" y="4278206"/>
            <a:ext cx="1141497" cy="940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F25F2C-0848-42CB-9A8A-D0A1F6763F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4549228"/>
            <a:ext cx="1030861" cy="1004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9DCF05-B3A3-440A-9EB0-16E7A483E9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4548616" y="4023611"/>
            <a:ext cx="3143329" cy="289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414475-502D-4AC6-A769-0919D6BABD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2107590" y="4190450"/>
            <a:ext cx="2936497" cy="26675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7ABDDD-9F63-4044-BABB-145C0268C1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88" y="3688987"/>
            <a:ext cx="934976" cy="1660512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4EA27DC7-EC41-452C-B29D-EF1D40658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3" y="35854"/>
            <a:ext cx="1375144" cy="1086188"/>
          </a:xfrm>
          <a:prstGeom prst="rect">
            <a:avLst/>
          </a:prstGeom>
        </p:spPr>
      </p:pic>
      <p:pic>
        <p:nvPicPr>
          <p:cNvPr id="8" name="Picture 7">
            <a:hlinkClick r:id="rId15" action="ppaction://hlinksldjump"/>
            <a:extLst>
              <a:ext uri="{FF2B5EF4-FFF2-40B4-BE49-F238E27FC236}">
                <a16:creationId xmlns:a16="http://schemas.microsoft.com/office/drawing/2014/main" id="{4775321F-B2A1-474E-B1D6-7800E9066A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8" y="67951"/>
            <a:ext cx="1414125" cy="1086189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  <a:extLst>
              <a:ext uri="{FF2B5EF4-FFF2-40B4-BE49-F238E27FC236}">
                <a16:creationId xmlns:a16="http://schemas.microsoft.com/office/drawing/2014/main" id="{BE5BBCAE-CC0F-4ADF-B851-3FCDF74C1C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4" y="83282"/>
            <a:ext cx="1447012" cy="1104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1BCD6-1329-4600-A7DB-36BA7BF7D3B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1"/>
          <a:stretch/>
        </p:blipFill>
        <p:spPr>
          <a:xfrm flipH="1">
            <a:off x="3379226" y="6080620"/>
            <a:ext cx="1410807" cy="779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E318-A6F6-44E6-B130-2FE67766E5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2" y="5724277"/>
            <a:ext cx="4377649" cy="108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7C74CA-7889-4BE1-8D59-85BFCE9C76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59" b="94853" l="5806" r="98710">
                        <a14:foregroundMark x1="12258" y1="23529" x2="12258" y2="23529"/>
                        <a14:foregroundMark x1="11613" y1="19853" x2="11613" y2="19853"/>
                        <a14:foregroundMark x1="89677" y1="19853" x2="98710" y2="22794"/>
                        <a14:foregroundMark x1="72903" y1="91176" x2="72903" y2="91176"/>
                        <a14:foregroundMark x1="12903" y1="13971" x2="18065" y2="25000"/>
                        <a14:foregroundMark x1="26452" y1="94853" x2="26452" y2="94853"/>
                        <a14:foregroundMark x1="5806" y1="23529" x2="5806" y2="23529"/>
                        <a14:foregroundMark x1="19355" y1="35294" x2="19355" y2="35294"/>
                        <a14:foregroundMark x1="90968" y1="31618" x2="90968" y2="31618"/>
                        <a14:foregroundMark x1="85161" y1="35294" x2="85161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586" y="5554862"/>
            <a:ext cx="1455519" cy="1277101"/>
          </a:xfrm>
          <a:prstGeom prst="rect">
            <a:avLst/>
          </a:prstGeom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EC0555-8041-4594-82DF-F7BEF7495DC2}"/>
              </a:ext>
            </a:extLst>
          </p:cNvPr>
          <p:cNvSpPr/>
          <p:nvPr/>
        </p:nvSpPr>
        <p:spPr>
          <a:xfrm>
            <a:off x="4195048" y="1893440"/>
            <a:ext cx="3582403" cy="1629115"/>
          </a:xfrm>
          <a:prstGeom prst="cloudCallout">
            <a:avLst>
              <a:gd name="adj1" fmla="val -69761"/>
              <a:gd name="adj2" fmla="val 568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6" name="Picture 25">
            <a:hlinkClick r:id="rId23" action="ppaction://hlinksldjump"/>
            <a:extLst>
              <a:ext uri="{FF2B5EF4-FFF2-40B4-BE49-F238E27FC236}">
                <a16:creationId xmlns:a16="http://schemas.microsoft.com/office/drawing/2014/main" id="{8DB3CFAC-C9F6-4CCB-B317-454CD08772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5615051"/>
            <a:ext cx="1103805" cy="10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-0.21649 0.048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04846 L -0.42934 0.048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34 0.04846 L -0.85833 0.018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-0.85052 0.0709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35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85538 0.0450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68B000E2-AAD3-4276-BC59-3B3368EEA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4DDD62-EB7D-4282-83AB-67970E3D6CE9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6C4E36-79A0-442A-A850-0C307B83F6CB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962B07-4C6E-479F-9F9E-9C88F991B00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BA9A9F-854B-46BF-A19A-E5B8C8002A34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46D0E-D16D-4804-B5B5-2A5DCC3B59AA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A39971-2F5E-42EC-BEB0-96EA20E8AD97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0C2B56-FBF3-4A0E-BF09-17F061FD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4E60C2A-8494-4C68-9550-BDA1AE66FA4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08A4EB-1D7B-456D-8660-6A728A56ACC5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0C3B5F-D89F-4E56-92CC-8BC263E01145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E0608-C5D5-4D29-AC1A-6F8E472156A3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201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DC9319-F81E-41C1-95CD-82B380680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B41C578F-3E79-4FC9-B439-59FC6012B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87F898-336E-40D5-994F-68EB06A4E6E5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D6044-582B-4DD2-8B3F-5701CA015EC9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9C62C-11A4-413B-8FC7-8F63070B8167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91CB8A-70E1-4D0D-A15F-7660C9D0E67D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42DC9F-A1DB-4DE3-9358-C372DE9077F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A66A01-978F-44C9-9773-8B200017BBDE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F55B02E-B8EE-4A65-A2EA-86D8070F7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1D41204-A225-42B5-ACAB-681D351181C3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6A94B6E-FF05-4953-8ED0-2FB10F8A4E31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3F1B3E-F205-4952-B9A7-FD57262B1558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0EAA58-85B8-48B6-94B6-4A28DF89F104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9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8DEC0-2FA3-4C11-9147-DBA73C54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6B0EB38F-9818-40B9-B75B-E174AE7B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FDDDE6-43B6-4000-A4A7-C1F1FCF90303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1ECCA6-FDD5-4BA8-B8E5-6CEDD2E24143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41BE49-B71E-4907-BFE2-0A8C582676F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AF9F3D-67D5-42D2-AC08-6DC7567B0A17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C64384-C399-4932-BC7F-10E53892C1E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44EED0-596B-4E1A-8F0E-9C0AA9834979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2C1AD3-38C2-47D7-AFEF-6D263846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2A30C9-0D2E-451C-ABD9-D9D4C02DCEF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87502D-4017-409E-ADDA-7FA47B68811C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E4291-F272-491F-9072-D4B7837DA35F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0B5CF5-C3E0-4EFA-A7A3-2745437624E8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68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3">
            <a:extLst>
              <a:ext uri="{FF2B5EF4-FFF2-40B4-BE49-F238E27FC236}">
                <a16:creationId xmlns:a16="http://schemas.microsoft.com/office/drawing/2014/main" id="{18916DE7-165C-4120-800C-1A3F5153F784}"/>
              </a:ext>
            </a:extLst>
          </p:cNvPr>
          <p:cNvSpPr/>
          <p:nvPr/>
        </p:nvSpPr>
        <p:spPr>
          <a:xfrm>
            <a:off x="1459865" y="6985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ba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13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12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87" y="3468006"/>
            <a:ext cx="234716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555</Words>
  <Application>Microsoft Office PowerPoint</Application>
  <PresentationFormat>Widescreen</PresentationFormat>
  <Paragraphs>195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微软雅黑</vt:lpstr>
      <vt:lpstr>Arial</vt:lpstr>
      <vt:lpstr>Calibri</vt:lpstr>
      <vt:lpstr>Coiny</vt:lpstr>
      <vt:lpstr>等线</vt:lpstr>
      <vt:lpstr>Times New Roman</vt:lpstr>
      <vt:lpstr>UTM Avo</vt:lpstr>
      <vt:lpstr>迷你简细行楷</vt:lpstr>
      <vt:lpstr>包图主题2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63</cp:revision>
  <dcterms:created xsi:type="dcterms:W3CDTF">2022-09-06T01:55:52Z</dcterms:created>
  <dcterms:modified xsi:type="dcterms:W3CDTF">2022-12-07T03:18:20Z</dcterms:modified>
</cp:coreProperties>
</file>