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91" r:id="rId4"/>
    <p:sldMasterId id="2147483706" r:id="rId5"/>
  </p:sldMasterIdLst>
  <p:notesMasterIdLst>
    <p:notesMasterId r:id="rId24"/>
  </p:notesMasterIdLst>
  <p:handoutMasterIdLst>
    <p:handoutMasterId r:id="rId25"/>
  </p:handoutMasterIdLst>
  <p:sldIdLst>
    <p:sldId id="403" r:id="rId6"/>
    <p:sldId id="257" r:id="rId7"/>
    <p:sldId id="258" r:id="rId8"/>
    <p:sldId id="259" r:id="rId9"/>
    <p:sldId id="260" r:id="rId10"/>
    <p:sldId id="408" r:id="rId11"/>
    <p:sldId id="406" r:id="rId12"/>
    <p:sldId id="296" r:id="rId13"/>
    <p:sldId id="873" r:id="rId14"/>
    <p:sldId id="876" r:id="rId15"/>
    <p:sldId id="407" r:id="rId16"/>
    <p:sldId id="409" r:id="rId17"/>
    <p:sldId id="396" r:id="rId18"/>
    <p:sldId id="410" r:id="rId19"/>
    <p:sldId id="262" r:id="rId20"/>
    <p:sldId id="297" r:id="rId21"/>
    <p:sldId id="287" r:id="rId22"/>
    <p:sldId id="3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85020" autoAdjust="0"/>
  </p:normalViewPr>
  <p:slideViewPr>
    <p:cSldViewPr snapToGrid="0">
      <p:cViewPr varScale="1">
        <p:scale>
          <a:sx n="59" d="100"/>
          <a:sy n="59" d="100"/>
        </p:scale>
        <p:origin x="124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0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4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3.xml"/><Relationship Id="rId5" Type="http://schemas.openxmlformats.org/officeDocument/2006/relationships/slide" Target="../slides/slide15.xml"/><Relationship Id="rId4" Type="http://schemas.openxmlformats.org/officeDocument/2006/relationships/slide" Target="../slides/slide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A53F03-4498-4949-B4AE-869077210F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227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7009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37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46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6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400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492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2804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8620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07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02325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5983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89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4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1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9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0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0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31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99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613635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2026/5/18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ags" Target="../tags/tag8.xml"/><Relationship Id="rId5" Type="http://schemas.openxmlformats.org/officeDocument/2006/relationships/slideLayout" Target="../slideLayouts/slideLayout46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45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1" name="Picture 3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95D3A4-C10D-4CB4-9EC0-A5129ABC4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D850D68-9E1C-4271-9A06-D4FF531DB5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177" y="214034"/>
            <a:ext cx="1010608" cy="10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5054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2026/5/18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9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48.png"/><Relationship Id="rId17" Type="http://schemas.microsoft.com/office/2007/relationships/hdphoto" Target="../media/hdphoto11.wdp"/><Relationship Id="rId2" Type="http://schemas.openxmlformats.org/officeDocument/2006/relationships/audio" Target="../media/media5.mp3"/><Relationship Id="rId16" Type="http://schemas.openxmlformats.org/officeDocument/2006/relationships/image" Target="../media/image50.png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2.xml"/><Relationship Id="rId9" Type="http://schemas.microsoft.com/office/2007/relationships/hdphoto" Target="../media/hdphoto7.wdp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audio" Target="NULL" TargetMode="Externa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24.png"/><Relationship Id="rId5" Type="http://schemas.microsoft.com/office/2007/relationships/media" Target="../media/media3.mp3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10" Type="http://schemas.openxmlformats.org/officeDocument/2006/relationships/image" Target="../media/image17.png"/><Relationship Id="rId19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65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sX0" fmla="*/ 0 w 11350833"/>
                <a:gd name="csY0" fmla="*/ 826726 h 4960354"/>
                <a:gd name="csX1" fmla="*/ 826726 w 11350833"/>
                <a:gd name="csY1" fmla="*/ 0 h 4960354"/>
                <a:gd name="csX2" fmla="*/ 1397160 w 11350833"/>
                <a:gd name="csY2" fmla="*/ 0 h 4960354"/>
                <a:gd name="csX3" fmla="*/ 2161542 w 11350833"/>
                <a:gd name="csY3" fmla="*/ 0 h 4960354"/>
                <a:gd name="csX4" fmla="*/ 2635002 w 11350833"/>
                <a:gd name="csY4" fmla="*/ 0 h 4960354"/>
                <a:gd name="csX5" fmla="*/ 2914515 w 11350833"/>
                <a:gd name="csY5" fmla="*/ 0 h 4960354"/>
                <a:gd name="csX6" fmla="*/ 3678897 w 11350833"/>
                <a:gd name="csY6" fmla="*/ 0 h 4960354"/>
                <a:gd name="csX7" fmla="*/ 4346305 w 11350833"/>
                <a:gd name="csY7" fmla="*/ 0 h 4960354"/>
                <a:gd name="csX8" fmla="*/ 4819765 w 11350833"/>
                <a:gd name="csY8" fmla="*/ 0 h 4960354"/>
                <a:gd name="csX9" fmla="*/ 5584147 w 11350833"/>
                <a:gd name="csY9" fmla="*/ 0 h 4960354"/>
                <a:gd name="csX10" fmla="*/ 6251555 w 11350833"/>
                <a:gd name="csY10" fmla="*/ 0 h 4960354"/>
                <a:gd name="csX11" fmla="*/ 7015937 w 11350833"/>
                <a:gd name="csY11" fmla="*/ 0 h 4960354"/>
                <a:gd name="csX12" fmla="*/ 7392423 w 11350833"/>
                <a:gd name="csY12" fmla="*/ 0 h 4960354"/>
                <a:gd name="csX13" fmla="*/ 8156805 w 11350833"/>
                <a:gd name="csY13" fmla="*/ 0 h 4960354"/>
                <a:gd name="csX14" fmla="*/ 8824213 w 11350833"/>
                <a:gd name="csY14" fmla="*/ 0 h 4960354"/>
                <a:gd name="csX15" fmla="*/ 9491621 w 11350833"/>
                <a:gd name="csY15" fmla="*/ 0 h 4960354"/>
                <a:gd name="csX16" fmla="*/ 10524107 w 11350833"/>
                <a:gd name="csY16" fmla="*/ 0 h 4960354"/>
                <a:gd name="csX17" fmla="*/ 11350833 w 11350833"/>
                <a:gd name="csY17" fmla="*/ 826726 h 4960354"/>
                <a:gd name="csX18" fmla="*/ 11350833 w 11350833"/>
                <a:gd name="csY18" fmla="*/ 1344807 h 4960354"/>
                <a:gd name="csX19" fmla="*/ 11350833 w 11350833"/>
                <a:gd name="csY19" fmla="*/ 1895958 h 4960354"/>
                <a:gd name="csX20" fmla="*/ 11350833 w 11350833"/>
                <a:gd name="csY20" fmla="*/ 2347901 h 4960354"/>
                <a:gd name="csX21" fmla="*/ 11350833 w 11350833"/>
                <a:gd name="csY21" fmla="*/ 2932120 h 4960354"/>
                <a:gd name="csX22" fmla="*/ 11350833 w 11350833"/>
                <a:gd name="csY22" fmla="*/ 3549409 h 4960354"/>
                <a:gd name="csX23" fmla="*/ 11350833 w 11350833"/>
                <a:gd name="csY23" fmla="*/ 4133628 h 4960354"/>
                <a:gd name="csX24" fmla="*/ 10524107 w 11350833"/>
                <a:gd name="csY24" fmla="*/ 4960354 h 4960354"/>
                <a:gd name="csX25" fmla="*/ 10244594 w 11350833"/>
                <a:gd name="csY25" fmla="*/ 4960354 h 4960354"/>
                <a:gd name="csX26" fmla="*/ 9868108 w 11350833"/>
                <a:gd name="csY26" fmla="*/ 4960354 h 4960354"/>
                <a:gd name="csX27" fmla="*/ 9491621 w 11350833"/>
                <a:gd name="csY27" fmla="*/ 4960354 h 4960354"/>
                <a:gd name="csX28" fmla="*/ 8824213 w 11350833"/>
                <a:gd name="csY28" fmla="*/ 4960354 h 4960354"/>
                <a:gd name="csX29" fmla="*/ 8544700 w 11350833"/>
                <a:gd name="csY29" fmla="*/ 4960354 h 4960354"/>
                <a:gd name="csX30" fmla="*/ 7974266 w 11350833"/>
                <a:gd name="csY30" fmla="*/ 4960354 h 4960354"/>
                <a:gd name="csX31" fmla="*/ 7694753 w 11350833"/>
                <a:gd name="csY31" fmla="*/ 4960354 h 4960354"/>
                <a:gd name="csX32" fmla="*/ 7124319 w 11350833"/>
                <a:gd name="csY32" fmla="*/ 4960354 h 4960354"/>
                <a:gd name="csX33" fmla="*/ 6456911 w 11350833"/>
                <a:gd name="csY33" fmla="*/ 4960354 h 4960354"/>
                <a:gd name="csX34" fmla="*/ 6080425 w 11350833"/>
                <a:gd name="csY34" fmla="*/ 4960354 h 4960354"/>
                <a:gd name="csX35" fmla="*/ 5606964 w 11350833"/>
                <a:gd name="csY35" fmla="*/ 4960354 h 4960354"/>
                <a:gd name="csX36" fmla="*/ 5230478 w 11350833"/>
                <a:gd name="csY36" fmla="*/ 4960354 h 4960354"/>
                <a:gd name="csX37" fmla="*/ 4757017 w 11350833"/>
                <a:gd name="csY37" fmla="*/ 4960354 h 4960354"/>
                <a:gd name="csX38" fmla="*/ 4380531 w 11350833"/>
                <a:gd name="csY38" fmla="*/ 4960354 h 4960354"/>
                <a:gd name="csX39" fmla="*/ 4101018 w 11350833"/>
                <a:gd name="csY39" fmla="*/ 4960354 h 4960354"/>
                <a:gd name="csX40" fmla="*/ 3724532 w 11350833"/>
                <a:gd name="csY40" fmla="*/ 4960354 h 4960354"/>
                <a:gd name="csX41" fmla="*/ 3154097 w 11350833"/>
                <a:gd name="csY41" fmla="*/ 4960354 h 4960354"/>
                <a:gd name="csX42" fmla="*/ 2777611 w 11350833"/>
                <a:gd name="csY42" fmla="*/ 4960354 h 4960354"/>
                <a:gd name="csX43" fmla="*/ 2013229 w 11350833"/>
                <a:gd name="csY43" fmla="*/ 4960354 h 4960354"/>
                <a:gd name="csX44" fmla="*/ 1733716 w 11350833"/>
                <a:gd name="csY44" fmla="*/ 4960354 h 4960354"/>
                <a:gd name="csX45" fmla="*/ 826726 w 11350833"/>
                <a:gd name="csY45" fmla="*/ 4960354 h 4960354"/>
                <a:gd name="csX46" fmla="*/ 0 w 11350833"/>
                <a:gd name="csY46" fmla="*/ 4133628 h 4960354"/>
                <a:gd name="csX47" fmla="*/ 0 w 11350833"/>
                <a:gd name="csY47" fmla="*/ 3549409 h 4960354"/>
                <a:gd name="csX48" fmla="*/ 0 w 11350833"/>
                <a:gd name="csY48" fmla="*/ 3064396 h 4960354"/>
                <a:gd name="csX49" fmla="*/ 0 w 11350833"/>
                <a:gd name="csY49" fmla="*/ 2513246 h 4960354"/>
                <a:gd name="csX50" fmla="*/ 0 w 11350833"/>
                <a:gd name="csY50" fmla="*/ 1929027 h 4960354"/>
                <a:gd name="csX51" fmla="*/ 0 w 11350833"/>
                <a:gd name="csY51" fmla="*/ 1311738 h 4960354"/>
                <a:gd name="csX52" fmla="*/ 0 w 11350833"/>
                <a:gd name="csY52" fmla="*/ 826726 h 49603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流程图: 手动输入 36"/>
          <p:cNvSpPr/>
          <p:nvPr/>
        </p:nvSpPr>
        <p:spPr>
          <a:xfrm rot="5400000">
            <a:off x="219075" y="-219075"/>
            <a:ext cx="6858000" cy="7295515"/>
          </a:xfrm>
          <a:prstGeom prst="flowChartManualInput">
            <a:avLst/>
          </a:prstGeom>
          <a:solidFill>
            <a:srgbClr val="FDE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370D5F1-A84C-44E3-9DBD-98AA11D2AFDE}"/>
              </a:ext>
            </a:extLst>
          </p:cNvPr>
          <p:cNvSpPr txBox="1">
            <a:spLocks/>
          </p:cNvSpPr>
          <p:nvPr/>
        </p:nvSpPr>
        <p:spPr>
          <a:xfrm>
            <a:off x="1542073" y="75193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456180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sX0" fmla="*/ 0 w 7948369"/>
              <a:gd name="csY0" fmla="*/ 197167 h 1182981"/>
              <a:gd name="csX1" fmla="*/ 197167 w 7948369"/>
              <a:gd name="csY1" fmla="*/ 0 h 1182981"/>
              <a:gd name="csX2" fmla="*/ 702706 w 7948369"/>
              <a:gd name="csY2" fmla="*/ 0 h 1182981"/>
              <a:gd name="csX3" fmla="*/ 1208246 w 7948369"/>
              <a:gd name="csY3" fmla="*/ 0 h 1182981"/>
              <a:gd name="csX4" fmla="*/ 1864865 w 7948369"/>
              <a:gd name="csY4" fmla="*/ 0 h 1182981"/>
              <a:gd name="csX5" fmla="*/ 2521485 w 7948369"/>
              <a:gd name="csY5" fmla="*/ 0 h 1182981"/>
              <a:gd name="csX6" fmla="*/ 2875944 w 7948369"/>
              <a:gd name="csY6" fmla="*/ 0 h 1182981"/>
              <a:gd name="csX7" fmla="*/ 3230403 w 7948369"/>
              <a:gd name="csY7" fmla="*/ 0 h 1182981"/>
              <a:gd name="csX8" fmla="*/ 3584861 w 7948369"/>
              <a:gd name="csY8" fmla="*/ 0 h 1182981"/>
              <a:gd name="csX9" fmla="*/ 4014860 w 7948369"/>
              <a:gd name="csY9" fmla="*/ 0 h 1182981"/>
              <a:gd name="csX10" fmla="*/ 4671480 w 7948369"/>
              <a:gd name="csY10" fmla="*/ 0 h 1182981"/>
              <a:gd name="csX11" fmla="*/ 5025939 w 7948369"/>
              <a:gd name="csY11" fmla="*/ 0 h 1182981"/>
              <a:gd name="csX12" fmla="*/ 5531478 w 7948369"/>
              <a:gd name="csY12" fmla="*/ 0 h 1182981"/>
              <a:gd name="csX13" fmla="*/ 5961477 w 7948369"/>
              <a:gd name="csY13" fmla="*/ 0 h 1182981"/>
              <a:gd name="csX14" fmla="*/ 6467016 w 7948369"/>
              <a:gd name="csY14" fmla="*/ 0 h 1182981"/>
              <a:gd name="csX15" fmla="*/ 6897015 w 7948369"/>
              <a:gd name="csY15" fmla="*/ 0 h 1182981"/>
              <a:gd name="csX16" fmla="*/ 7751202 w 7948369"/>
              <a:gd name="csY16" fmla="*/ 0 h 1182981"/>
              <a:gd name="csX17" fmla="*/ 7948369 w 7948369"/>
              <a:gd name="csY17" fmla="*/ 197167 h 1182981"/>
              <a:gd name="csX18" fmla="*/ 7948369 w 7948369"/>
              <a:gd name="csY18" fmla="*/ 599377 h 1182981"/>
              <a:gd name="csX19" fmla="*/ 7948369 w 7948369"/>
              <a:gd name="csY19" fmla="*/ 985814 h 1182981"/>
              <a:gd name="csX20" fmla="*/ 7751202 w 7948369"/>
              <a:gd name="csY20" fmla="*/ 1182981 h 1182981"/>
              <a:gd name="csX21" fmla="*/ 7019042 w 7948369"/>
              <a:gd name="csY21" fmla="*/ 1182981 h 1182981"/>
              <a:gd name="csX22" fmla="*/ 6286881 w 7948369"/>
              <a:gd name="csY22" fmla="*/ 1182981 h 1182981"/>
              <a:gd name="csX23" fmla="*/ 5554721 w 7948369"/>
              <a:gd name="csY23" fmla="*/ 1182981 h 1182981"/>
              <a:gd name="csX24" fmla="*/ 5124722 w 7948369"/>
              <a:gd name="csY24" fmla="*/ 1182981 h 1182981"/>
              <a:gd name="csX25" fmla="*/ 4392562 w 7948369"/>
              <a:gd name="csY25" fmla="*/ 1182981 h 1182981"/>
              <a:gd name="csX26" fmla="*/ 3811482 w 7948369"/>
              <a:gd name="csY26" fmla="*/ 1182981 h 1182981"/>
              <a:gd name="csX27" fmla="*/ 3457024 w 7948369"/>
              <a:gd name="csY27" fmla="*/ 1182981 h 1182981"/>
              <a:gd name="csX28" fmla="*/ 2724863 w 7948369"/>
              <a:gd name="csY28" fmla="*/ 1182981 h 1182981"/>
              <a:gd name="csX29" fmla="*/ 1992703 w 7948369"/>
              <a:gd name="csY29" fmla="*/ 1182981 h 1182981"/>
              <a:gd name="csX30" fmla="*/ 1336083 w 7948369"/>
              <a:gd name="csY30" fmla="*/ 1182981 h 1182981"/>
              <a:gd name="csX31" fmla="*/ 197167 w 7948369"/>
              <a:gd name="csY31" fmla="*/ 1182981 h 1182981"/>
              <a:gd name="csX32" fmla="*/ 0 w 7948369"/>
              <a:gd name="csY32" fmla="*/ 985814 h 1182981"/>
              <a:gd name="csX33" fmla="*/ 0 w 7948369"/>
              <a:gd name="csY33" fmla="*/ 583604 h 1182981"/>
              <a:gd name="csX34" fmla="*/ 0 w 7948369"/>
              <a:gd name="csY34" fmla="*/ 197167 h 11829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sX0" fmla="*/ 0 w 7948369"/>
              <a:gd name="csY0" fmla="*/ 197167 h 1182981"/>
              <a:gd name="csX1" fmla="*/ 197167 w 7948369"/>
              <a:gd name="csY1" fmla="*/ 0 h 1182981"/>
              <a:gd name="csX2" fmla="*/ 702706 w 7948369"/>
              <a:gd name="csY2" fmla="*/ 0 h 1182981"/>
              <a:gd name="csX3" fmla="*/ 1208246 w 7948369"/>
              <a:gd name="csY3" fmla="*/ 0 h 1182981"/>
              <a:gd name="csX4" fmla="*/ 1864865 w 7948369"/>
              <a:gd name="csY4" fmla="*/ 0 h 1182981"/>
              <a:gd name="csX5" fmla="*/ 2521485 w 7948369"/>
              <a:gd name="csY5" fmla="*/ 0 h 1182981"/>
              <a:gd name="csX6" fmla="*/ 2875944 w 7948369"/>
              <a:gd name="csY6" fmla="*/ 0 h 1182981"/>
              <a:gd name="csX7" fmla="*/ 3230403 w 7948369"/>
              <a:gd name="csY7" fmla="*/ 0 h 1182981"/>
              <a:gd name="csX8" fmla="*/ 3584861 w 7948369"/>
              <a:gd name="csY8" fmla="*/ 0 h 1182981"/>
              <a:gd name="csX9" fmla="*/ 4014860 w 7948369"/>
              <a:gd name="csY9" fmla="*/ 0 h 1182981"/>
              <a:gd name="csX10" fmla="*/ 4671480 w 7948369"/>
              <a:gd name="csY10" fmla="*/ 0 h 1182981"/>
              <a:gd name="csX11" fmla="*/ 5025939 w 7948369"/>
              <a:gd name="csY11" fmla="*/ 0 h 1182981"/>
              <a:gd name="csX12" fmla="*/ 5531478 w 7948369"/>
              <a:gd name="csY12" fmla="*/ 0 h 1182981"/>
              <a:gd name="csX13" fmla="*/ 5961477 w 7948369"/>
              <a:gd name="csY13" fmla="*/ 0 h 1182981"/>
              <a:gd name="csX14" fmla="*/ 6467016 w 7948369"/>
              <a:gd name="csY14" fmla="*/ 0 h 1182981"/>
              <a:gd name="csX15" fmla="*/ 6897015 w 7948369"/>
              <a:gd name="csY15" fmla="*/ 0 h 1182981"/>
              <a:gd name="csX16" fmla="*/ 7751202 w 7948369"/>
              <a:gd name="csY16" fmla="*/ 0 h 1182981"/>
              <a:gd name="csX17" fmla="*/ 7948369 w 7948369"/>
              <a:gd name="csY17" fmla="*/ 197167 h 1182981"/>
              <a:gd name="csX18" fmla="*/ 7948369 w 7948369"/>
              <a:gd name="csY18" fmla="*/ 599377 h 1182981"/>
              <a:gd name="csX19" fmla="*/ 7948369 w 7948369"/>
              <a:gd name="csY19" fmla="*/ 985814 h 1182981"/>
              <a:gd name="csX20" fmla="*/ 7751202 w 7948369"/>
              <a:gd name="csY20" fmla="*/ 1182981 h 1182981"/>
              <a:gd name="csX21" fmla="*/ 7019042 w 7948369"/>
              <a:gd name="csY21" fmla="*/ 1182981 h 1182981"/>
              <a:gd name="csX22" fmla="*/ 6286881 w 7948369"/>
              <a:gd name="csY22" fmla="*/ 1182981 h 1182981"/>
              <a:gd name="csX23" fmla="*/ 5554721 w 7948369"/>
              <a:gd name="csY23" fmla="*/ 1182981 h 1182981"/>
              <a:gd name="csX24" fmla="*/ 5124722 w 7948369"/>
              <a:gd name="csY24" fmla="*/ 1182981 h 1182981"/>
              <a:gd name="csX25" fmla="*/ 4392562 w 7948369"/>
              <a:gd name="csY25" fmla="*/ 1182981 h 1182981"/>
              <a:gd name="csX26" fmla="*/ 3811482 w 7948369"/>
              <a:gd name="csY26" fmla="*/ 1182981 h 1182981"/>
              <a:gd name="csX27" fmla="*/ 3457024 w 7948369"/>
              <a:gd name="csY27" fmla="*/ 1182981 h 1182981"/>
              <a:gd name="csX28" fmla="*/ 2724863 w 7948369"/>
              <a:gd name="csY28" fmla="*/ 1182981 h 1182981"/>
              <a:gd name="csX29" fmla="*/ 1992703 w 7948369"/>
              <a:gd name="csY29" fmla="*/ 1182981 h 1182981"/>
              <a:gd name="csX30" fmla="*/ 1336083 w 7948369"/>
              <a:gd name="csY30" fmla="*/ 1182981 h 1182981"/>
              <a:gd name="csX31" fmla="*/ 197167 w 7948369"/>
              <a:gd name="csY31" fmla="*/ 1182981 h 1182981"/>
              <a:gd name="csX32" fmla="*/ 0 w 7948369"/>
              <a:gd name="csY32" fmla="*/ 985814 h 1182981"/>
              <a:gd name="csX33" fmla="*/ 0 w 7948369"/>
              <a:gd name="csY33" fmla="*/ 583604 h 1182981"/>
              <a:gd name="csX34" fmla="*/ 0 w 7948369"/>
              <a:gd name="csY34" fmla="*/ 197167 h 11829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sX0" fmla="*/ 0 w 7948369"/>
              <a:gd name="csY0" fmla="*/ 197167 h 1182981"/>
              <a:gd name="csX1" fmla="*/ 197167 w 7948369"/>
              <a:gd name="csY1" fmla="*/ 0 h 1182981"/>
              <a:gd name="csX2" fmla="*/ 702706 w 7948369"/>
              <a:gd name="csY2" fmla="*/ 0 h 1182981"/>
              <a:gd name="csX3" fmla="*/ 1208246 w 7948369"/>
              <a:gd name="csY3" fmla="*/ 0 h 1182981"/>
              <a:gd name="csX4" fmla="*/ 1864865 w 7948369"/>
              <a:gd name="csY4" fmla="*/ 0 h 1182981"/>
              <a:gd name="csX5" fmla="*/ 2521485 w 7948369"/>
              <a:gd name="csY5" fmla="*/ 0 h 1182981"/>
              <a:gd name="csX6" fmla="*/ 2875944 w 7948369"/>
              <a:gd name="csY6" fmla="*/ 0 h 1182981"/>
              <a:gd name="csX7" fmla="*/ 3230403 w 7948369"/>
              <a:gd name="csY7" fmla="*/ 0 h 1182981"/>
              <a:gd name="csX8" fmla="*/ 3584861 w 7948369"/>
              <a:gd name="csY8" fmla="*/ 0 h 1182981"/>
              <a:gd name="csX9" fmla="*/ 4014860 w 7948369"/>
              <a:gd name="csY9" fmla="*/ 0 h 1182981"/>
              <a:gd name="csX10" fmla="*/ 4671480 w 7948369"/>
              <a:gd name="csY10" fmla="*/ 0 h 1182981"/>
              <a:gd name="csX11" fmla="*/ 5025939 w 7948369"/>
              <a:gd name="csY11" fmla="*/ 0 h 1182981"/>
              <a:gd name="csX12" fmla="*/ 5531478 w 7948369"/>
              <a:gd name="csY12" fmla="*/ 0 h 1182981"/>
              <a:gd name="csX13" fmla="*/ 5961477 w 7948369"/>
              <a:gd name="csY13" fmla="*/ 0 h 1182981"/>
              <a:gd name="csX14" fmla="*/ 6467016 w 7948369"/>
              <a:gd name="csY14" fmla="*/ 0 h 1182981"/>
              <a:gd name="csX15" fmla="*/ 6897015 w 7948369"/>
              <a:gd name="csY15" fmla="*/ 0 h 1182981"/>
              <a:gd name="csX16" fmla="*/ 7751202 w 7948369"/>
              <a:gd name="csY16" fmla="*/ 0 h 1182981"/>
              <a:gd name="csX17" fmla="*/ 7948369 w 7948369"/>
              <a:gd name="csY17" fmla="*/ 197167 h 1182981"/>
              <a:gd name="csX18" fmla="*/ 7948369 w 7948369"/>
              <a:gd name="csY18" fmla="*/ 599377 h 1182981"/>
              <a:gd name="csX19" fmla="*/ 7948369 w 7948369"/>
              <a:gd name="csY19" fmla="*/ 985814 h 1182981"/>
              <a:gd name="csX20" fmla="*/ 7751202 w 7948369"/>
              <a:gd name="csY20" fmla="*/ 1182981 h 1182981"/>
              <a:gd name="csX21" fmla="*/ 7019042 w 7948369"/>
              <a:gd name="csY21" fmla="*/ 1182981 h 1182981"/>
              <a:gd name="csX22" fmla="*/ 6286881 w 7948369"/>
              <a:gd name="csY22" fmla="*/ 1182981 h 1182981"/>
              <a:gd name="csX23" fmla="*/ 5554721 w 7948369"/>
              <a:gd name="csY23" fmla="*/ 1182981 h 1182981"/>
              <a:gd name="csX24" fmla="*/ 5124722 w 7948369"/>
              <a:gd name="csY24" fmla="*/ 1182981 h 1182981"/>
              <a:gd name="csX25" fmla="*/ 4392562 w 7948369"/>
              <a:gd name="csY25" fmla="*/ 1182981 h 1182981"/>
              <a:gd name="csX26" fmla="*/ 3811482 w 7948369"/>
              <a:gd name="csY26" fmla="*/ 1182981 h 1182981"/>
              <a:gd name="csX27" fmla="*/ 3457024 w 7948369"/>
              <a:gd name="csY27" fmla="*/ 1182981 h 1182981"/>
              <a:gd name="csX28" fmla="*/ 2724863 w 7948369"/>
              <a:gd name="csY28" fmla="*/ 1182981 h 1182981"/>
              <a:gd name="csX29" fmla="*/ 1992703 w 7948369"/>
              <a:gd name="csY29" fmla="*/ 1182981 h 1182981"/>
              <a:gd name="csX30" fmla="*/ 1336083 w 7948369"/>
              <a:gd name="csY30" fmla="*/ 1182981 h 1182981"/>
              <a:gd name="csX31" fmla="*/ 197167 w 7948369"/>
              <a:gd name="csY31" fmla="*/ 1182981 h 1182981"/>
              <a:gd name="csX32" fmla="*/ 0 w 7948369"/>
              <a:gd name="csY32" fmla="*/ 985814 h 1182981"/>
              <a:gd name="csX33" fmla="*/ 0 w 7948369"/>
              <a:gd name="csY33" fmla="*/ 583604 h 1182981"/>
              <a:gd name="csX34" fmla="*/ 0 w 7948369"/>
              <a:gd name="csY34" fmla="*/ 197167 h 11829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37">
            <a:extLst>
              <a:ext uri="{FF2B5EF4-FFF2-40B4-BE49-F238E27FC236}">
                <a16:creationId xmlns:a16="http://schemas.microsoft.com/office/drawing/2014/main" id="{B7E4331B-0C42-43EF-B59B-7086AD212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sp>
        <p:nvSpPr>
          <p:cNvPr id="19" name="矩形: 圆角 13">
            <a:extLst>
              <a:ext uri="{FF2B5EF4-FFF2-40B4-BE49-F238E27FC236}">
                <a16:creationId xmlns:a16="http://schemas.microsoft.com/office/drawing/2014/main" id="{0748FFC4-4A88-4F3F-A42E-4A4426AA700A}"/>
              </a:ext>
            </a:extLst>
          </p:cNvPr>
          <p:cNvSpPr/>
          <p:nvPr/>
        </p:nvSpPr>
        <p:spPr>
          <a:xfrm>
            <a:off x="2812533" y="757114"/>
            <a:ext cx="7091916" cy="681505"/>
          </a:xfrm>
          <a:prstGeom prst="roundRect">
            <a:avLst>
              <a:gd name="adj" fmla="val 50000"/>
            </a:avLst>
          </a:prstGeom>
          <a:solidFill>
            <a:srgbClr val="FF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60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600" noProof="0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2025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20" name="矩形: 圆角 14">
            <a:extLst>
              <a:ext uri="{FF2B5EF4-FFF2-40B4-BE49-F238E27FC236}">
                <a16:creationId xmlns:a16="http://schemas.microsoft.com/office/drawing/2014/main" id="{66CDA486-D099-43F5-A8BB-73148979C074}"/>
              </a:ext>
            </a:extLst>
          </p:cNvPr>
          <p:cNvSpPr/>
          <p:nvPr/>
        </p:nvSpPr>
        <p:spPr>
          <a:xfrm>
            <a:off x="5466080" y="1733625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1" name="Picture 20" descr="A close-up of a calculator&#10;&#10;Description automatically generated with medium confidence">
            <a:extLst>
              <a:ext uri="{FF2B5EF4-FFF2-40B4-BE49-F238E27FC236}">
                <a16:creationId xmlns:a16="http://schemas.microsoft.com/office/drawing/2014/main" id="{A6C25CD5-E42C-4DC6-AAAA-DD58B5E2C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4068277"/>
            <a:ext cx="2152950" cy="2381582"/>
          </a:xfrm>
          <a:prstGeom prst="rect">
            <a:avLst/>
          </a:prstGeom>
        </p:spPr>
      </p:pic>
      <p:pic>
        <p:nvPicPr>
          <p:cNvPr id="22" name="Picture 2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FF2DB8F-26C4-4E1B-8999-32C4B0BD6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496" y="4490720"/>
            <a:ext cx="2139586" cy="22241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3AA68B4-C32B-49B2-BE4F-5B9653E14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603" y="2633340"/>
            <a:ext cx="7943776" cy="1201016"/>
          </a:xfrm>
          <a:prstGeom prst="rect">
            <a:avLst/>
          </a:prstGeom>
        </p:spPr>
      </p:pic>
      <p:sp>
        <p:nvSpPr>
          <p:cNvPr id="24" name="矩形: 圆角 14">
            <a:extLst>
              <a:ext uri="{FF2B5EF4-FFF2-40B4-BE49-F238E27FC236}">
                <a16:creationId xmlns:a16="http://schemas.microsoft.com/office/drawing/2014/main" id="{17E66AC8-0045-4983-BB55-42FA64F9EFB7}"/>
              </a:ext>
            </a:extLst>
          </p:cNvPr>
          <p:cNvSpPr/>
          <p:nvPr/>
        </p:nvSpPr>
        <p:spPr>
          <a:xfrm>
            <a:off x="5557520" y="4068277"/>
            <a:ext cx="2054123" cy="53419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(</a:t>
            </a:r>
            <a:r>
              <a:rPr kumimoji="0" lang="en-US" altLang="zh-CN" sz="40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000" b="1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1)</a:t>
            </a:r>
            <a:endParaRPr kumimoji="0" lang="zh-CN" altLang="en-US" sz="4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E18A48-7ABF-412E-8A63-7C50F55CA0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3451" y="1446108"/>
            <a:ext cx="695613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6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Nunito Black" pitchFamily="2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mm; 1 m = 1 000 mm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17169DC-177B-4B0F-A074-E54B4AD52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64" y="2934225"/>
            <a:ext cx="2193320" cy="213306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930640" y="152400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 1 mm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sX0" fmla="*/ 0 w 11350833"/>
                <a:gd name="csY0" fmla="*/ 826726 h 4960354"/>
                <a:gd name="csX1" fmla="*/ 826726 w 11350833"/>
                <a:gd name="csY1" fmla="*/ 0 h 4960354"/>
                <a:gd name="csX2" fmla="*/ 1397160 w 11350833"/>
                <a:gd name="csY2" fmla="*/ 0 h 4960354"/>
                <a:gd name="csX3" fmla="*/ 2161542 w 11350833"/>
                <a:gd name="csY3" fmla="*/ 0 h 4960354"/>
                <a:gd name="csX4" fmla="*/ 2635002 w 11350833"/>
                <a:gd name="csY4" fmla="*/ 0 h 4960354"/>
                <a:gd name="csX5" fmla="*/ 2914515 w 11350833"/>
                <a:gd name="csY5" fmla="*/ 0 h 4960354"/>
                <a:gd name="csX6" fmla="*/ 3678897 w 11350833"/>
                <a:gd name="csY6" fmla="*/ 0 h 4960354"/>
                <a:gd name="csX7" fmla="*/ 4346305 w 11350833"/>
                <a:gd name="csY7" fmla="*/ 0 h 4960354"/>
                <a:gd name="csX8" fmla="*/ 4819765 w 11350833"/>
                <a:gd name="csY8" fmla="*/ 0 h 4960354"/>
                <a:gd name="csX9" fmla="*/ 5584147 w 11350833"/>
                <a:gd name="csY9" fmla="*/ 0 h 4960354"/>
                <a:gd name="csX10" fmla="*/ 6251555 w 11350833"/>
                <a:gd name="csY10" fmla="*/ 0 h 4960354"/>
                <a:gd name="csX11" fmla="*/ 7015937 w 11350833"/>
                <a:gd name="csY11" fmla="*/ 0 h 4960354"/>
                <a:gd name="csX12" fmla="*/ 7392423 w 11350833"/>
                <a:gd name="csY12" fmla="*/ 0 h 4960354"/>
                <a:gd name="csX13" fmla="*/ 8156805 w 11350833"/>
                <a:gd name="csY13" fmla="*/ 0 h 4960354"/>
                <a:gd name="csX14" fmla="*/ 8824213 w 11350833"/>
                <a:gd name="csY14" fmla="*/ 0 h 4960354"/>
                <a:gd name="csX15" fmla="*/ 9491621 w 11350833"/>
                <a:gd name="csY15" fmla="*/ 0 h 4960354"/>
                <a:gd name="csX16" fmla="*/ 10524107 w 11350833"/>
                <a:gd name="csY16" fmla="*/ 0 h 4960354"/>
                <a:gd name="csX17" fmla="*/ 11350833 w 11350833"/>
                <a:gd name="csY17" fmla="*/ 826726 h 4960354"/>
                <a:gd name="csX18" fmla="*/ 11350833 w 11350833"/>
                <a:gd name="csY18" fmla="*/ 1344807 h 4960354"/>
                <a:gd name="csX19" fmla="*/ 11350833 w 11350833"/>
                <a:gd name="csY19" fmla="*/ 1895958 h 4960354"/>
                <a:gd name="csX20" fmla="*/ 11350833 w 11350833"/>
                <a:gd name="csY20" fmla="*/ 2347901 h 4960354"/>
                <a:gd name="csX21" fmla="*/ 11350833 w 11350833"/>
                <a:gd name="csY21" fmla="*/ 2932120 h 4960354"/>
                <a:gd name="csX22" fmla="*/ 11350833 w 11350833"/>
                <a:gd name="csY22" fmla="*/ 3549409 h 4960354"/>
                <a:gd name="csX23" fmla="*/ 11350833 w 11350833"/>
                <a:gd name="csY23" fmla="*/ 4133628 h 4960354"/>
                <a:gd name="csX24" fmla="*/ 10524107 w 11350833"/>
                <a:gd name="csY24" fmla="*/ 4960354 h 4960354"/>
                <a:gd name="csX25" fmla="*/ 10244594 w 11350833"/>
                <a:gd name="csY25" fmla="*/ 4960354 h 4960354"/>
                <a:gd name="csX26" fmla="*/ 9868108 w 11350833"/>
                <a:gd name="csY26" fmla="*/ 4960354 h 4960354"/>
                <a:gd name="csX27" fmla="*/ 9491621 w 11350833"/>
                <a:gd name="csY27" fmla="*/ 4960354 h 4960354"/>
                <a:gd name="csX28" fmla="*/ 8824213 w 11350833"/>
                <a:gd name="csY28" fmla="*/ 4960354 h 4960354"/>
                <a:gd name="csX29" fmla="*/ 8544700 w 11350833"/>
                <a:gd name="csY29" fmla="*/ 4960354 h 4960354"/>
                <a:gd name="csX30" fmla="*/ 7974266 w 11350833"/>
                <a:gd name="csY30" fmla="*/ 4960354 h 4960354"/>
                <a:gd name="csX31" fmla="*/ 7694753 w 11350833"/>
                <a:gd name="csY31" fmla="*/ 4960354 h 4960354"/>
                <a:gd name="csX32" fmla="*/ 7124319 w 11350833"/>
                <a:gd name="csY32" fmla="*/ 4960354 h 4960354"/>
                <a:gd name="csX33" fmla="*/ 6456911 w 11350833"/>
                <a:gd name="csY33" fmla="*/ 4960354 h 4960354"/>
                <a:gd name="csX34" fmla="*/ 6080425 w 11350833"/>
                <a:gd name="csY34" fmla="*/ 4960354 h 4960354"/>
                <a:gd name="csX35" fmla="*/ 5606964 w 11350833"/>
                <a:gd name="csY35" fmla="*/ 4960354 h 4960354"/>
                <a:gd name="csX36" fmla="*/ 5230478 w 11350833"/>
                <a:gd name="csY36" fmla="*/ 4960354 h 4960354"/>
                <a:gd name="csX37" fmla="*/ 4757017 w 11350833"/>
                <a:gd name="csY37" fmla="*/ 4960354 h 4960354"/>
                <a:gd name="csX38" fmla="*/ 4380531 w 11350833"/>
                <a:gd name="csY38" fmla="*/ 4960354 h 4960354"/>
                <a:gd name="csX39" fmla="*/ 4101018 w 11350833"/>
                <a:gd name="csY39" fmla="*/ 4960354 h 4960354"/>
                <a:gd name="csX40" fmla="*/ 3724532 w 11350833"/>
                <a:gd name="csY40" fmla="*/ 4960354 h 4960354"/>
                <a:gd name="csX41" fmla="*/ 3154097 w 11350833"/>
                <a:gd name="csY41" fmla="*/ 4960354 h 4960354"/>
                <a:gd name="csX42" fmla="*/ 2777611 w 11350833"/>
                <a:gd name="csY42" fmla="*/ 4960354 h 4960354"/>
                <a:gd name="csX43" fmla="*/ 2013229 w 11350833"/>
                <a:gd name="csY43" fmla="*/ 4960354 h 4960354"/>
                <a:gd name="csX44" fmla="*/ 1733716 w 11350833"/>
                <a:gd name="csY44" fmla="*/ 4960354 h 4960354"/>
                <a:gd name="csX45" fmla="*/ 826726 w 11350833"/>
                <a:gd name="csY45" fmla="*/ 4960354 h 4960354"/>
                <a:gd name="csX46" fmla="*/ 0 w 11350833"/>
                <a:gd name="csY46" fmla="*/ 4133628 h 4960354"/>
                <a:gd name="csX47" fmla="*/ 0 w 11350833"/>
                <a:gd name="csY47" fmla="*/ 3549409 h 4960354"/>
                <a:gd name="csX48" fmla="*/ 0 w 11350833"/>
                <a:gd name="csY48" fmla="*/ 3064396 h 4960354"/>
                <a:gd name="csX49" fmla="*/ 0 w 11350833"/>
                <a:gd name="csY49" fmla="*/ 2513246 h 4960354"/>
                <a:gd name="csX50" fmla="*/ 0 w 11350833"/>
                <a:gd name="csY50" fmla="*/ 1929027 h 4960354"/>
                <a:gd name="csX51" fmla="*/ 0 w 11350833"/>
                <a:gd name="csY51" fmla="*/ 1311738 h 4960354"/>
                <a:gd name="csX52" fmla="*/ 0 w 11350833"/>
                <a:gd name="csY52" fmla="*/ 826726 h 49603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  <a:cxn ang="0">
                  <a:pos x="csX45" y="csY45"/>
                </a:cxn>
                <a:cxn ang="0">
                  <a:pos x="csX46" y="csY46"/>
                </a:cxn>
                <a:cxn ang="0">
                  <a:pos x="csX47" y="csY47"/>
                </a:cxn>
                <a:cxn ang="0">
                  <a:pos x="csX48" y="csY48"/>
                </a:cxn>
                <a:cxn ang="0">
                  <a:pos x="csX49" y="csY49"/>
                </a:cxn>
                <a:cxn ang="0">
                  <a:pos x="csX50" y="csY50"/>
                </a:cxn>
                <a:cxn ang="0">
                  <a:pos x="csX51" y="csY51"/>
                </a:cxn>
                <a:cxn ang="0">
                  <a:pos x="csX52" y="cs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315</Words>
  <Application>Microsoft Office PowerPoint</Application>
  <PresentationFormat>Widescreen</PresentationFormat>
  <Paragraphs>84</Paragraphs>
  <Slides>18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等线</vt:lpstr>
      <vt:lpstr>微软雅黑</vt:lpstr>
      <vt:lpstr>微软雅黑</vt:lpstr>
      <vt:lpstr>#9Slide02 Noi dung dai</vt:lpstr>
      <vt:lpstr>Anaheim</vt:lpstr>
      <vt:lpstr>Annie Use Your Telescope</vt:lpstr>
      <vt:lpstr>Arial</vt:lpstr>
      <vt:lpstr>Barlow Condensed</vt:lpstr>
      <vt:lpstr>Barriecito</vt:lpstr>
      <vt:lpstr>Boogaloo</vt:lpstr>
      <vt:lpstr>Calibri</vt:lpstr>
      <vt:lpstr>Calibri Light</vt:lpstr>
      <vt:lpstr>Coiny</vt:lpstr>
      <vt:lpstr>Dekko</vt:lpstr>
      <vt:lpstr>Exo</vt:lpstr>
      <vt:lpstr>Lato</vt:lpstr>
      <vt:lpstr>Nunito Black</vt:lpstr>
      <vt:lpstr>Open Sans</vt:lpstr>
      <vt:lpstr>RocknRoll One</vt:lpstr>
      <vt:lpstr>SVN-Fiolex Girls</vt:lpstr>
      <vt:lpstr>Times New Roman</vt:lpstr>
      <vt:lpstr>字魂36号-正文宋楷</vt:lpstr>
      <vt:lpstr>包图主题2</vt:lpstr>
      <vt:lpstr>1_Office Theme</vt:lpstr>
      <vt:lpstr>Math Subject for Middle School - 7th Grade: Ratio, Proportion and Percent by Slidesgo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2022-08-25T08:16:18Z</dcterms:created>
  <dcterms:modified xsi:type="dcterms:W3CDTF">2026-05-18T14:08:50Z</dcterms:modified>
</cp:coreProperties>
</file>