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3" r:id="rId2"/>
    <p:sldId id="331" r:id="rId3"/>
    <p:sldId id="330" r:id="rId4"/>
    <p:sldId id="300" r:id="rId5"/>
    <p:sldId id="324" r:id="rId6"/>
    <p:sldId id="325" r:id="rId7"/>
    <p:sldId id="309" r:id="rId8"/>
    <p:sldId id="327" r:id="rId9"/>
    <p:sldId id="32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95" d="100"/>
          <a:sy n="95" d="100"/>
        </p:scale>
        <p:origin x="97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6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5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0741-2EAD-499C-9A76-9001440DA2BE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4C7F-23A7-49BD-8B4B-38C1B8F45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9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4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5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9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6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2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3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5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7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6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 noGrp="1"/>
          </p:cNvSpPr>
          <p:nvPr>
            <p:ph type="ctrTitle"/>
          </p:nvPr>
        </p:nvSpPr>
        <p:spPr>
          <a:xfrm>
            <a:off x="609600" y="1462658"/>
            <a:ext cx="822960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-GB" sz="8000" b="1" u="sng" dirty="0" err="1">
                <a:solidFill>
                  <a:schemeClr val="accent5">
                    <a:lumMod val="75000"/>
                  </a:schemeClr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GB" sz="8000" b="1" u="sng" dirty="0">
                <a:solidFill>
                  <a:schemeClr val="accent5">
                    <a:lumMod val="75000"/>
                  </a:schemeClr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8000" b="1" u="sng" dirty="0" err="1">
                <a:solidFill>
                  <a:schemeClr val="accent5">
                    <a:lumMod val="75000"/>
                  </a:schemeClr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br>
              <a:rPr lang="en-GB" sz="8000" b="1" dirty="0">
                <a:solidFill>
                  <a:schemeClr val="accent5">
                    <a:lumMod val="75000"/>
                  </a:schemeClr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GB" sz="6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56</a:t>
            </a:r>
            <a:r>
              <a:rPr lang="en-GB" sz="6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ep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êp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6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ip</a:t>
            </a: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up</a:t>
            </a:r>
            <a:endParaRPr sz="6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6960"/>
            <a:ext cx="140103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25" y="2132856"/>
            <a:ext cx="5758878" cy="171870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85480" y="2132855"/>
            <a:ext cx="1801091" cy="160787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6307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" y="17314"/>
            <a:ext cx="9060110" cy="558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44025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múp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4799" y="5447401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0578" y="5440269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êp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543752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0433" y="5441499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3150" y="619095"/>
            <a:ext cx="187370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08822" y="644495"/>
            <a:ext cx="253570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êp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12889" y="619095"/>
            <a:ext cx="136707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07767" y="44624"/>
            <a:ext cx="1648009" cy="85680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512" y="44624"/>
            <a:ext cx="936104" cy="8568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30078"/>
              </p:ext>
            </p:extLst>
          </p:nvPr>
        </p:nvGraphicFramePr>
        <p:xfrm>
          <a:off x="885283" y="2158464"/>
          <a:ext cx="7137896" cy="4425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4223">
                <a:tc>
                  <a:txBody>
                    <a:bodyPr/>
                    <a:lstStyle/>
                    <a:p>
                      <a:pPr algn="ctr"/>
                      <a:endParaRPr lang="en-US" sz="1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3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309165" y="2276872"/>
            <a:ext cx="920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0032" y="2282096"/>
            <a:ext cx="2237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endParaRPr lang="en-US" sz="1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1800" y="4400685"/>
            <a:ext cx="3386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endParaRPr lang="en-US" sz="1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43049" y="614483"/>
            <a:ext cx="20067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28497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134" y="1643495"/>
            <a:ext cx="2232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800" dirty="0" err="1">
                <a:latin typeface="VNI - avo"/>
              </a:rPr>
              <a:t>kẹp</a:t>
            </a:r>
            <a:endParaRPr lang="en-US" sz="8800" dirty="0">
              <a:latin typeface="VNI - avo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929CDE-5720-422B-9802-E248DCC501D4}"/>
              </a:ext>
            </a:extLst>
          </p:cNvPr>
          <p:cNvSpPr/>
          <p:nvPr/>
        </p:nvSpPr>
        <p:spPr>
          <a:xfrm>
            <a:off x="2390763" y="1593496"/>
            <a:ext cx="20697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8800" dirty="0" err="1">
                <a:latin typeface="VNI - avo"/>
              </a:rPr>
              <a:t>nẹp</a:t>
            </a:r>
            <a:endParaRPr lang="en-US" sz="8800" dirty="0">
              <a:latin typeface="VNI - avo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CBB09B-A9C5-495F-AD1D-41A9657B3FCD}"/>
              </a:ext>
            </a:extLst>
          </p:cNvPr>
          <p:cNvSpPr/>
          <p:nvPr/>
        </p:nvSpPr>
        <p:spPr>
          <a:xfrm>
            <a:off x="4872703" y="1643495"/>
            <a:ext cx="20697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8800" dirty="0" err="1">
                <a:latin typeface="VNI - avo"/>
              </a:rPr>
              <a:t>nếp</a:t>
            </a:r>
            <a:endParaRPr lang="en-US" sz="8800" dirty="0">
              <a:latin typeface="VNI - avo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720C94-86D2-41EB-B929-79ED0640ED1D}"/>
              </a:ext>
            </a:extLst>
          </p:cNvPr>
          <p:cNvSpPr/>
          <p:nvPr/>
        </p:nvSpPr>
        <p:spPr>
          <a:xfrm>
            <a:off x="7155072" y="1646666"/>
            <a:ext cx="20056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8800" dirty="0" err="1">
                <a:latin typeface="VNI - avo"/>
              </a:rPr>
              <a:t>xếp</a:t>
            </a:r>
            <a:endParaRPr lang="en-US" sz="8800" dirty="0">
              <a:latin typeface="VNI - avo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8A13EE-D49C-4D40-8B02-7B369529858A}"/>
              </a:ext>
            </a:extLst>
          </p:cNvPr>
          <p:cNvSpPr/>
          <p:nvPr/>
        </p:nvSpPr>
        <p:spPr>
          <a:xfrm>
            <a:off x="179512" y="3835586"/>
            <a:ext cx="16273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8800" dirty="0" err="1">
                <a:latin typeface="VNI - avo"/>
              </a:rPr>
              <a:t>kịp</a:t>
            </a:r>
            <a:endParaRPr lang="en-US" sz="8800" dirty="0">
              <a:latin typeface="VNI - avo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322D9E-EAA3-473B-B5BF-F7E0128CE1E3}"/>
              </a:ext>
            </a:extLst>
          </p:cNvPr>
          <p:cNvSpPr/>
          <p:nvPr/>
        </p:nvSpPr>
        <p:spPr>
          <a:xfrm>
            <a:off x="2173368" y="3758191"/>
            <a:ext cx="23198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8800" dirty="0" err="1">
                <a:latin typeface="VNI - avo"/>
              </a:rPr>
              <a:t>nhịp</a:t>
            </a:r>
            <a:endParaRPr lang="en-US" sz="8800" dirty="0">
              <a:latin typeface="VNI - avo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C5E70C5-A114-4CBB-A0E6-91F26637505B}"/>
              </a:ext>
            </a:extLst>
          </p:cNvPr>
          <p:cNvSpPr/>
          <p:nvPr/>
        </p:nvSpPr>
        <p:spPr>
          <a:xfrm>
            <a:off x="4681868" y="3758191"/>
            <a:ext cx="20697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8800" dirty="0" err="1">
                <a:latin typeface="VNI - avo"/>
              </a:rPr>
              <a:t>búp</a:t>
            </a:r>
            <a:endParaRPr lang="en-US" sz="8800" dirty="0">
              <a:latin typeface="VNI - avo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1C213E4-B27C-4A48-97BD-0CA71E816E45}"/>
              </a:ext>
            </a:extLst>
          </p:cNvPr>
          <p:cNvSpPr/>
          <p:nvPr/>
        </p:nvSpPr>
        <p:spPr>
          <a:xfrm>
            <a:off x="6880969" y="3758191"/>
            <a:ext cx="23198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8800" dirty="0" err="1">
                <a:latin typeface="VNI - avo"/>
              </a:rPr>
              <a:t>giúp</a:t>
            </a:r>
            <a:endParaRPr lang="en-US" sz="8800" dirty="0">
              <a:latin typeface="VNI - avo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07767" y="127748"/>
            <a:ext cx="1648009" cy="85680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9512" y="127748"/>
            <a:ext cx="936104" cy="8568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14248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6" grpId="0"/>
      <p:bldP spid="31" grpId="0"/>
      <p:bldP spid="36" grpId="0"/>
      <p:bldP spid="39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" y="609745"/>
            <a:ext cx="3855749" cy="22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69" y="262226"/>
            <a:ext cx="3381375" cy="277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6" y="3801482"/>
            <a:ext cx="3257166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32" y="3917363"/>
            <a:ext cx="3235612" cy="207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1127" y="2874233"/>
            <a:ext cx="2013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dép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7563" y="3026633"/>
            <a:ext cx="2114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bếp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127" y="5999733"/>
            <a:ext cx="2084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bìm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bịp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8056" y="5993039"/>
            <a:ext cx="2081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sen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07767" y="72332"/>
            <a:ext cx="1648009" cy="85680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9512" y="72332"/>
            <a:ext cx="936104" cy="8568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8931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07767" y="127748"/>
            <a:ext cx="1648009" cy="85680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9512" y="127748"/>
            <a:ext cx="936104" cy="8568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0" y="1791855"/>
            <a:ext cx="8878952" cy="249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34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07B307-289B-45F1-BBE6-1D7A2795F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816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4802"/>
            <a:ext cx="9144000" cy="236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09595" y="473825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20977" y="53293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40722" y="53293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88359" y="5352347"/>
            <a:ext cx="7666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40068" y="5352347"/>
            <a:ext cx="729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95777" y="5906591"/>
            <a:ext cx="655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54982" y="5906591"/>
            <a:ext cx="572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8972551" y="4081670"/>
            <a:ext cx="123824" cy="5855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022235" y="4714875"/>
            <a:ext cx="123824" cy="5855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086351" y="5352347"/>
            <a:ext cx="123824" cy="5855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972551" y="5329319"/>
            <a:ext cx="123824" cy="5855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662055" y="5906591"/>
            <a:ext cx="123824" cy="5855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4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E32496-65C0-4785-A0BA-B72D17A9F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69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Quicksand Medium</vt:lpstr>
      <vt:lpstr>Times New Roman</vt:lpstr>
      <vt:lpstr>VNI - avo</vt:lpstr>
      <vt:lpstr>Office Theme</vt:lpstr>
      <vt:lpstr>Tiếng Việt BÀI 56: ep  êp  ip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nguyenthithuymien1089@outlook.com</cp:lastModifiedBy>
  <cp:revision>178</cp:revision>
  <dcterms:created xsi:type="dcterms:W3CDTF">2020-08-07T01:41:03Z</dcterms:created>
  <dcterms:modified xsi:type="dcterms:W3CDTF">2026-05-17T13:20:36Z</dcterms:modified>
</cp:coreProperties>
</file>