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8" r:id="rId4"/>
    <p:sldId id="261" r:id="rId5"/>
    <p:sldId id="262" r:id="rId6"/>
    <p:sldId id="269" r:id="rId7"/>
    <p:sldId id="270" r:id="rId8"/>
    <p:sldId id="263" r:id="rId9"/>
    <p:sldId id="264" r:id="rId10"/>
    <p:sldId id="265" r:id="rId11"/>
    <p:sldId id="266" r:id="rId12"/>
    <p:sldId id="267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D6DD1-BF2E-4E1B-B297-3232FFEBE0D0}" type="datetimeFigureOut">
              <a:rPr lang="en-US" smtClean="0"/>
              <a:t>17/5/2026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15D01-FA14-4761-AAC6-71DF2AFA4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20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D6DD1-BF2E-4E1B-B297-3232FFEBE0D0}" type="datetimeFigureOut">
              <a:rPr lang="en-US" smtClean="0"/>
              <a:t>17/5/2026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15D01-FA14-4761-AAC6-71DF2AFA4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03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D6DD1-BF2E-4E1B-B297-3232FFEBE0D0}" type="datetimeFigureOut">
              <a:rPr lang="en-US" smtClean="0"/>
              <a:t>17/5/2026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15D01-FA14-4761-AAC6-71DF2AFA4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911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D6DD1-BF2E-4E1B-B297-3232FFEBE0D0}" type="datetimeFigureOut">
              <a:rPr lang="en-US" smtClean="0"/>
              <a:t>17/5/2026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15D01-FA14-4761-AAC6-71DF2AFA4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73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D6DD1-BF2E-4E1B-B297-3232FFEBE0D0}" type="datetimeFigureOut">
              <a:rPr lang="en-US" smtClean="0"/>
              <a:t>17/5/2026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15D01-FA14-4761-AAC6-71DF2AFA4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7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D6DD1-BF2E-4E1B-B297-3232FFEBE0D0}" type="datetimeFigureOut">
              <a:rPr lang="en-US" smtClean="0"/>
              <a:t>17/5/2026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15D01-FA14-4761-AAC6-71DF2AFA4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95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D6DD1-BF2E-4E1B-B297-3232FFEBE0D0}" type="datetimeFigureOut">
              <a:rPr lang="en-US" smtClean="0"/>
              <a:t>17/5/2026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15D01-FA14-4761-AAC6-71DF2AFA4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70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D6DD1-BF2E-4E1B-B297-3232FFEBE0D0}" type="datetimeFigureOut">
              <a:rPr lang="en-US" smtClean="0"/>
              <a:t>17/5/2026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15D01-FA14-4761-AAC6-71DF2AFA4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4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D6DD1-BF2E-4E1B-B297-3232FFEBE0D0}" type="datetimeFigureOut">
              <a:rPr lang="en-US" smtClean="0"/>
              <a:t>17/5/2026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15D01-FA14-4761-AAC6-71DF2AFA4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61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D6DD1-BF2E-4E1B-B297-3232FFEBE0D0}" type="datetimeFigureOut">
              <a:rPr lang="en-US" smtClean="0"/>
              <a:t>17/5/2026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15D01-FA14-4761-AAC6-71DF2AFA4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41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D6DD1-BF2E-4E1B-B297-3232FFEBE0D0}" type="datetimeFigureOut">
              <a:rPr lang="en-US" smtClean="0"/>
              <a:t>17/5/2026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15D01-FA14-4761-AAC6-71DF2AFA4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18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D6DD1-BF2E-4E1B-B297-3232FFEBE0D0}" type="datetimeFigureOut">
              <a:rPr lang="en-US" smtClean="0"/>
              <a:t>17/5/2026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15D01-FA14-4761-AAC6-71DF2AFA4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99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audio" Target="../media/audio6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image" Target="../media/image9.png"/><Relationship Id="rId4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3072"/>
            <a:ext cx="9144000" cy="2066654"/>
          </a:xfrm>
          <a:prstGeom prst="rect">
            <a:avLst/>
          </a:prstGeom>
        </p:spPr>
      </p:pic>
      <p:pic>
        <p:nvPicPr>
          <p:cNvPr id="5" name="Hình ảnh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802" y="2159727"/>
            <a:ext cx="3861907" cy="1384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Hình ảnh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436" y="4113170"/>
            <a:ext cx="5617029" cy="124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95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"/>
            <a:ext cx="9074331" cy="5982789"/>
          </a:xfrm>
          <a:prstGeom prst="rect">
            <a:avLst/>
          </a:prstGeom>
        </p:spPr>
      </p:pic>
      <p:sp>
        <p:nvSpPr>
          <p:cNvPr id="7" name="Hộp Văn bản 6"/>
          <p:cNvSpPr txBox="1"/>
          <p:nvPr/>
        </p:nvSpPr>
        <p:spPr>
          <a:xfrm>
            <a:off x="7907383" y="2647406"/>
            <a:ext cx="1191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 cm</a:t>
            </a:r>
          </a:p>
        </p:txBody>
      </p:sp>
      <p:sp>
        <p:nvSpPr>
          <p:cNvPr id="9" name="Hộp Văn bản 8"/>
          <p:cNvSpPr txBox="1"/>
          <p:nvPr/>
        </p:nvSpPr>
        <p:spPr>
          <a:xfrm>
            <a:off x="7907383" y="3780197"/>
            <a:ext cx="1191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cm</a:t>
            </a:r>
          </a:p>
        </p:txBody>
      </p:sp>
      <p:sp>
        <p:nvSpPr>
          <p:cNvPr id="11" name="Hộp Văn bản 10"/>
          <p:cNvSpPr txBox="1"/>
          <p:nvPr/>
        </p:nvSpPr>
        <p:spPr>
          <a:xfrm>
            <a:off x="5348470" y="5813649"/>
            <a:ext cx="14510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13 cm</a:t>
            </a:r>
          </a:p>
        </p:txBody>
      </p:sp>
    </p:spTree>
    <p:extLst>
      <p:ext uri="{BB962C8B-B14F-4D97-AF65-F5344CB8AC3E}">
        <p14:creationId xmlns:p14="http://schemas.microsoft.com/office/powerpoint/2010/main" val="35690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9077699" cy="4066904"/>
          </a:xfrm>
          <a:prstGeom prst="rect">
            <a:avLst/>
          </a:prstGeom>
        </p:spPr>
      </p:pic>
      <p:sp>
        <p:nvSpPr>
          <p:cNvPr id="7" name="Hình Bầu dục 6"/>
          <p:cNvSpPr/>
          <p:nvPr/>
        </p:nvSpPr>
        <p:spPr>
          <a:xfrm>
            <a:off x="4049487" y="1057583"/>
            <a:ext cx="4894217" cy="114953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Hình ảnh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723" y="1323317"/>
            <a:ext cx="4113743" cy="618064"/>
          </a:xfrm>
          <a:prstGeom prst="rect">
            <a:avLst/>
          </a:prstGeom>
        </p:spPr>
      </p:pic>
      <p:sp>
        <p:nvSpPr>
          <p:cNvPr id="9" name="Hình Bầu dục 8"/>
          <p:cNvSpPr/>
          <p:nvPr/>
        </p:nvSpPr>
        <p:spPr>
          <a:xfrm rot="5400000">
            <a:off x="7766033" y="2481812"/>
            <a:ext cx="3105114" cy="788124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Hình ảnh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768" y="1997990"/>
            <a:ext cx="485996" cy="200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0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7036526"/>
          </a:xfrm>
          <a:prstGeom prst="rect">
            <a:avLst/>
          </a:prstGeom>
        </p:spPr>
      </p:pic>
      <p:sp>
        <p:nvSpPr>
          <p:cNvPr id="5" name="Cung 4"/>
          <p:cNvSpPr/>
          <p:nvPr/>
        </p:nvSpPr>
        <p:spPr>
          <a:xfrm>
            <a:off x="4859383" y="1715588"/>
            <a:ext cx="1889761" cy="914400"/>
          </a:xfrm>
          <a:prstGeom prst="arc">
            <a:avLst>
              <a:gd name="adj1" fmla="val 16200000"/>
              <a:gd name="adj2" fmla="val 16000025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ng 5"/>
          <p:cNvSpPr/>
          <p:nvPr/>
        </p:nvSpPr>
        <p:spPr>
          <a:xfrm>
            <a:off x="6910253" y="3670662"/>
            <a:ext cx="2164079" cy="914400"/>
          </a:xfrm>
          <a:prstGeom prst="arc">
            <a:avLst>
              <a:gd name="adj1" fmla="val 16200000"/>
              <a:gd name="adj2" fmla="val 16000025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ng 6"/>
          <p:cNvSpPr/>
          <p:nvPr/>
        </p:nvSpPr>
        <p:spPr>
          <a:xfrm>
            <a:off x="4994366" y="5482045"/>
            <a:ext cx="1915886" cy="914400"/>
          </a:xfrm>
          <a:prstGeom prst="arc">
            <a:avLst>
              <a:gd name="adj1" fmla="val 16200000"/>
              <a:gd name="adj2" fmla="val 16000025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2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1CB07848-A0C4-4D77-ACD6-35233F7965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9726" y="95251"/>
            <a:ext cx="9058275" cy="6762749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A22299C-82BA-441A-9549-253260496096}"/>
              </a:ext>
            </a:extLst>
          </p:cNvPr>
          <p:cNvSpPr txBox="1"/>
          <p:nvPr/>
        </p:nvSpPr>
        <p:spPr>
          <a:xfrm>
            <a:off x="3814762" y="1485901"/>
            <a:ext cx="4648200" cy="1015663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6000" b="1" dirty="0">
                <a:solidFill>
                  <a:srgbClr val="FF0000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DẶN DÒ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59B8263-6483-49DF-84EA-DFE2F408D971}"/>
              </a:ext>
            </a:extLst>
          </p:cNvPr>
          <p:cNvSpPr txBox="1"/>
          <p:nvPr/>
        </p:nvSpPr>
        <p:spPr>
          <a:xfrm>
            <a:off x="2823272" y="2814905"/>
            <a:ext cx="70870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0066FF"/>
                </a:solidFill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	</a:t>
            </a:r>
            <a:r>
              <a:rPr lang="en-US" sz="4000" b="1" dirty="0" err="1">
                <a:solidFill>
                  <a:srgbClr val="0066FF"/>
                </a:solidFill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Xem</a:t>
            </a:r>
            <a:r>
              <a:rPr lang="en-US" sz="4000" b="1" dirty="0">
                <a:solidFill>
                  <a:srgbClr val="0066FF"/>
                </a:solidFill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lại</a:t>
            </a:r>
            <a:r>
              <a:rPr lang="en-US" sz="4000" b="1" dirty="0">
                <a:solidFill>
                  <a:srgbClr val="0066FF"/>
                </a:solidFill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4000" b="1" dirty="0">
                <a:solidFill>
                  <a:srgbClr val="0066FF"/>
                </a:solidFill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học</a:t>
            </a:r>
            <a:r>
              <a:rPr lang="en-US" sz="4000" b="1" dirty="0">
                <a:solidFill>
                  <a:srgbClr val="0066FF"/>
                </a:solidFill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4000" b="1" dirty="0">
                <a:solidFill>
                  <a:srgbClr val="0066FF"/>
                </a:solidFill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hoàn</a:t>
            </a:r>
            <a:r>
              <a:rPr lang="en-US" sz="4000" b="1" dirty="0">
                <a:solidFill>
                  <a:srgbClr val="0066FF"/>
                </a:solidFill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thành</a:t>
            </a:r>
            <a:r>
              <a:rPr lang="en-US" sz="4000" b="1" dirty="0">
                <a:solidFill>
                  <a:srgbClr val="0066FF"/>
                </a:solidFill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4000" b="1" dirty="0">
                <a:solidFill>
                  <a:srgbClr val="0066FF"/>
                </a:solidFill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tập</a:t>
            </a:r>
            <a:r>
              <a:rPr lang="en-US" sz="4000" b="1" dirty="0">
                <a:solidFill>
                  <a:srgbClr val="0066FF"/>
                </a:solidFill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4000" b="1" dirty="0">
                <a:solidFill>
                  <a:srgbClr val="0066FF"/>
                </a:solidFill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vở</a:t>
            </a:r>
            <a:r>
              <a:rPr lang="en-US" sz="4000" b="1" dirty="0">
                <a:solidFill>
                  <a:srgbClr val="0066FF"/>
                </a:solidFill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4000" b="1" dirty="0">
                <a:solidFill>
                  <a:srgbClr val="0066FF"/>
                </a:solidFill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tập</a:t>
            </a:r>
            <a:endParaRPr lang="en-US" sz="4000" b="1" dirty="0">
              <a:solidFill>
                <a:srgbClr val="0066FF"/>
              </a:solidFill>
              <a:latin typeface="HP001 5 hàng" panose="020B0603050302020204" pitchFamily="34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274911"/>
      </p:ext>
    </p:extLst>
  </p:cSld>
  <p:clrMapOvr>
    <a:masterClrMapping/>
  </p:clrMapOvr>
  <p:transition spd="slow">
    <p:comb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15" y="1"/>
            <a:ext cx="10123185" cy="5987141"/>
          </a:xfrm>
          <a:prstGeom prst="rect">
            <a:avLst/>
          </a:prstGeom>
        </p:spPr>
      </p:pic>
      <p:sp>
        <p:nvSpPr>
          <p:cNvPr id="11" name="Sao 5-Cánh 10"/>
          <p:cNvSpPr/>
          <p:nvPr/>
        </p:nvSpPr>
        <p:spPr>
          <a:xfrm>
            <a:off x="9535886" y="870858"/>
            <a:ext cx="757646" cy="66185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ao 5-Cánh 11"/>
          <p:cNvSpPr/>
          <p:nvPr/>
        </p:nvSpPr>
        <p:spPr>
          <a:xfrm>
            <a:off x="4994366" y="805543"/>
            <a:ext cx="757646" cy="66185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ao 5-Cánh 12"/>
          <p:cNvSpPr/>
          <p:nvPr/>
        </p:nvSpPr>
        <p:spPr>
          <a:xfrm>
            <a:off x="7933508" y="3596641"/>
            <a:ext cx="757646" cy="66185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ao 5-Cánh 13"/>
          <p:cNvSpPr/>
          <p:nvPr/>
        </p:nvSpPr>
        <p:spPr>
          <a:xfrm>
            <a:off x="4994366" y="3679373"/>
            <a:ext cx="757646" cy="66185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55398"/>
      </p:ext>
    </p:extLst>
  </p:cSld>
  <p:clrMapOvr>
    <a:masterClrMapping/>
  </p:clrMapOvr>
  <p:transition spd="slow">
    <p:cover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Hình chữ nhật 4"/>
          <p:cNvSpPr/>
          <p:nvPr/>
        </p:nvSpPr>
        <p:spPr>
          <a:xfrm>
            <a:off x="4093029" y="1698171"/>
            <a:ext cx="1280161" cy="121049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" name="Hình chữ nhật 5"/>
          <p:cNvSpPr/>
          <p:nvPr/>
        </p:nvSpPr>
        <p:spPr>
          <a:xfrm>
            <a:off x="4093028" y="2908664"/>
            <a:ext cx="1280161" cy="121049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7" name="Hình chữ nhật 6"/>
          <p:cNvSpPr/>
          <p:nvPr/>
        </p:nvSpPr>
        <p:spPr>
          <a:xfrm>
            <a:off x="4093028" y="4153990"/>
            <a:ext cx="1280161" cy="125403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8" name="Hình chữ nhật 7"/>
          <p:cNvSpPr/>
          <p:nvPr/>
        </p:nvSpPr>
        <p:spPr>
          <a:xfrm>
            <a:off x="4093028" y="5408027"/>
            <a:ext cx="1280161" cy="121049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07712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8511"/>
            <a:ext cx="5817326" cy="2230552"/>
          </a:xfrm>
          <a:prstGeom prst="rect">
            <a:avLst/>
          </a:prstGeom>
        </p:spPr>
      </p:pic>
      <p:pic>
        <p:nvPicPr>
          <p:cNvPr id="6" name="Hình ảnh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990" y="2935653"/>
            <a:ext cx="2473234" cy="1897604"/>
          </a:xfrm>
          <a:prstGeom prst="rect">
            <a:avLst/>
          </a:prstGeom>
        </p:spPr>
      </p:pic>
      <p:sp>
        <p:nvSpPr>
          <p:cNvPr id="7" name="Hộp Văn bản 6"/>
          <p:cNvSpPr txBox="1"/>
          <p:nvPr/>
        </p:nvSpPr>
        <p:spPr>
          <a:xfrm>
            <a:off x="6949440" y="70539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</a:t>
            </a:r>
          </a:p>
        </p:txBody>
      </p:sp>
      <p:cxnSp>
        <p:nvCxnSpPr>
          <p:cNvPr id="11" name="Đường nối Thẳng 10"/>
          <p:cNvCxnSpPr/>
          <p:nvPr/>
        </p:nvCxnSpPr>
        <p:spPr>
          <a:xfrm>
            <a:off x="2919767" y="3884455"/>
            <a:ext cx="531223" cy="80511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Đường nối Thẳng 15"/>
          <p:cNvCxnSpPr/>
          <p:nvPr/>
        </p:nvCxnSpPr>
        <p:spPr>
          <a:xfrm flipH="1">
            <a:off x="3530771" y="3884455"/>
            <a:ext cx="470132" cy="80511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Đường nối Thẳng 19"/>
          <p:cNvCxnSpPr/>
          <p:nvPr/>
        </p:nvCxnSpPr>
        <p:spPr>
          <a:xfrm flipH="1">
            <a:off x="3474909" y="3884455"/>
            <a:ext cx="535639" cy="866070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Đường nối Thẳng 20"/>
          <p:cNvCxnSpPr/>
          <p:nvPr/>
        </p:nvCxnSpPr>
        <p:spPr>
          <a:xfrm>
            <a:off x="2919766" y="3884455"/>
            <a:ext cx="531223" cy="805110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3" name="Hình ảnh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235" y="3002697"/>
            <a:ext cx="2473234" cy="1897604"/>
          </a:xfrm>
          <a:prstGeom prst="rect">
            <a:avLst/>
          </a:prstGeom>
        </p:spPr>
      </p:pic>
      <p:cxnSp>
        <p:nvCxnSpPr>
          <p:cNvPr id="14" name="Đường nối Thẳng 13"/>
          <p:cNvCxnSpPr/>
          <p:nvPr/>
        </p:nvCxnSpPr>
        <p:spPr>
          <a:xfrm flipH="1">
            <a:off x="8252791" y="4143088"/>
            <a:ext cx="997855" cy="4440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Đường nối Thẳng 14"/>
          <p:cNvCxnSpPr/>
          <p:nvPr/>
        </p:nvCxnSpPr>
        <p:spPr>
          <a:xfrm flipH="1" flipV="1">
            <a:off x="5948143" y="3933548"/>
            <a:ext cx="1088571" cy="705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Đường nối Thẳng 16"/>
          <p:cNvCxnSpPr/>
          <p:nvPr/>
        </p:nvCxnSpPr>
        <p:spPr>
          <a:xfrm flipH="1" flipV="1">
            <a:off x="5948143" y="3937073"/>
            <a:ext cx="1088571" cy="7051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Đường nối Thẳng 17"/>
          <p:cNvCxnSpPr/>
          <p:nvPr/>
        </p:nvCxnSpPr>
        <p:spPr>
          <a:xfrm flipH="1">
            <a:off x="6569096" y="4000050"/>
            <a:ext cx="457013" cy="73135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Đường nối Thẳng 21"/>
          <p:cNvCxnSpPr/>
          <p:nvPr/>
        </p:nvCxnSpPr>
        <p:spPr>
          <a:xfrm flipH="1">
            <a:off x="6569095" y="3988724"/>
            <a:ext cx="457012" cy="754001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4" name="Hình ảnh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81" y="2950878"/>
            <a:ext cx="2473234" cy="1897604"/>
          </a:xfrm>
          <a:prstGeom prst="rect">
            <a:avLst/>
          </a:prstGeom>
        </p:spPr>
      </p:pic>
      <p:cxnSp>
        <p:nvCxnSpPr>
          <p:cNvPr id="25" name="Đường nối Thẳng 24"/>
          <p:cNvCxnSpPr/>
          <p:nvPr/>
        </p:nvCxnSpPr>
        <p:spPr>
          <a:xfrm flipH="1" flipV="1">
            <a:off x="8706360" y="3835550"/>
            <a:ext cx="1088571" cy="705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6" name="Đường nối Thẳng 25"/>
          <p:cNvCxnSpPr/>
          <p:nvPr/>
        </p:nvCxnSpPr>
        <p:spPr>
          <a:xfrm flipH="1" flipV="1">
            <a:off x="8706359" y="3884456"/>
            <a:ext cx="544284" cy="805109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Đường nối Thẳng 28"/>
          <p:cNvCxnSpPr/>
          <p:nvPr/>
        </p:nvCxnSpPr>
        <p:spPr>
          <a:xfrm flipH="1" flipV="1">
            <a:off x="8751718" y="3845416"/>
            <a:ext cx="1088571" cy="7051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0" name="Đường nối Thẳng 29"/>
          <p:cNvCxnSpPr/>
          <p:nvPr/>
        </p:nvCxnSpPr>
        <p:spPr>
          <a:xfrm flipH="1" flipV="1">
            <a:off x="8706359" y="3918535"/>
            <a:ext cx="544285" cy="803019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32" name="Hình ảnh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741" y="74890"/>
            <a:ext cx="2473234" cy="189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300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975566"/>
          </a:xfrm>
          <a:prstGeom prst="rect">
            <a:avLst/>
          </a:prstGeom>
        </p:spPr>
      </p:pic>
      <p:cxnSp>
        <p:nvCxnSpPr>
          <p:cNvPr id="6" name="Đường kết nối Mũi tên Thẳng 5"/>
          <p:cNvCxnSpPr/>
          <p:nvPr/>
        </p:nvCxnSpPr>
        <p:spPr>
          <a:xfrm flipH="1">
            <a:off x="8874035" y="1384664"/>
            <a:ext cx="1323703" cy="10798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Đường kết nối Mũi tên Thẳng 9"/>
          <p:cNvCxnSpPr/>
          <p:nvPr/>
        </p:nvCxnSpPr>
        <p:spPr>
          <a:xfrm flipH="1">
            <a:off x="7336973" y="4754880"/>
            <a:ext cx="1824445" cy="12758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195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1CB07848-A0C4-4D77-ACD6-35233F7965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9726" y="95251"/>
            <a:ext cx="9058275" cy="6762749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A22299C-82BA-441A-9549-253260496096}"/>
              </a:ext>
            </a:extLst>
          </p:cNvPr>
          <p:cNvSpPr txBox="1"/>
          <p:nvPr/>
        </p:nvSpPr>
        <p:spPr>
          <a:xfrm>
            <a:off x="3814762" y="1485901"/>
            <a:ext cx="4648200" cy="1015663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6000" b="1" dirty="0">
                <a:solidFill>
                  <a:srgbClr val="FF0000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DẶN DÒ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59B8263-6483-49DF-84EA-DFE2F408D971}"/>
              </a:ext>
            </a:extLst>
          </p:cNvPr>
          <p:cNvSpPr txBox="1"/>
          <p:nvPr/>
        </p:nvSpPr>
        <p:spPr>
          <a:xfrm>
            <a:off x="2823272" y="2814905"/>
            <a:ext cx="70870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0066FF"/>
                </a:solidFill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	</a:t>
            </a:r>
            <a:r>
              <a:rPr lang="en-US" sz="4000" b="1" dirty="0" err="1">
                <a:solidFill>
                  <a:srgbClr val="0066FF"/>
                </a:solidFill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Xem</a:t>
            </a:r>
            <a:r>
              <a:rPr lang="en-US" sz="4000" b="1" dirty="0">
                <a:solidFill>
                  <a:srgbClr val="0066FF"/>
                </a:solidFill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lại</a:t>
            </a:r>
            <a:r>
              <a:rPr lang="en-US" sz="4000" b="1" dirty="0">
                <a:solidFill>
                  <a:srgbClr val="0066FF"/>
                </a:solidFill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4000" b="1" dirty="0">
                <a:solidFill>
                  <a:srgbClr val="0066FF"/>
                </a:solidFill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học</a:t>
            </a:r>
            <a:r>
              <a:rPr lang="en-US" sz="4000" b="1" dirty="0">
                <a:solidFill>
                  <a:srgbClr val="0066FF"/>
                </a:solidFill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4000" b="1" dirty="0">
                <a:solidFill>
                  <a:srgbClr val="0066FF"/>
                </a:solidFill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hoàn</a:t>
            </a:r>
            <a:r>
              <a:rPr lang="en-US" sz="4000" b="1" dirty="0">
                <a:solidFill>
                  <a:srgbClr val="0066FF"/>
                </a:solidFill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thành</a:t>
            </a:r>
            <a:r>
              <a:rPr lang="en-US" sz="4000" b="1" dirty="0">
                <a:solidFill>
                  <a:srgbClr val="0066FF"/>
                </a:solidFill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4000" b="1" dirty="0">
                <a:solidFill>
                  <a:srgbClr val="0066FF"/>
                </a:solidFill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tập</a:t>
            </a:r>
            <a:r>
              <a:rPr lang="en-US" sz="4000" b="1" dirty="0">
                <a:solidFill>
                  <a:srgbClr val="0066FF"/>
                </a:solidFill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4000" b="1" dirty="0">
                <a:solidFill>
                  <a:srgbClr val="0066FF"/>
                </a:solidFill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vở</a:t>
            </a:r>
            <a:r>
              <a:rPr lang="en-US" sz="4000" b="1" dirty="0">
                <a:solidFill>
                  <a:srgbClr val="0066FF"/>
                </a:solidFill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4000" b="1" dirty="0">
                <a:solidFill>
                  <a:srgbClr val="0066FF"/>
                </a:solidFill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tập</a:t>
            </a:r>
            <a:endParaRPr lang="en-US" sz="4000" b="1" dirty="0">
              <a:solidFill>
                <a:srgbClr val="0066FF"/>
              </a:solidFill>
              <a:latin typeface="HP001 5 hàng" panose="020B0603050302020204" pitchFamily="34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08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3072"/>
            <a:ext cx="9144000" cy="2066654"/>
          </a:xfrm>
          <a:prstGeom prst="rect">
            <a:avLst/>
          </a:prstGeom>
        </p:spPr>
      </p:pic>
      <p:pic>
        <p:nvPicPr>
          <p:cNvPr id="5" name="Hình ảnh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802" y="2159727"/>
            <a:ext cx="3861907" cy="1384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Hình ảnh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32" y="3790952"/>
            <a:ext cx="6217920" cy="170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-113212"/>
            <a:ext cx="9144000" cy="6783977"/>
          </a:xfrm>
          <a:prstGeom prst="rect">
            <a:avLst/>
          </a:prstGeom>
        </p:spPr>
      </p:pic>
      <p:cxnSp>
        <p:nvCxnSpPr>
          <p:cNvPr id="5" name="Đường kết nối Mũi tên Thẳng 4"/>
          <p:cNvCxnSpPr/>
          <p:nvPr/>
        </p:nvCxnSpPr>
        <p:spPr>
          <a:xfrm>
            <a:off x="4990012" y="1872344"/>
            <a:ext cx="1010195" cy="9056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Đường kết nối Mũi tên Thẳng 7"/>
          <p:cNvCxnSpPr/>
          <p:nvPr/>
        </p:nvCxnSpPr>
        <p:spPr>
          <a:xfrm flipH="1">
            <a:off x="6609807" y="1976847"/>
            <a:ext cx="2368731" cy="18810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Đường kết nối Mũi tên Thẳng 9"/>
          <p:cNvCxnSpPr/>
          <p:nvPr/>
        </p:nvCxnSpPr>
        <p:spPr>
          <a:xfrm flipV="1">
            <a:off x="4920343" y="1071155"/>
            <a:ext cx="1175658" cy="26561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kết nối Mũi tên Thẳng 12"/>
          <p:cNvCxnSpPr/>
          <p:nvPr/>
        </p:nvCxnSpPr>
        <p:spPr>
          <a:xfrm flipH="1" flipV="1">
            <a:off x="6609807" y="2151017"/>
            <a:ext cx="1445622" cy="14369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ờng kết nối Mũi tên Thẳng 15"/>
          <p:cNvCxnSpPr/>
          <p:nvPr/>
        </p:nvCxnSpPr>
        <p:spPr>
          <a:xfrm flipV="1">
            <a:off x="4833257" y="5338355"/>
            <a:ext cx="1114698" cy="3657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ờng kết nối Mũi tên Thẳng 17"/>
          <p:cNvCxnSpPr/>
          <p:nvPr/>
        </p:nvCxnSpPr>
        <p:spPr>
          <a:xfrm flipH="1">
            <a:off x="6740437" y="5773784"/>
            <a:ext cx="1236614" cy="4963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03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035040"/>
          </a:xfrm>
          <a:prstGeom prst="rect">
            <a:avLst/>
          </a:prstGeom>
        </p:spPr>
      </p:pic>
      <p:sp>
        <p:nvSpPr>
          <p:cNvPr id="5" name="Hình Bầu dục 4"/>
          <p:cNvSpPr/>
          <p:nvPr/>
        </p:nvSpPr>
        <p:spPr>
          <a:xfrm>
            <a:off x="2569029" y="2220687"/>
            <a:ext cx="2838994" cy="992777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A.Thứ</a:t>
            </a:r>
            <a:r>
              <a:rPr lang="en-US" sz="28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tư</a:t>
            </a:r>
            <a:endParaRPr lang="en-US" sz="28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Hình Bầu dục 5"/>
          <p:cNvSpPr/>
          <p:nvPr/>
        </p:nvSpPr>
        <p:spPr>
          <a:xfrm>
            <a:off x="4676503" y="4802778"/>
            <a:ext cx="2873828" cy="992777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B.Thứ</a:t>
            </a:r>
            <a:r>
              <a:rPr lang="en-US" sz="28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năm</a:t>
            </a:r>
            <a:endParaRPr lang="en-US" sz="28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89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350</TotalTime>
  <Words>19</Words>
  <Application>Microsoft Office PowerPoint</Application>
  <PresentationFormat>Widescreen</PresentationFormat>
  <Paragraphs>14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AvantGarde</vt:lpstr>
      <vt:lpstr>Calibri</vt:lpstr>
      <vt:lpstr>Calibri Light</vt:lpstr>
      <vt:lpstr>HP001 5 hàng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Administrator</dc:creator>
  <cp:lastModifiedBy>Admin</cp:lastModifiedBy>
  <cp:revision>24</cp:revision>
  <dcterms:created xsi:type="dcterms:W3CDTF">2022-05-10T09:27:17Z</dcterms:created>
  <dcterms:modified xsi:type="dcterms:W3CDTF">2026-05-17T13:56:09Z</dcterms:modified>
</cp:coreProperties>
</file>