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9" r:id="rId2"/>
    <p:sldMasterId id="2147483692" r:id="rId3"/>
  </p:sldMasterIdLst>
  <p:notesMasterIdLst>
    <p:notesMasterId r:id="rId36"/>
  </p:notesMasterIdLst>
  <p:sldIdLst>
    <p:sldId id="284" r:id="rId4"/>
    <p:sldId id="11088816" r:id="rId5"/>
    <p:sldId id="339" r:id="rId6"/>
    <p:sldId id="256" r:id="rId7"/>
    <p:sldId id="11088813" r:id="rId8"/>
    <p:sldId id="11088812" r:id="rId9"/>
    <p:sldId id="11088815" r:id="rId10"/>
    <p:sldId id="262" r:id="rId11"/>
    <p:sldId id="290" r:id="rId12"/>
    <p:sldId id="322" r:id="rId13"/>
    <p:sldId id="323" r:id="rId14"/>
    <p:sldId id="324" r:id="rId15"/>
    <p:sldId id="325" r:id="rId16"/>
    <p:sldId id="326" r:id="rId17"/>
    <p:sldId id="260" r:id="rId18"/>
    <p:sldId id="318" r:id="rId19"/>
    <p:sldId id="327" r:id="rId20"/>
    <p:sldId id="328" r:id="rId21"/>
    <p:sldId id="329" r:id="rId22"/>
    <p:sldId id="330" r:id="rId23"/>
    <p:sldId id="331" r:id="rId24"/>
    <p:sldId id="11088817" r:id="rId25"/>
    <p:sldId id="11088818" r:id="rId26"/>
    <p:sldId id="11088819" r:id="rId27"/>
    <p:sldId id="11088820" r:id="rId28"/>
    <p:sldId id="332" r:id="rId29"/>
    <p:sldId id="333" r:id="rId30"/>
    <p:sldId id="334" r:id="rId31"/>
    <p:sldId id="335" r:id="rId32"/>
    <p:sldId id="11088814" r:id="rId33"/>
    <p:sldId id="337" r:id="rId34"/>
    <p:sldId id="11088811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44BFF-5062-47AA-B1E0-06AE3E08381D}" type="datetimeFigureOut">
              <a:rPr lang="en-US" smtClean="0"/>
              <a:t>5/17/2026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77A48F-FB7C-4E84-A654-8AA38FB52B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342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86a9e7aff2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7" name="Google Shape;587;g86a9e7aff2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09778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86a9e7aff2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7" name="Google Shape;587;g86a9e7aff2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90027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86a9e7aff2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7" name="Google Shape;587;g86a9e7aff2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48247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86a9e7aff2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7" name="Google Shape;587;g86a9e7aff2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57293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8e637eb9f8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8e637eb9f8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44648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86a9e7aff2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7" name="Google Shape;587;g86a9e7aff2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20234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86a9e7aff2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7" name="Google Shape;587;g86a9e7aff2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20585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86a9e7aff2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7" name="Google Shape;587;g86a9e7aff2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93907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86a9e7aff2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7" name="Google Shape;587;g86a9e7aff2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22516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86a9e7aff2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7" name="Google Shape;587;g86a9e7aff2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9460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g86a9e7aff2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3" name="Google Shape;673;g86a9e7aff2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8e637eb9f8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8e637eb9f8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41351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g86a9e7aff2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3" name="Google Shape;673;g86a9e7aff2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86182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1459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g86a9e7aff2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3" name="Google Shape;673;g86a9e7aff2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8547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g86a9e7aff2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3" name="Google Shape;673;g86a9e7aff2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31515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g86a9e7aff2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3" name="Google Shape;673;g86a9e7aff2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83051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g86a9e7aff2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3" name="Google Shape;673;g86a9e7aff2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54377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86a9e7aff2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7" name="Google Shape;587;g86a9e7aff2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solidFill>
          <a:schemeClr val="dk2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757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8745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2595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92044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90705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7142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63783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29738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27176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07684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8647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dk2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"/>
          <p:cNvSpPr/>
          <p:nvPr/>
        </p:nvSpPr>
        <p:spPr>
          <a:xfrm rot="-6814806">
            <a:off x="3154348" y="-5158126"/>
            <a:ext cx="4906480" cy="16528977"/>
          </a:xfrm>
          <a:custGeom>
            <a:avLst/>
            <a:gdLst/>
            <a:ahLst/>
            <a:cxnLst/>
            <a:rect l="l" t="t" r="r" b="b"/>
            <a:pathLst>
              <a:path w="20119" h="67777" extrusionOk="0">
                <a:moveTo>
                  <a:pt x="9189" y="0"/>
                </a:moveTo>
                <a:cubicBezTo>
                  <a:pt x="8993" y="0"/>
                  <a:pt x="8799" y="27"/>
                  <a:pt x="8607" y="83"/>
                </a:cubicBezTo>
                <a:cubicBezTo>
                  <a:pt x="4937" y="1151"/>
                  <a:pt x="13510" y="11825"/>
                  <a:pt x="12643" y="14593"/>
                </a:cubicBezTo>
                <a:cubicBezTo>
                  <a:pt x="11842" y="17162"/>
                  <a:pt x="3803" y="15494"/>
                  <a:pt x="3703" y="16595"/>
                </a:cubicBezTo>
                <a:cubicBezTo>
                  <a:pt x="3536" y="18696"/>
                  <a:pt x="12043" y="26836"/>
                  <a:pt x="11942" y="36042"/>
                </a:cubicBezTo>
                <a:cubicBezTo>
                  <a:pt x="11842" y="42180"/>
                  <a:pt x="1668" y="40579"/>
                  <a:pt x="835" y="45749"/>
                </a:cubicBezTo>
                <a:cubicBezTo>
                  <a:pt x="1" y="50853"/>
                  <a:pt x="8607" y="63295"/>
                  <a:pt x="12876" y="66197"/>
                </a:cubicBezTo>
                <a:cubicBezTo>
                  <a:pt x="14571" y="67317"/>
                  <a:pt x="15922" y="67776"/>
                  <a:pt x="16971" y="67776"/>
                </a:cubicBezTo>
                <a:cubicBezTo>
                  <a:pt x="19266" y="67776"/>
                  <a:pt x="20119" y="65574"/>
                  <a:pt x="19982" y="63262"/>
                </a:cubicBezTo>
                <a:cubicBezTo>
                  <a:pt x="19681" y="58525"/>
                  <a:pt x="8774" y="51720"/>
                  <a:pt x="8707" y="46917"/>
                </a:cubicBezTo>
                <a:cubicBezTo>
                  <a:pt x="8673" y="42247"/>
                  <a:pt x="19815" y="45049"/>
                  <a:pt x="19781" y="39445"/>
                </a:cubicBezTo>
                <a:cubicBezTo>
                  <a:pt x="19715" y="32907"/>
                  <a:pt x="10975" y="27002"/>
                  <a:pt x="10842" y="22733"/>
                </a:cubicBezTo>
                <a:cubicBezTo>
                  <a:pt x="10808" y="20498"/>
                  <a:pt x="19348" y="18096"/>
                  <a:pt x="19214" y="16428"/>
                </a:cubicBezTo>
                <a:cubicBezTo>
                  <a:pt x="19023" y="14000"/>
                  <a:pt x="13658" y="0"/>
                  <a:pt x="91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" name="Google Shape;39;p4"/>
          <p:cNvGrpSpPr/>
          <p:nvPr/>
        </p:nvGrpSpPr>
        <p:grpSpPr>
          <a:xfrm rot="10800000">
            <a:off x="802351" y="250775"/>
            <a:ext cx="10890133" cy="5992984"/>
            <a:chOff x="589463" y="104681"/>
            <a:chExt cx="8167600" cy="4494738"/>
          </a:xfrm>
        </p:grpSpPr>
        <p:grpSp>
          <p:nvGrpSpPr>
            <p:cNvPr id="40" name="Google Shape;40;p4"/>
            <p:cNvGrpSpPr/>
            <p:nvPr/>
          </p:nvGrpSpPr>
          <p:grpSpPr>
            <a:xfrm>
              <a:off x="589463" y="338994"/>
              <a:ext cx="8167600" cy="4260425"/>
              <a:chOff x="680850" y="424263"/>
              <a:chExt cx="8167600" cy="4260425"/>
            </a:xfrm>
          </p:grpSpPr>
          <p:sp>
            <p:nvSpPr>
              <p:cNvPr id="41" name="Google Shape;41;p4"/>
              <p:cNvSpPr/>
              <p:nvPr/>
            </p:nvSpPr>
            <p:spPr>
              <a:xfrm>
                <a:off x="8751550" y="728813"/>
                <a:ext cx="96900" cy="969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" name="Google Shape;42;p4"/>
              <p:cNvSpPr/>
              <p:nvPr/>
            </p:nvSpPr>
            <p:spPr>
              <a:xfrm>
                <a:off x="4558725" y="424263"/>
                <a:ext cx="96900" cy="969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" name="Google Shape;43;p4"/>
              <p:cNvSpPr/>
              <p:nvPr/>
            </p:nvSpPr>
            <p:spPr>
              <a:xfrm>
                <a:off x="2064125" y="1072900"/>
                <a:ext cx="96900" cy="969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4" name="Google Shape;44;p4"/>
              <p:cNvGrpSpPr/>
              <p:nvPr/>
            </p:nvGrpSpPr>
            <p:grpSpPr>
              <a:xfrm>
                <a:off x="680850" y="1541388"/>
                <a:ext cx="5151263" cy="3143300"/>
                <a:chOff x="-2247950" y="-2535762"/>
                <a:chExt cx="5151263" cy="3143300"/>
              </a:xfrm>
            </p:grpSpPr>
            <p:sp>
              <p:nvSpPr>
                <p:cNvPr id="45" name="Google Shape;45;p4"/>
                <p:cNvSpPr/>
                <p:nvPr/>
              </p:nvSpPr>
              <p:spPr>
                <a:xfrm>
                  <a:off x="2736513" y="440738"/>
                  <a:ext cx="166800" cy="1668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" name="Google Shape;46;p4"/>
                <p:cNvSpPr/>
                <p:nvPr/>
              </p:nvSpPr>
              <p:spPr>
                <a:xfrm>
                  <a:off x="-2247950" y="-2535762"/>
                  <a:ext cx="96900" cy="969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47" name="Google Shape;47;p4"/>
            <p:cNvSpPr/>
            <p:nvPr/>
          </p:nvSpPr>
          <p:spPr>
            <a:xfrm>
              <a:off x="2779375" y="104681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341598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45048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252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537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246" y="5381380"/>
            <a:ext cx="6111753" cy="1476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57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175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1413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406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 userDrawn="1"/>
        </p:nvSpPr>
        <p:spPr>
          <a:xfrm>
            <a:off x="289905" y="229580"/>
            <a:ext cx="11661949" cy="646678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8098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909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E22FD7-AC62-4D7E-AFA1-550E3110E4D5}" type="datetimeFigureOut">
              <a:rPr lang="zh-CN" altLang="en-US" smtClean="0"/>
              <a:t>2026/5/17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4285F-F7DD-4347-B063-06F949A4CA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536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5"/>
          <p:cNvSpPr/>
          <p:nvPr/>
        </p:nvSpPr>
        <p:spPr>
          <a:xfrm rot="6814806" flipH="1">
            <a:off x="3154348" y="-5158126"/>
            <a:ext cx="4906480" cy="16528977"/>
          </a:xfrm>
          <a:custGeom>
            <a:avLst/>
            <a:gdLst/>
            <a:ahLst/>
            <a:cxnLst/>
            <a:rect l="l" t="t" r="r" b="b"/>
            <a:pathLst>
              <a:path w="20119" h="67777" extrusionOk="0">
                <a:moveTo>
                  <a:pt x="9189" y="0"/>
                </a:moveTo>
                <a:cubicBezTo>
                  <a:pt x="8993" y="0"/>
                  <a:pt x="8799" y="27"/>
                  <a:pt x="8607" y="83"/>
                </a:cubicBezTo>
                <a:cubicBezTo>
                  <a:pt x="4937" y="1151"/>
                  <a:pt x="13510" y="11825"/>
                  <a:pt x="12643" y="14593"/>
                </a:cubicBezTo>
                <a:cubicBezTo>
                  <a:pt x="11842" y="17162"/>
                  <a:pt x="3803" y="15494"/>
                  <a:pt x="3703" y="16595"/>
                </a:cubicBezTo>
                <a:cubicBezTo>
                  <a:pt x="3536" y="18696"/>
                  <a:pt x="12043" y="26836"/>
                  <a:pt x="11942" y="36042"/>
                </a:cubicBezTo>
                <a:cubicBezTo>
                  <a:pt x="11842" y="42180"/>
                  <a:pt x="1668" y="40579"/>
                  <a:pt x="835" y="45749"/>
                </a:cubicBezTo>
                <a:cubicBezTo>
                  <a:pt x="1" y="50853"/>
                  <a:pt x="8607" y="63295"/>
                  <a:pt x="12876" y="66197"/>
                </a:cubicBezTo>
                <a:cubicBezTo>
                  <a:pt x="14571" y="67317"/>
                  <a:pt x="15922" y="67776"/>
                  <a:pt x="16971" y="67776"/>
                </a:cubicBezTo>
                <a:cubicBezTo>
                  <a:pt x="19266" y="67776"/>
                  <a:pt x="20119" y="65574"/>
                  <a:pt x="19982" y="63262"/>
                </a:cubicBezTo>
                <a:cubicBezTo>
                  <a:pt x="19681" y="58525"/>
                  <a:pt x="8774" y="51720"/>
                  <a:pt x="8707" y="46917"/>
                </a:cubicBezTo>
                <a:cubicBezTo>
                  <a:pt x="8673" y="42247"/>
                  <a:pt x="19815" y="45049"/>
                  <a:pt x="19781" y="39445"/>
                </a:cubicBezTo>
                <a:cubicBezTo>
                  <a:pt x="19715" y="32907"/>
                  <a:pt x="10975" y="27002"/>
                  <a:pt x="10842" y="22733"/>
                </a:cubicBezTo>
                <a:cubicBezTo>
                  <a:pt x="10808" y="20498"/>
                  <a:pt x="19348" y="18096"/>
                  <a:pt x="19214" y="16428"/>
                </a:cubicBezTo>
                <a:cubicBezTo>
                  <a:pt x="19023" y="14000"/>
                  <a:pt x="13658" y="0"/>
                  <a:pt x="91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0" name="Google Shape;50;p5"/>
          <p:cNvGrpSpPr/>
          <p:nvPr/>
        </p:nvGrpSpPr>
        <p:grpSpPr>
          <a:xfrm rot="10800000" flipH="1">
            <a:off x="-477308" y="250775"/>
            <a:ext cx="10890133" cy="5992984"/>
            <a:chOff x="589463" y="104681"/>
            <a:chExt cx="8167600" cy="4494738"/>
          </a:xfrm>
        </p:grpSpPr>
        <p:grpSp>
          <p:nvGrpSpPr>
            <p:cNvPr id="51" name="Google Shape;51;p5"/>
            <p:cNvGrpSpPr/>
            <p:nvPr/>
          </p:nvGrpSpPr>
          <p:grpSpPr>
            <a:xfrm>
              <a:off x="589463" y="338994"/>
              <a:ext cx="8167600" cy="4260425"/>
              <a:chOff x="680850" y="424263"/>
              <a:chExt cx="8167600" cy="4260425"/>
            </a:xfrm>
          </p:grpSpPr>
          <p:sp>
            <p:nvSpPr>
              <p:cNvPr id="52" name="Google Shape;52;p5"/>
              <p:cNvSpPr/>
              <p:nvPr/>
            </p:nvSpPr>
            <p:spPr>
              <a:xfrm>
                <a:off x="8751550" y="728813"/>
                <a:ext cx="96900" cy="969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5"/>
              <p:cNvSpPr/>
              <p:nvPr/>
            </p:nvSpPr>
            <p:spPr>
              <a:xfrm>
                <a:off x="4558725" y="424263"/>
                <a:ext cx="96900" cy="969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" name="Google Shape;54;p5"/>
              <p:cNvSpPr/>
              <p:nvPr/>
            </p:nvSpPr>
            <p:spPr>
              <a:xfrm>
                <a:off x="2064125" y="1072900"/>
                <a:ext cx="96900" cy="969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5" name="Google Shape;55;p5"/>
              <p:cNvGrpSpPr/>
              <p:nvPr/>
            </p:nvGrpSpPr>
            <p:grpSpPr>
              <a:xfrm>
                <a:off x="680850" y="1541388"/>
                <a:ext cx="5151263" cy="3143300"/>
                <a:chOff x="-2247950" y="-2535762"/>
                <a:chExt cx="5151263" cy="3143300"/>
              </a:xfrm>
            </p:grpSpPr>
            <p:sp>
              <p:nvSpPr>
                <p:cNvPr id="56" name="Google Shape;56;p5"/>
                <p:cNvSpPr/>
                <p:nvPr/>
              </p:nvSpPr>
              <p:spPr>
                <a:xfrm>
                  <a:off x="2736513" y="440738"/>
                  <a:ext cx="166800" cy="1668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" name="Google Shape;57;p5"/>
                <p:cNvSpPr/>
                <p:nvPr/>
              </p:nvSpPr>
              <p:spPr>
                <a:xfrm>
                  <a:off x="-2247950" y="-2535762"/>
                  <a:ext cx="96900" cy="969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58" name="Google Shape;58;p5"/>
            <p:cNvSpPr/>
            <p:nvPr/>
          </p:nvSpPr>
          <p:spPr>
            <a:xfrm>
              <a:off x="2779375" y="104681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563146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E22FD7-AC62-4D7E-AFA1-550E3110E4D5}" type="datetimeFigureOut">
              <a:rPr lang="zh-CN" altLang="en-US" smtClean="0"/>
              <a:t>2026/5/17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4285F-F7DD-4347-B063-06F949A4CA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50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E22FD7-AC62-4D7E-AFA1-550E3110E4D5}" type="datetimeFigureOut">
              <a:rPr lang="zh-CN" altLang="en-US" smtClean="0"/>
              <a:t>2026/5/17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4285F-F7DD-4347-B063-06F949A4CA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279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4140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5D8D6-9048-43A7-A1B2-FEF844781416}" type="datetimeFigureOut">
              <a:rPr lang="zh-CN" altLang="en-US" smtClean="0"/>
              <a:t>2026/5/17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4FBAA-E74D-4AB2-AEA6-40610D19A95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684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5D8D6-9048-43A7-A1B2-FEF844781416}" type="datetimeFigureOut">
              <a:rPr lang="zh-CN" altLang="en-US" smtClean="0"/>
              <a:t>2026/5/17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4FBAA-E74D-4AB2-AEA6-40610D19A95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303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dk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7"/>
          <p:cNvGrpSpPr/>
          <p:nvPr/>
        </p:nvGrpSpPr>
        <p:grpSpPr>
          <a:xfrm flipH="1">
            <a:off x="412151" y="504042"/>
            <a:ext cx="11638733" cy="6016551"/>
            <a:chOff x="309113" y="378031"/>
            <a:chExt cx="8729050" cy="4512413"/>
          </a:xfrm>
        </p:grpSpPr>
        <p:sp>
          <p:nvSpPr>
            <p:cNvPr id="73" name="Google Shape;73;p7"/>
            <p:cNvSpPr/>
            <p:nvPr/>
          </p:nvSpPr>
          <p:spPr>
            <a:xfrm>
              <a:off x="8871363" y="2404956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7"/>
            <p:cNvSpPr/>
            <p:nvPr/>
          </p:nvSpPr>
          <p:spPr>
            <a:xfrm>
              <a:off x="8583963" y="4224944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7"/>
            <p:cNvSpPr/>
            <p:nvPr/>
          </p:nvSpPr>
          <p:spPr>
            <a:xfrm>
              <a:off x="2506138" y="378031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7"/>
            <p:cNvSpPr/>
            <p:nvPr/>
          </p:nvSpPr>
          <p:spPr>
            <a:xfrm>
              <a:off x="309113" y="2015394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7"/>
            <p:cNvSpPr/>
            <p:nvPr/>
          </p:nvSpPr>
          <p:spPr>
            <a:xfrm>
              <a:off x="3018713" y="4555206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7"/>
            <p:cNvSpPr/>
            <p:nvPr/>
          </p:nvSpPr>
          <p:spPr>
            <a:xfrm>
              <a:off x="7108100" y="4723644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9" name="Google Shape;79;p7"/>
          <p:cNvSpPr/>
          <p:nvPr/>
        </p:nvSpPr>
        <p:spPr>
          <a:xfrm rot="-4262482">
            <a:off x="-2727326" y="-2733829"/>
            <a:ext cx="7088379" cy="4675917"/>
          </a:xfrm>
          <a:custGeom>
            <a:avLst/>
            <a:gdLst/>
            <a:ahLst/>
            <a:cxnLst/>
            <a:rect l="l" t="t" r="r" b="b"/>
            <a:pathLst>
              <a:path w="46668" h="30785" extrusionOk="0">
                <a:moveTo>
                  <a:pt x="29061" y="0"/>
                </a:moveTo>
                <a:cubicBezTo>
                  <a:pt x="21998" y="0"/>
                  <a:pt x="14546" y="4270"/>
                  <a:pt x="9774" y="9559"/>
                </a:cubicBezTo>
                <a:cubicBezTo>
                  <a:pt x="7773" y="11794"/>
                  <a:pt x="0" y="19633"/>
                  <a:pt x="6905" y="20567"/>
                </a:cubicBezTo>
                <a:cubicBezTo>
                  <a:pt x="7056" y="20589"/>
                  <a:pt x="7206" y="20600"/>
                  <a:pt x="7356" y="20600"/>
                </a:cubicBezTo>
                <a:cubicBezTo>
                  <a:pt x="10462" y="20600"/>
                  <a:pt x="13550" y="16119"/>
                  <a:pt x="16275" y="16119"/>
                </a:cubicBezTo>
                <a:cubicBezTo>
                  <a:pt x="17017" y="16119"/>
                  <a:pt x="17732" y="16452"/>
                  <a:pt x="18414" y="17298"/>
                </a:cubicBezTo>
                <a:cubicBezTo>
                  <a:pt x="21082" y="20567"/>
                  <a:pt x="17313" y="29007"/>
                  <a:pt x="21115" y="29574"/>
                </a:cubicBezTo>
                <a:cubicBezTo>
                  <a:pt x="21386" y="29616"/>
                  <a:pt x="21645" y="29636"/>
                  <a:pt x="21893" y="29636"/>
                </a:cubicBezTo>
                <a:cubicBezTo>
                  <a:pt x="25720" y="29636"/>
                  <a:pt x="27031" y="24882"/>
                  <a:pt x="30670" y="24882"/>
                </a:cubicBezTo>
                <a:cubicBezTo>
                  <a:pt x="31419" y="24882"/>
                  <a:pt x="32268" y="25084"/>
                  <a:pt x="33257" y="25571"/>
                </a:cubicBezTo>
                <a:cubicBezTo>
                  <a:pt x="36025" y="26944"/>
                  <a:pt x="37778" y="30785"/>
                  <a:pt x="39932" y="30785"/>
                </a:cubicBezTo>
                <a:cubicBezTo>
                  <a:pt x="41023" y="30785"/>
                  <a:pt x="42218" y="29799"/>
                  <a:pt x="43698" y="27005"/>
                </a:cubicBezTo>
                <a:cubicBezTo>
                  <a:pt x="46667" y="21568"/>
                  <a:pt x="45299" y="11728"/>
                  <a:pt x="41930" y="6891"/>
                </a:cubicBezTo>
                <a:cubicBezTo>
                  <a:pt x="38455" y="1960"/>
                  <a:pt x="33847" y="0"/>
                  <a:pt x="2906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7"/>
          <p:cNvSpPr/>
          <p:nvPr/>
        </p:nvSpPr>
        <p:spPr>
          <a:xfrm rot="6537518">
            <a:off x="7832044" y="4919330"/>
            <a:ext cx="7088379" cy="4675917"/>
          </a:xfrm>
          <a:custGeom>
            <a:avLst/>
            <a:gdLst/>
            <a:ahLst/>
            <a:cxnLst/>
            <a:rect l="l" t="t" r="r" b="b"/>
            <a:pathLst>
              <a:path w="46668" h="30785" extrusionOk="0">
                <a:moveTo>
                  <a:pt x="29061" y="0"/>
                </a:moveTo>
                <a:cubicBezTo>
                  <a:pt x="21998" y="0"/>
                  <a:pt x="14546" y="4270"/>
                  <a:pt x="9774" y="9559"/>
                </a:cubicBezTo>
                <a:cubicBezTo>
                  <a:pt x="7773" y="11794"/>
                  <a:pt x="0" y="19633"/>
                  <a:pt x="6905" y="20567"/>
                </a:cubicBezTo>
                <a:cubicBezTo>
                  <a:pt x="7056" y="20589"/>
                  <a:pt x="7206" y="20600"/>
                  <a:pt x="7356" y="20600"/>
                </a:cubicBezTo>
                <a:cubicBezTo>
                  <a:pt x="10462" y="20600"/>
                  <a:pt x="13550" y="16119"/>
                  <a:pt x="16275" y="16119"/>
                </a:cubicBezTo>
                <a:cubicBezTo>
                  <a:pt x="17017" y="16119"/>
                  <a:pt x="17732" y="16452"/>
                  <a:pt x="18414" y="17298"/>
                </a:cubicBezTo>
                <a:cubicBezTo>
                  <a:pt x="21082" y="20567"/>
                  <a:pt x="17313" y="29007"/>
                  <a:pt x="21115" y="29574"/>
                </a:cubicBezTo>
                <a:cubicBezTo>
                  <a:pt x="21386" y="29616"/>
                  <a:pt x="21645" y="29636"/>
                  <a:pt x="21893" y="29636"/>
                </a:cubicBezTo>
                <a:cubicBezTo>
                  <a:pt x="25720" y="29636"/>
                  <a:pt x="27031" y="24882"/>
                  <a:pt x="30670" y="24882"/>
                </a:cubicBezTo>
                <a:cubicBezTo>
                  <a:pt x="31419" y="24882"/>
                  <a:pt x="32268" y="25084"/>
                  <a:pt x="33257" y="25571"/>
                </a:cubicBezTo>
                <a:cubicBezTo>
                  <a:pt x="36025" y="26944"/>
                  <a:pt x="37778" y="30785"/>
                  <a:pt x="39932" y="30785"/>
                </a:cubicBezTo>
                <a:cubicBezTo>
                  <a:pt x="41023" y="30785"/>
                  <a:pt x="42218" y="29799"/>
                  <a:pt x="43698" y="27005"/>
                </a:cubicBezTo>
                <a:cubicBezTo>
                  <a:pt x="46667" y="21568"/>
                  <a:pt x="45299" y="11728"/>
                  <a:pt x="41930" y="6891"/>
                </a:cubicBezTo>
                <a:cubicBezTo>
                  <a:pt x="38455" y="1960"/>
                  <a:pt x="33847" y="0"/>
                  <a:pt x="2906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55064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bg>
      <p:bgPr>
        <a:solidFill>
          <a:schemeClr val="dk2"/>
        </a:solid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9091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dk2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8901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9"/>
          <p:cNvSpPr txBox="1">
            <a:spLocks noGrp="1"/>
          </p:cNvSpPr>
          <p:nvPr>
            <p:ph type="ctrTitle"/>
          </p:nvPr>
        </p:nvSpPr>
        <p:spPr>
          <a:xfrm>
            <a:off x="950967" y="719333"/>
            <a:ext cx="10278000" cy="8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341" name="Google Shape;341;p29"/>
          <p:cNvSpPr txBox="1">
            <a:spLocks noGrp="1"/>
          </p:cNvSpPr>
          <p:nvPr>
            <p:ph type="ctrTitle" idx="2"/>
          </p:nvPr>
        </p:nvSpPr>
        <p:spPr>
          <a:xfrm>
            <a:off x="4572000" y="2681219"/>
            <a:ext cx="3048000" cy="4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Fredoka One"/>
              <a:buNone/>
              <a:defRPr sz="3067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5067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5067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5067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5067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5067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5067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5067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5067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342" name="Google Shape;342;p29"/>
          <p:cNvSpPr txBox="1">
            <a:spLocks noGrp="1"/>
          </p:cNvSpPr>
          <p:nvPr>
            <p:ph type="subTitle" idx="1"/>
          </p:nvPr>
        </p:nvSpPr>
        <p:spPr>
          <a:xfrm>
            <a:off x="4392600" y="2965553"/>
            <a:ext cx="3406800" cy="20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"/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67324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2483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7084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●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○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■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●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○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■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●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○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302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Nunito"/>
              <a:buChar char="■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2E6A51-04CE-885C-29EC-2F477398626B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EC7E45C-4165-5D46-F0A2-3E5ADC7AB43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4414" y="0"/>
            <a:ext cx="1613697" cy="161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0942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7" r:id="rId5"/>
    <p:sldLayoutId id="2147483668" r:id="rId6"/>
    <p:sldLayoutId id="2147483675" r:id="rId7"/>
    <p:sldLayoutId id="2147483678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2EEF890-964E-2CE4-A40C-F20E46A676F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4414" y="0"/>
            <a:ext cx="1613697" cy="161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02847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7B8DB6B-E64C-DFC6-D4EC-E4C7CF56DC5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4414" y="0"/>
            <a:ext cx="1613697" cy="161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820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2.wdp"/><Relationship Id="rId18" Type="http://schemas.openxmlformats.org/officeDocument/2006/relationships/image" Target="../media/image21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22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jpg"/><Relationship Id="rId1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3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jpg"/><Relationship Id="rId1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.pn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.pn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2.pn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png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png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png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.png"/><Relationship Id="rId5" Type="http://schemas.openxmlformats.org/officeDocument/2006/relationships/image" Target="../media/image49.png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microsoft.com/office/2007/relationships/hdphoto" Target="../media/hdphoto3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.png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云形 12"/>
          <p:cNvSpPr/>
          <p:nvPr/>
        </p:nvSpPr>
        <p:spPr>
          <a:xfrm>
            <a:off x="10357223" y="419100"/>
            <a:ext cx="983970" cy="53613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心坊童梦奇缘W" panose="020B0A04020202020204" pitchFamily="34" charset="-122"/>
              <a:ea typeface="字心坊童梦奇缘W" panose="020B0A04020202020204" pitchFamily="34" charset="-122"/>
              <a:cs typeface="+mn-cs"/>
              <a:sym typeface="字心坊童梦奇缘W" panose="020B0A04020202020204" pitchFamily="34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7438557" y="1268964"/>
            <a:ext cx="5411722" cy="5785338"/>
            <a:chOff x="7959532" y="1956394"/>
            <a:chExt cx="4795382" cy="4920626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61"/>
            <a:stretch>
              <a:fillRect/>
            </a:stretch>
          </p:blipFill>
          <p:spPr>
            <a:xfrm flipH="1">
              <a:off x="9285797" y="1956394"/>
              <a:ext cx="2893892" cy="4482506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9532" y="2081638"/>
              <a:ext cx="4795382" cy="4795382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DA54A83-D4B2-49B5-2B0A-70A75FB473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625" y="1268964"/>
            <a:ext cx="5997215" cy="4609889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DB82999-A73A-995E-38BE-86203ADC17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4414" y="0"/>
            <a:ext cx="1613697" cy="16136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58244" y="974663"/>
            <a:ext cx="7013091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2792755" y="1130744"/>
            <a:ext cx="6582509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00050CB-3A69-488B-92B9-326B4250EC4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77838" y="1156168"/>
            <a:ext cx="7084166" cy="829128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97342E74-FC75-49D4-A2B7-03FE73BD9405}"/>
              </a:ext>
            </a:extLst>
          </p:cNvPr>
          <p:cNvGrpSpPr/>
          <p:nvPr/>
        </p:nvGrpSpPr>
        <p:grpSpPr>
          <a:xfrm>
            <a:off x="4067419" y="2034047"/>
            <a:ext cx="3395412" cy="2366969"/>
            <a:chOff x="559051" y="175103"/>
            <a:chExt cx="10477334" cy="5677057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9823B0B-60E4-4EAE-A067-B23F1E5039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59051" y="3115739"/>
              <a:ext cx="5129548" cy="273642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98F7818-CE4F-4D40-84AF-1F7601B5E6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5688599" y="3132233"/>
              <a:ext cx="5347786" cy="271992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D332E11-B2B3-4816-94C9-9B32ECAF5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559051" y="180047"/>
              <a:ext cx="5073904" cy="293074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206D3E93-D112-449C-B274-E96217C03D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5632955" y="175103"/>
              <a:ext cx="5403430" cy="293074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13111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42"/>
          <p:cNvSpPr txBox="1">
            <a:spLocks noGrp="1"/>
          </p:cNvSpPr>
          <p:nvPr>
            <p:ph type="subTitle" idx="4294967295"/>
          </p:nvPr>
        </p:nvSpPr>
        <p:spPr>
          <a:xfrm>
            <a:off x="3976200" y="3999933"/>
            <a:ext cx="4239600" cy="105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/>
              <a:t>You can enter a subtitle here if you need it</a:t>
            </a:r>
            <a:endParaRPr/>
          </a:p>
        </p:txBody>
      </p:sp>
      <p:grpSp>
        <p:nvGrpSpPr>
          <p:cNvPr id="679" name="Google Shape;679;p42"/>
          <p:cNvGrpSpPr/>
          <p:nvPr/>
        </p:nvGrpSpPr>
        <p:grpSpPr>
          <a:xfrm rot="1765296" flipH="1">
            <a:off x="10072637" y="3692631"/>
            <a:ext cx="882361" cy="907691"/>
            <a:chOff x="2510200" y="3361463"/>
            <a:chExt cx="488700" cy="510950"/>
          </a:xfrm>
        </p:grpSpPr>
        <p:sp>
          <p:nvSpPr>
            <p:cNvPr id="680" name="Google Shape;680;p42"/>
            <p:cNvSpPr/>
            <p:nvPr/>
          </p:nvSpPr>
          <p:spPr>
            <a:xfrm>
              <a:off x="2696175" y="3569838"/>
              <a:ext cx="95925" cy="92400"/>
            </a:xfrm>
            <a:custGeom>
              <a:avLst/>
              <a:gdLst/>
              <a:ahLst/>
              <a:cxnLst/>
              <a:rect l="l" t="t" r="r" b="b"/>
              <a:pathLst>
                <a:path w="3837" h="3696" extrusionOk="0">
                  <a:moveTo>
                    <a:pt x="1933" y="1"/>
                  </a:moveTo>
                  <a:cubicBezTo>
                    <a:pt x="1676" y="1"/>
                    <a:pt x="1415" y="53"/>
                    <a:pt x="1168" y="160"/>
                  </a:cubicBezTo>
                  <a:cubicBezTo>
                    <a:pt x="400" y="494"/>
                    <a:pt x="0" y="1228"/>
                    <a:pt x="67" y="2028"/>
                  </a:cubicBezTo>
                  <a:cubicBezTo>
                    <a:pt x="67" y="2228"/>
                    <a:pt x="167" y="2462"/>
                    <a:pt x="234" y="2595"/>
                  </a:cubicBezTo>
                  <a:cubicBezTo>
                    <a:pt x="534" y="3296"/>
                    <a:pt x="1201" y="3696"/>
                    <a:pt x="1935" y="3696"/>
                  </a:cubicBezTo>
                  <a:cubicBezTo>
                    <a:pt x="2202" y="3696"/>
                    <a:pt x="2435" y="3663"/>
                    <a:pt x="2702" y="3529"/>
                  </a:cubicBezTo>
                  <a:cubicBezTo>
                    <a:pt x="3169" y="3329"/>
                    <a:pt x="3503" y="2995"/>
                    <a:pt x="3669" y="2495"/>
                  </a:cubicBezTo>
                  <a:cubicBezTo>
                    <a:pt x="3836" y="2061"/>
                    <a:pt x="3836" y="1561"/>
                    <a:pt x="3603" y="1127"/>
                  </a:cubicBezTo>
                  <a:cubicBezTo>
                    <a:pt x="3536" y="961"/>
                    <a:pt x="3436" y="827"/>
                    <a:pt x="3336" y="660"/>
                  </a:cubicBezTo>
                  <a:cubicBezTo>
                    <a:pt x="2997" y="231"/>
                    <a:pt x="2474" y="1"/>
                    <a:pt x="19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1" name="Google Shape;681;p42"/>
            <p:cNvSpPr/>
            <p:nvPr/>
          </p:nvSpPr>
          <p:spPr>
            <a:xfrm>
              <a:off x="2630275" y="3361463"/>
              <a:ext cx="229375" cy="510950"/>
            </a:xfrm>
            <a:custGeom>
              <a:avLst/>
              <a:gdLst/>
              <a:ahLst/>
              <a:cxnLst/>
              <a:rect l="l" t="t" r="r" b="b"/>
              <a:pathLst>
                <a:path w="9175" h="20438" extrusionOk="0">
                  <a:moveTo>
                    <a:pt x="7239" y="489"/>
                  </a:moveTo>
                  <a:cubicBezTo>
                    <a:pt x="7339" y="489"/>
                    <a:pt x="7406" y="523"/>
                    <a:pt x="7506" y="556"/>
                  </a:cubicBezTo>
                  <a:cubicBezTo>
                    <a:pt x="7540" y="556"/>
                    <a:pt x="7573" y="623"/>
                    <a:pt x="7640" y="656"/>
                  </a:cubicBezTo>
                  <a:cubicBezTo>
                    <a:pt x="7673" y="690"/>
                    <a:pt x="7706" y="690"/>
                    <a:pt x="7706" y="723"/>
                  </a:cubicBezTo>
                  <a:lnTo>
                    <a:pt x="7973" y="990"/>
                  </a:lnTo>
                  <a:cubicBezTo>
                    <a:pt x="8073" y="1190"/>
                    <a:pt x="8207" y="1357"/>
                    <a:pt x="8307" y="1557"/>
                  </a:cubicBezTo>
                  <a:cubicBezTo>
                    <a:pt x="8474" y="2057"/>
                    <a:pt x="8574" y="2591"/>
                    <a:pt x="8640" y="3158"/>
                  </a:cubicBezTo>
                  <a:lnTo>
                    <a:pt x="8640" y="3058"/>
                  </a:lnTo>
                  <a:cubicBezTo>
                    <a:pt x="8707" y="3825"/>
                    <a:pt x="8707" y="4559"/>
                    <a:pt x="8674" y="5326"/>
                  </a:cubicBezTo>
                  <a:cubicBezTo>
                    <a:pt x="8640" y="6093"/>
                    <a:pt x="8540" y="6927"/>
                    <a:pt x="8373" y="7728"/>
                  </a:cubicBezTo>
                  <a:lnTo>
                    <a:pt x="8373" y="7695"/>
                  </a:lnTo>
                  <a:cubicBezTo>
                    <a:pt x="8173" y="8995"/>
                    <a:pt x="7873" y="10230"/>
                    <a:pt x="7506" y="11497"/>
                  </a:cubicBezTo>
                  <a:cubicBezTo>
                    <a:pt x="7139" y="12732"/>
                    <a:pt x="6672" y="13932"/>
                    <a:pt x="6139" y="15133"/>
                  </a:cubicBezTo>
                  <a:cubicBezTo>
                    <a:pt x="5571" y="16334"/>
                    <a:pt x="4904" y="17502"/>
                    <a:pt x="4070" y="18536"/>
                  </a:cubicBezTo>
                  <a:cubicBezTo>
                    <a:pt x="3737" y="18903"/>
                    <a:pt x="3403" y="19303"/>
                    <a:pt x="3036" y="19570"/>
                  </a:cubicBezTo>
                  <a:cubicBezTo>
                    <a:pt x="2870" y="19703"/>
                    <a:pt x="2703" y="19770"/>
                    <a:pt x="2503" y="19870"/>
                  </a:cubicBezTo>
                  <a:cubicBezTo>
                    <a:pt x="2369" y="19903"/>
                    <a:pt x="2236" y="19937"/>
                    <a:pt x="2136" y="19937"/>
                  </a:cubicBezTo>
                  <a:lnTo>
                    <a:pt x="1869" y="19937"/>
                  </a:lnTo>
                  <a:cubicBezTo>
                    <a:pt x="1802" y="19937"/>
                    <a:pt x="1702" y="19903"/>
                    <a:pt x="1669" y="19870"/>
                  </a:cubicBezTo>
                  <a:cubicBezTo>
                    <a:pt x="1569" y="19837"/>
                    <a:pt x="1502" y="19770"/>
                    <a:pt x="1469" y="19737"/>
                  </a:cubicBezTo>
                  <a:cubicBezTo>
                    <a:pt x="1368" y="19670"/>
                    <a:pt x="1302" y="19570"/>
                    <a:pt x="1202" y="19436"/>
                  </a:cubicBezTo>
                  <a:cubicBezTo>
                    <a:pt x="1068" y="19303"/>
                    <a:pt x="1002" y="19069"/>
                    <a:pt x="901" y="18903"/>
                  </a:cubicBezTo>
                  <a:cubicBezTo>
                    <a:pt x="868" y="18869"/>
                    <a:pt x="868" y="18769"/>
                    <a:pt x="835" y="18736"/>
                  </a:cubicBezTo>
                  <a:cubicBezTo>
                    <a:pt x="668" y="18269"/>
                    <a:pt x="568" y="17768"/>
                    <a:pt x="535" y="17268"/>
                  </a:cubicBezTo>
                  <a:lnTo>
                    <a:pt x="535" y="17368"/>
                  </a:lnTo>
                  <a:cubicBezTo>
                    <a:pt x="468" y="16568"/>
                    <a:pt x="468" y="15834"/>
                    <a:pt x="501" y="15033"/>
                  </a:cubicBezTo>
                  <a:lnTo>
                    <a:pt x="501" y="14766"/>
                  </a:lnTo>
                  <a:lnTo>
                    <a:pt x="501" y="14733"/>
                  </a:lnTo>
                  <a:cubicBezTo>
                    <a:pt x="535" y="14032"/>
                    <a:pt x="635" y="13365"/>
                    <a:pt x="735" y="12665"/>
                  </a:cubicBezTo>
                  <a:lnTo>
                    <a:pt x="735" y="12598"/>
                  </a:lnTo>
                  <a:cubicBezTo>
                    <a:pt x="901" y="11664"/>
                    <a:pt x="1135" y="10730"/>
                    <a:pt x="1368" y="9763"/>
                  </a:cubicBezTo>
                  <a:cubicBezTo>
                    <a:pt x="1368" y="9729"/>
                    <a:pt x="1368" y="9696"/>
                    <a:pt x="1402" y="9663"/>
                  </a:cubicBezTo>
                  <a:lnTo>
                    <a:pt x="1469" y="9563"/>
                  </a:lnTo>
                  <a:lnTo>
                    <a:pt x="1469" y="9529"/>
                  </a:lnTo>
                  <a:lnTo>
                    <a:pt x="1502" y="9429"/>
                  </a:lnTo>
                  <a:lnTo>
                    <a:pt x="1502" y="9396"/>
                  </a:lnTo>
                  <a:cubicBezTo>
                    <a:pt x="1502" y="9362"/>
                    <a:pt x="1502" y="9362"/>
                    <a:pt x="1535" y="9329"/>
                  </a:cubicBezTo>
                  <a:lnTo>
                    <a:pt x="1535" y="9262"/>
                  </a:lnTo>
                  <a:lnTo>
                    <a:pt x="1535" y="9229"/>
                  </a:lnTo>
                  <a:lnTo>
                    <a:pt x="1535" y="9196"/>
                  </a:lnTo>
                  <a:lnTo>
                    <a:pt x="1535" y="9162"/>
                  </a:lnTo>
                  <a:lnTo>
                    <a:pt x="1535" y="9062"/>
                  </a:lnTo>
                  <a:lnTo>
                    <a:pt x="1535" y="9029"/>
                  </a:lnTo>
                  <a:lnTo>
                    <a:pt x="1535" y="8929"/>
                  </a:lnTo>
                  <a:lnTo>
                    <a:pt x="1535" y="8895"/>
                  </a:lnTo>
                  <a:lnTo>
                    <a:pt x="1535" y="8862"/>
                  </a:lnTo>
                  <a:cubicBezTo>
                    <a:pt x="1535" y="8829"/>
                    <a:pt x="1535" y="8829"/>
                    <a:pt x="1569" y="8762"/>
                  </a:cubicBezTo>
                  <a:cubicBezTo>
                    <a:pt x="1702" y="8362"/>
                    <a:pt x="1835" y="7928"/>
                    <a:pt x="2002" y="7528"/>
                  </a:cubicBezTo>
                  <a:cubicBezTo>
                    <a:pt x="2002" y="7494"/>
                    <a:pt x="2036" y="7428"/>
                    <a:pt x="2036" y="7428"/>
                  </a:cubicBezTo>
                  <a:lnTo>
                    <a:pt x="2069" y="7394"/>
                  </a:lnTo>
                  <a:lnTo>
                    <a:pt x="2069" y="7361"/>
                  </a:lnTo>
                  <a:cubicBezTo>
                    <a:pt x="2336" y="6694"/>
                    <a:pt x="2636" y="5993"/>
                    <a:pt x="2903" y="5360"/>
                  </a:cubicBezTo>
                  <a:cubicBezTo>
                    <a:pt x="3470" y="4159"/>
                    <a:pt x="4137" y="2991"/>
                    <a:pt x="4971" y="1990"/>
                  </a:cubicBezTo>
                  <a:cubicBezTo>
                    <a:pt x="5305" y="1590"/>
                    <a:pt x="5638" y="1257"/>
                    <a:pt x="6005" y="990"/>
                  </a:cubicBezTo>
                  <a:cubicBezTo>
                    <a:pt x="6139" y="890"/>
                    <a:pt x="6239" y="823"/>
                    <a:pt x="6372" y="756"/>
                  </a:cubicBezTo>
                  <a:lnTo>
                    <a:pt x="6505" y="756"/>
                  </a:lnTo>
                  <a:cubicBezTo>
                    <a:pt x="6539" y="756"/>
                    <a:pt x="6572" y="723"/>
                    <a:pt x="6639" y="723"/>
                  </a:cubicBezTo>
                  <a:lnTo>
                    <a:pt x="6672" y="723"/>
                  </a:lnTo>
                  <a:cubicBezTo>
                    <a:pt x="6706" y="723"/>
                    <a:pt x="6806" y="690"/>
                    <a:pt x="6839" y="690"/>
                  </a:cubicBezTo>
                  <a:lnTo>
                    <a:pt x="6872" y="690"/>
                  </a:lnTo>
                  <a:cubicBezTo>
                    <a:pt x="7073" y="489"/>
                    <a:pt x="7173" y="489"/>
                    <a:pt x="7239" y="489"/>
                  </a:cubicBezTo>
                  <a:close/>
                  <a:moveTo>
                    <a:pt x="6953" y="0"/>
                  </a:moveTo>
                  <a:cubicBezTo>
                    <a:pt x="6928" y="0"/>
                    <a:pt x="6900" y="9"/>
                    <a:pt x="6872" y="22"/>
                  </a:cubicBezTo>
                  <a:cubicBezTo>
                    <a:pt x="6839" y="22"/>
                    <a:pt x="6739" y="22"/>
                    <a:pt x="6706" y="56"/>
                  </a:cubicBezTo>
                  <a:cubicBezTo>
                    <a:pt x="6572" y="122"/>
                    <a:pt x="6505" y="156"/>
                    <a:pt x="6372" y="189"/>
                  </a:cubicBezTo>
                  <a:cubicBezTo>
                    <a:pt x="6305" y="223"/>
                    <a:pt x="6205" y="289"/>
                    <a:pt x="6172" y="323"/>
                  </a:cubicBezTo>
                  <a:cubicBezTo>
                    <a:pt x="5905" y="489"/>
                    <a:pt x="5672" y="656"/>
                    <a:pt x="5405" y="856"/>
                  </a:cubicBezTo>
                  <a:lnTo>
                    <a:pt x="5238" y="1023"/>
                  </a:lnTo>
                  <a:lnTo>
                    <a:pt x="5205" y="1056"/>
                  </a:lnTo>
                  <a:cubicBezTo>
                    <a:pt x="5004" y="1290"/>
                    <a:pt x="4838" y="1457"/>
                    <a:pt x="4671" y="1657"/>
                  </a:cubicBezTo>
                  <a:cubicBezTo>
                    <a:pt x="4604" y="1690"/>
                    <a:pt x="4571" y="1724"/>
                    <a:pt x="4571" y="1790"/>
                  </a:cubicBezTo>
                  <a:cubicBezTo>
                    <a:pt x="4371" y="2024"/>
                    <a:pt x="4204" y="2291"/>
                    <a:pt x="4004" y="2558"/>
                  </a:cubicBezTo>
                  <a:cubicBezTo>
                    <a:pt x="3737" y="2924"/>
                    <a:pt x="3503" y="3358"/>
                    <a:pt x="3270" y="3758"/>
                  </a:cubicBezTo>
                  <a:cubicBezTo>
                    <a:pt x="3170" y="3992"/>
                    <a:pt x="3070" y="4192"/>
                    <a:pt x="2936" y="4392"/>
                  </a:cubicBezTo>
                  <a:cubicBezTo>
                    <a:pt x="2536" y="5193"/>
                    <a:pt x="2202" y="6027"/>
                    <a:pt x="1869" y="6861"/>
                  </a:cubicBezTo>
                  <a:cubicBezTo>
                    <a:pt x="1569" y="7594"/>
                    <a:pt x="1335" y="8362"/>
                    <a:pt x="1102" y="9096"/>
                  </a:cubicBezTo>
                  <a:cubicBezTo>
                    <a:pt x="1102" y="9162"/>
                    <a:pt x="1102" y="9162"/>
                    <a:pt x="1068" y="9196"/>
                  </a:cubicBezTo>
                  <a:lnTo>
                    <a:pt x="1068" y="9262"/>
                  </a:lnTo>
                  <a:cubicBezTo>
                    <a:pt x="668" y="10763"/>
                    <a:pt x="334" y="12265"/>
                    <a:pt x="168" y="13832"/>
                  </a:cubicBezTo>
                  <a:cubicBezTo>
                    <a:pt x="168" y="13899"/>
                    <a:pt x="168" y="13932"/>
                    <a:pt x="101" y="14032"/>
                  </a:cubicBezTo>
                  <a:cubicBezTo>
                    <a:pt x="34" y="14866"/>
                    <a:pt x="1" y="15700"/>
                    <a:pt x="1" y="16501"/>
                  </a:cubicBezTo>
                  <a:cubicBezTo>
                    <a:pt x="1" y="16901"/>
                    <a:pt x="34" y="17268"/>
                    <a:pt x="68" y="17702"/>
                  </a:cubicBezTo>
                  <a:cubicBezTo>
                    <a:pt x="101" y="18069"/>
                    <a:pt x="201" y="18436"/>
                    <a:pt x="334" y="18836"/>
                  </a:cubicBezTo>
                  <a:lnTo>
                    <a:pt x="334" y="18869"/>
                  </a:lnTo>
                  <a:lnTo>
                    <a:pt x="334" y="18903"/>
                  </a:lnTo>
                  <a:cubicBezTo>
                    <a:pt x="401" y="19169"/>
                    <a:pt x="535" y="19403"/>
                    <a:pt x="668" y="19603"/>
                  </a:cubicBezTo>
                  <a:cubicBezTo>
                    <a:pt x="768" y="19837"/>
                    <a:pt x="1002" y="20037"/>
                    <a:pt x="1202" y="20204"/>
                  </a:cubicBezTo>
                  <a:cubicBezTo>
                    <a:pt x="1268" y="20270"/>
                    <a:pt x="1402" y="20337"/>
                    <a:pt x="1502" y="20370"/>
                  </a:cubicBezTo>
                  <a:cubicBezTo>
                    <a:pt x="1602" y="20404"/>
                    <a:pt x="1702" y="20437"/>
                    <a:pt x="1835" y="20437"/>
                  </a:cubicBezTo>
                  <a:lnTo>
                    <a:pt x="2169" y="20437"/>
                  </a:lnTo>
                  <a:cubicBezTo>
                    <a:pt x="2302" y="20437"/>
                    <a:pt x="2436" y="20404"/>
                    <a:pt x="2569" y="20370"/>
                  </a:cubicBezTo>
                  <a:cubicBezTo>
                    <a:pt x="2836" y="20270"/>
                    <a:pt x="3070" y="20170"/>
                    <a:pt x="3270" y="20003"/>
                  </a:cubicBezTo>
                  <a:cubicBezTo>
                    <a:pt x="3570" y="19770"/>
                    <a:pt x="3870" y="19536"/>
                    <a:pt x="4104" y="19236"/>
                  </a:cubicBezTo>
                  <a:cubicBezTo>
                    <a:pt x="4604" y="18736"/>
                    <a:pt x="5004" y="18169"/>
                    <a:pt x="5371" y="17535"/>
                  </a:cubicBezTo>
                  <a:cubicBezTo>
                    <a:pt x="5738" y="16901"/>
                    <a:pt x="6072" y="16267"/>
                    <a:pt x="6405" y="15600"/>
                  </a:cubicBezTo>
                  <a:cubicBezTo>
                    <a:pt x="6706" y="14933"/>
                    <a:pt x="7006" y="14333"/>
                    <a:pt x="7239" y="13599"/>
                  </a:cubicBezTo>
                  <a:cubicBezTo>
                    <a:pt x="7773" y="12231"/>
                    <a:pt x="8207" y="10763"/>
                    <a:pt x="8540" y="9362"/>
                  </a:cubicBezTo>
                  <a:cubicBezTo>
                    <a:pt x="8874" y="7895"/>
                    <a:pt x="9074" y="6427"/>
                    <a:pt x="9107" y="4993"/>
                  </a:cubicBezTo>
                  <a:cubicBezTo>
                    <a:pt x="9174" y="4259"/>
                    <a:pt x="9107" y="3558"/>
                    <a:pt x="9041" y="2858"/>
                  </a:cubicBezTo>
                  <a:cubicBezTo>
                    <a:pt x="8974" y="2191"/>
                    <a:pt x="8807" y="1523"/>
                    <a:pt x="8440" y="923"/>
                  </a:cubicBezTo>
                  <a:cubicBezTo>
                    <a:pt x="8340" y="723"/>
                    <a:pt x="8173" y="523"/>
                    <a:pt x="7973" y="389"/>
                  </a:cubicBezTo>
                  <a:lnTo>
                    <a:pt x="7906" y="356"/>
                  </a:lnTo>
                  <a:cubicBezTo>
                    <a:pt x="7873" y="356"/>
                    <a:pt x="7873" y="323"/>
                    <a:pt x="7840" y="323"/>
                  </a:cubicBezTo>
                  <a:cubicBezTo>
                    <a:pt x="7740" y="223"/>
                    <a:pt x="7640" y="189"/>
                    <a:pt x="7506" y="156"/>
                  </a:cubicBezTo>
                  <a:cubicBezTo>
                    <a:pt x="7473" y="156"/>
                    <a:pt x="7406" y="89"/>
                    <a:pt x="7373" y="89"/>
                  </a:cubicBezTo>
                  <a:cubicBezTo>
                    <a:pt x="7306" y="89"/>
                    <a:pt x="7239" y="56"/>
                    <a:pt x="7173" y="56"/>
                  </a:cubicBezTo>
                  <a:lnTo>
                    <a:pt x="7039" y="56"/>
                  </a:lnTo>
                  <a:cubicBezTo>
                    <a:pt x="7020" y="17"/>
                    <a:pt x="6989" y="0"/>
                    <a:pt x="695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2" name="Google Shape;682;p42"/>
            <p:cNvSpPr/>
            <p:nvPr/>
          </p:nvSpPr>
          <p:spPr>
            <a:xfrm>
              <a:off x="2546900" y="3408713"/>
              <a:ext cx="385300" cy="408650"/>
            </a:xfrm>
            <a:custGeom>
              <a:avLst/>
              <a:gdLst/>
              <a:ahLst/>
              <a:cxnLst/>
              <a:rect l="l" t="t" r="r" b="b"/>
              <a:pathLst>
                <a:path w="15412" h="16346" extrusionOk="0">
                  <a:moveTo>
                    <a:pt x="11708" y="15378"/>
                  </a:moveTo>
                  <a:lnTo>
                    <a:pt x="11708" y="15378"/>
                  </a:lnTo>
                  <a:cubicBezTo>
                    <a:pt x="11714" y="15381"/>
                    <a:pt x="11720" y="15384"/>
                    <a:pt x="11725" y="15386"/>
                  </a:cubicBezTo>
                  <a:lnTo>
                    <a:pt x="11725" y="15386"/>
                  </a:lnTo>
                  <a:cubicBezTo>
                    <a:pt x="11717" y="15378"/>
                    <a:pt x="11708" y="15378"/>
                    <a:pt x="11708" y="15378"/>
                  </a:cubicBezTo>
                  <a:close/>
                  <a:moveTo>
                    <a:pt x="13959" y="15882"/>
                  </a:moveTo>
                  <a:cubicBezTo>
                    <a:pt x="13940" y="15882"/>
                    <a:pt x="13910" y="15912"/>
                    <a:pt x="13910" y="15912"/>
                  </a:cubicBezTo>
                  <a:lnTo>
                    <a:pt x="13977" y="15912"/>
                  </a:lnTo>
                  <a:cubicBezTo>
                    <a:pt x="13977" y="15890"/>
                    <a:pt x="13969" y="15882"/>
                    <a:pt x="13959" y="15882"/>
                  </a:cubicBezTo>
                  <a:close/>
                  <a:moveTo>
                    <a:pt x="1568" y="601"/>
                  </a:moveTo>
                  <a:cubicBezTo>
                    <a:pt x="1801" y="601"/>
                    <a:pt x="2035" y="601"/>
                    <a:pt x="2235" y="634"/>
                  </a:cubicBezTo>
                  <a:cubicBezTo>
                    <a:pt x="2777" y="730"/>
                    <a:pt x="3258" y="917"/>
                    <a:pt x="3736" y="1137"/>
                  </a:cubicBezTo>
                  <a:lnTo>
                    <a:pt x="3736" y="1137"/>
                  </a:lnTo>
                  <a:cubicBezTo>
                    <a:pt x="3736" y="1136"/>
                    <a:pt x="3736" y="1135"/>
                    <a:pt x="3736" y="1135"/>
                  </a:cubicBezTo>
                  <a:lnTo>
                    <a:pt x="3736" y="1135"/>
                  </a:lnTo>
                  <a:cubicBezTo>
                    <a:pt x="3757" y="1145"/>
                    <a:pt x="3779" y="1156"/>
                    <a:pt x="3800" y="1166"/>
                  </a:cubicBezTo>
                  <a:lnTo>
                    <a:pt x="3800" y="1166"/>
                  </a:lnTo>
                  <a:cubicBezTo>
                    <a:pt x="3779" y="1157"/>
                    <a:pt x="3757" y="1147"/>
                    <a:pt x="3736" y="1137"/>
                  </a:cubicBezTo>
                  <a:lnTo>
                    <a:pt x="3736" y="1137"/>
                  </a:lnTo>
                  <a:cubicBezTo>
                    <a:pt x="3739" y="1167"/>
                    <a:pt x="3798" y="1168"/>
                    <a:pt x="3803" y="1168"/>
                  </a:cubicBezTo>
                  <a:lnTo>
                    <a:pt x="3803" y="1168"/>
                  </a:lnTo>
                  <a:cubicBezTo>
                    <a:pt x="3802" y="1167"/>
                    <a:pt x="3801" y="1167"/>
                    <a:pt x="3800" y="1166"/>
                  </a:cubicBezTo>
                  <a:lnTo>
                    <a:pt x="3800" y="1166"/>
                  </a:lnTo>
                  <a:cubicBezTo>
                    <a:pt x="3801" y="1167"/>
                    <a:pt x="3802" y="1167"/>
                    <a:pt x="3803" y="1168"/>
                  </a:cubicBezTo>
                  <a:cubicBezTo>
                    <a:pt x="3803" y="1168"/>
                    <a:pt x="3803" y="1168"/>
                    <a:pt x="3803" y="1168"/>
                  </a:cubicBezTo>
                  <a:lnTo>
                    <a:pt x="3803" y="1168"/>
                  </a:lnTo>
                  <a:cubicBezTo>
                    <a:pt x="4448" y="1493"/>
                    <a:pt x="5091" y="1849"/>
                    <a:pt x="5704" y="2269"/>
                  </a:cubicBezTo>
                  <a:cubicBezTo>
                    <a:pt x="6371" y="2736"/>
                    <a:pt x="7005" y="3236"/>
                    <a:pt x="7639" y="3736"/>
                  </a:cubicBezTo>
                  <a:lnTo>
                    <a:pt x="7572" y="3736"/>
                  </a:lnTo>
                  <a:cubicBezTo>
                    <a:pt x="8573" y="4570"/>
                    <a:pt x="9507" y="5471"/>
                    <a:pt x="10374" y="6438"/>
                  </a:cubicBezTo>
                  <a:cubicBezTo>
                    <a:pt x="11241" y="7406"/>
                    <a:pt x="12042" y="8406"/>
                    <a:pt x="12809" y="9474"/>
                  </a:cubicBezTo>
                  <a:cubicBezTo>
                    <a:pt x="13543" y="10575"/>
                    <a:pt x="14210" y="11742"/>
                    <a:pt x="14677" y="12976"/>
                  </a:cubicBezTo>
                  <a:cubicBezTo>
                    <a:pt x="14844" y="13443"/>
                    <a:pt x="14977" y="13910"/>
                    <a:pt x="15011" y="14411"/>
                  </a:cubicBezTo>
                  <a:lnTo>
                    <a:pt x="15011" y="15011"/>
                  </a:lnTo>
                  <a:cubicBezTo>
                    <a:pt x="14977" y="15145"/>
                    <a:pt x="14977" y="15278"/>
                    <a:pt x="14877" y="15378"/>
                  </a:cubicBezTo>
                  <a:cubicBezTo>
                    <a:pt x="14844" y="15478"/>
                    <a:pt x="14811" y="15545"/>
                    <a:pt x="14744" y="15612"/>
                  </a:cubicBezTo>
                  <a:lnTo>
                    <a:pt x="14577" y="15778"/>
                  </a:lnTo>
                  <a:lnTo>
                    <a:pt x="14344" y="15878"/>
                  </a:lnTo>
                  <a:cubicBezTo>
                    <a:pt x="14210" y="15945"/>
                    <a:pt x="14077" y="15945"/>
                    <a:pt x="13977" y="15979"/>
                  </a:cubicBezTo>
                  <a:cubicBezTo>
                    <a:pt x="13743" y="15979"/>
                    <a:pt x="13543" y="15979"/>
                    <a:pt x="13343" y="15945"/>
                  </a:cubicBezTo>
                  <a:cubicBezTo>
                    <a:pt x="13310" y="15945"/>
                    <a:pt x="13210" y="15878"/>
                    <a:pt x="13143" y="15878"/>
                  </a:cubicBezTo>
                  <a:cubicBezTo>
                    <a:pt x="12648" y="15780"/>
                    <a:pt x="12187" y="15616"/>
                    <a:pt x="11725" y="15386"/>
                  </a:cubicBezTo>
                  <a:lnTo>
                    <a:pt x="11725" y="15386"/>
                  </a:lnTo>
                  <a:cubicBezTo>
                    <a:pt x="11733" y="15395"/>
                    <a:pt x="11742" y="15411"/>
                    <a:pt x="11742" y="15445"/>
                  </a:cubicBezTo>
                  <a:cubicBezTo>
                    <a:pt x="11041" y="15111"/>
                    <a:pt x="10374" y="14678"/>
                    <a:pt x="9740" y="14277"/>
                  </a:cubicBezTo>
                  <a:cubicBezTo>
                    <a:pt x="9674" y="14211"/>
                    <a:pt x="9607" y="14177"/>
                    <a:pt x="9540" y="14144"/>
                  </a:cubicBezTo>
                  <a:cubicBezTo>
                    <a:pt x="8940" y="13710"/>
                    <a:pt x="8406" y="13310"/>
                    <a:pt x="7872" y="12843"/>
                  </a:cubicBezTo>
                  <a:cubicBezTo>
                    <a:pt x="7105" y="12209"/>
                    <a:pt x="6438" y="11542"/>
                    <a:pt x="5738" y="10875"/>
                  </a:cubicBezTo>
                  <a:lnTo>
                    <a:pt x="5671" y="10808"/>
                  </a:lnTo>
                  <a:lnTo>
                    <a:pt x="5571" y="10708"/>
                  </a:lnTo>
                  <a:lnTo>
                    <a:pt x="5504" y="10641"/>
                  </a:lnTo>
                  <a:lnTo>
                    <a:pt x="5471" y="10608"/>
                  </a:lnTo>
                  <a:lnTo>
                    <a:pt x="5404" y="10541"/>
                  </a:lnTo>
                  <a:lnTo>
                    <a:pt x="5371" y="10508"/>
                  </a:lnTo>
                  <a:lnTo>
                    <a:pt x="5337" y="10475"/>
                  </a:lnTo>
                  <a:lnTo>
                    <a:pt x="5304" y="10441"/>
                  </a:lnTo>
                  <a:lnTo>
                    <a:pt x="5237" y="10375"/>
                  </a:lnTo>
                  <a:lnTo>
                    <a:pt x="5204" y="10341"/>
                  </a:lnTo>
                  <a:lnTo>
                    <a:pt x="5170" y="10308"/>
                  </a:lnTo>
                  <a:lnTo>
                    <a:pt x="5137" y="10274"/>
                  </a:lnTo>
                  <a:lnTo>
                    <a:pt x="5070" y="10208"/>
                  </a:lnTo>
                  <a:lnTo>
                    <a:pt x="5037" y="10174"/>
                  </a:lnTo>
                  <a:cubicBezTo>
                    <a:pt x="5037" y="10141"/>
                    <a:pt x="5004" y="10141"/>
                    <a:pt x="5004" y="10108"/>
                  </a:cubicBezTo>
                  <a:cubicBezTo>
                    <a:pt x="4703" y="9774"/>
                    <a:pt x="4403" y="9440"/>
                    <a:pt x="4170" y="9107"/>
                  </a:cubicBezTo>
                  <a:lnTo>
                    <a:pt x="4070" y="9007"/>
                  </a:lnTo>
                  <a:lnTo>
                    <a:pt x="4036" y="8973"/>
                  </a:lnTo>
                  <a:cubicBezTo>
                    <a:pt x="4036" y="8973"/>
                    <a:pt x="4036" y="8940"/>
                    <a:pt x="4003" y="8940"/>
                  </a:cubicBezTo>
                  <a:cubicBezTo>
                    <a:pt x="3536" y="8340"/>
                    <a:pt x="3069" y="7806"/>
                    <a:pt x="2702" y="7172"/>
                  </a:cubicBezTo>
                  <a:cubicBezTo>
                    <a:pt x="1968" y="6105"/>
                    <a:pt x="1301" y="4937"/>
                    <a:pt x="834" y="3703"/>
                  </a:cubicBezTo>
                  <a:cubicBezTo>
                    <a:pt x="667" y="3269"/>
                    <a:pt x="534" y="2802"/>
                    <a:pt x="500" y="2302"/>
                  </a:cubicBezTo>
                  <a:lnTo>
                    <a:pt x="500" y="1868"/>
                  </a:lnTo>
                  <a:lnTo>
                    <a:pt x="500" y="1835"/>
                  </a:lnTo>
                  <a:lnTo>
                    <a:pt x="500" y="1802"/>
                  </a:lnTo>
                  <a:lnTo>
                    <a:pt x="500" y="1768"/>
                  </a:lnTo>
                  <a:lnTo>
                    <a:pt x="500" y="1702"/>
                  </a:lnTo>
                  <a:cubicBezTo>
                    <a:pt x="500" y="1668"/>
                    <a:pt x="500" y="1635"/>
                    <a:pt x="534" y="1602"/>
                  </a:cubicBezTo>
                  <a:lnTo>
                    <a:pt x="534" y="1535"/>
                  </a:lnTo>
                  <a:cubicBezTo>
                    <a:pt x="534" y="1501"/>
                    <a:pt x="567" y="1435"/>
                    <a:pt x="567" y="1368"/>
                  </a:cubicBezTo>
                  <a:lnTo>
                    <a:pt x="567" y="1335"/>
                  </a:lnTo>
                  <a:cubicBezTo>
                    <a:pt x="634" y="1101"/>
                    <a:pt x="667" y="1001"/>
                    <a:pt x="734" y="934"/>
                  </a:cubicBezTo>
                  <a:cubicBezTo>
                    <a:pt x="801" y="901"/>
                    <a:pt x="867" y="801"/>
                    <a:pt x="967" y="768"/>
                  </a:cubicBezTo>
                  <a:cubicBezTo>
                    <a:pt x="1001" y="768"/>
                    <a:pt x="1034" y="734"/>
                    <a:pt x="1068" y="734"/>
                  </a:cubicBezTo>
                  <a:cubicBezTo>
                    <a:pt x="1134" y="734"/>
                    <a:pt x="1168" y="668"/>
                    <a:pt x="1201" y="668"/>
                  </a:cubicBezTo>
                  <a:cubicBezTo>
                    <a:pt x="1334" y="634"/>
                    <a:pt x="1468" y="634"/>
                    <a:pt x="1568" y="601"/>
                  </a:cubicBezTo>
                  <a:close/>
                  <a:moveTo>
                    <a:pt x="1668" y="0"/>
                  </a:moveTo>
                  <a:cubicBezTo>
                    <a:pt x="1401" y="0"/>
                    <a:pt x="1168" y="67"/>
                    <a:pt x="967" y="134"/>
                  </a:cubicBezTo>
                  <a:lnTo>
                    <a:pt x="901" y="134"/>
                  </a:lnTo>
                  <a:cubicBezTo>
                    <a:pt x="867" y="134"/>
                    <a:pt x="867" y="167"/>
                    <a:pt x="834" y="167"/>
                  </a:cubicBezTo>
                  <a:cubicBezTo>
                    <a:pt x="701" y="234"/>
                    <a:pt x="634" y="301"/>
                    <a:pt x="534" y="401"/>
                  </a:cubicBezTo>
                  <a:lnTo>
                    <a:pt x="467" y="467"/>
                  </a:lnTo>
                  <a:cubicBezTo>
                    <a:pt x="400" y="501"/>
                    <a:pt x="367" y="601"/>
                    <a:pt x="334" y="634"/>
                  </a:cubicBezTo>
                  <a:cubicBezTo>
                    <a:pt x="334" y="668"/>
                    <a:pt x="300" y="668"/>
                    <a:pt x="300" y="734"/>
                  </a:cubicBezTo>
                  <a:lnTo>
                    <a:pt x="300" y="768"/>
                  </a:lnTo>
                  <a:cubicBezTo>
                    <a:pt x="167" y="901"/>
                    <a:pt x="167" y="968"/>
                    <a:pt x="134" y="1001"/>
                  </a:cubicBezTo>
                  <a:cubicBezTo>
                    <a:pt x="67" y="1068"/>
                    <a:pt x="67" y="1101"/>
                    <a:pt x="67" y="1168"/>
                  </a:cubicBezTo>
                  <a:cubicBezTo>
                    <a:pt x="33" y="1301"/>
                    <a:pt x="33" y="1435"/>
                    <a:pt x="0" y="1501"/>
                  </a:cubicBezTo>
                  <a:lnTo>
                    <a:pt x="0" y="1768"/>
                  </a:lnTo>
                  <a:cubicBezTo>
                    <a:pt x="0" y="2069"/>
                    <a:pt x="33" y="2402"/>
                    <a:pt x="67" y="2669"/>
                  </a:cubicBezTo>
                  <a:cubicBezTo>
                    <a:pt x="67" y="2769"/>
                    <a:pt x="134" y="2836"/>
                    <a:pt x="134" y="2936"/>
                  </a:cubicBezTo>
                  <a:lnTo>
                    <a:pt x="134" y="2969"/>
                  </a:lnTo>
                  <a:lnTo>
                    <a:pt x="367" y="3736"/>
                  </a:lnTo>
                  <a:cubicBezTo>
                    <a:pt x="367" y="3770"/>
                    <a:pt x="400" y="3803"/>
                    <a:pt x="400" y="3903"/>
                  </a:cubicBezTo>
                  <a:lnTo>
                    <a:pt x="801" y="4770"/>
                  </a:lnTo>
                  <a:cubicBezTo>
                    <a:pt x="1001" y="5171"/>
                    <a:pt x="1201" y="5604"/>
                    <a:pt x="1468" y="6005"/>
                  </a:cubicBezTo>
                  <a:lnTo>
                    <a:pt x="1835" y="6638"/>
                  </a:lnTo>
                  <a:cubicBezTo>
                    <a:pt x="2335" y="7406"/>
                    <a:pt x="2835" y="8140"/>
                    <a:pt x="3403" y="8807"/>
                  </a:cubicBezTo>
                  <a:cubicBezTo>
                    <a:pt x="3903" y="9440"/>
                    <a:pt x="4403" y="10008"/>
                    <a:pt x="4970" y="10608"/>
                  </a:cubicBezTo>
                  <a:lnTo>
                    <a:pt x="5037" y="10675"/>
                  </a:lnTo>
                  <a:lnTo>
                    <a:pt x="5070" y="10741"/>
                  </a:lnTo>
                  <a:cubicBezTo>
                    <a:pt x="6104" y="11842"/>
                    <a:pt x="7305" y="12910"/>
                    <a:pt x="8506" y="13844"/>
                  </a:cubicBezTo>
                  <a:cubicBezTo>
                    <a:pt x="8540" y="13910"/>
                    <a:pt x="8573" y="13944"/>
                    <a:pt x="8673" y="13977"/>
                  </a:cubicBezTo>
                  <a:cubicBezTo>
                    <a:pt x="9340" y="14477"/>
                    <a:pt x="10007" y="14944"/>
                    <a:pt x="10741" y="15345"/>
                  </a:cubicBezTo>
                  <a:cubicBezTo>
                    <a:pt x="11075" y="15578"/>
                    <a:pt x="11442" y="15745"/>
                    <a:pt x="11842" y="15912"/>
                  </a:cubicBezTo>
                  <a:cubicBezTo>
                    <a:pt x="12175" y="16079"/>
                    <a:pt x="12542" y="16179"/>
                    <a:pt x="12909" y="16279"/>
                  </a:cubicBezTo>
                  <a:lnTo>
                    <a:pt x="13009" y="16279"/>
                  </a:lnTo>
                  <a:cubicBezTo>
                    <a:pt x="13243" y="16312"/>
                    <a:pt x="13543" y="16345"/>
                    <a:pt x="13777" y="16345"/>
                  </a:cubicBezTo>
                  <a:cubicBezTo>
                    <a:pt x="14043" y="16345"/>
                    <a:pt x="14277" y="16312"/>
                    <a:pt x="14544" y="16179"/>
                  </a:cubicBezTo>
                  <a:cubicBezTo>
                    <a:pt x="14611" y="16145"/>
                    <a:pt x="14744" y="16079"/>
                    <a:pt x="14844" y="16012"/>
                  </a:cubicBezTo>
                  <a:lnTo>
                    <a:pt x="15078" y="15778"/>
                  </a:lnTo>
                  <a:cubicBezTo>
                    <a:pt x="15178" y="15678"/>
                    <a:pt x="15211" y="15578"/>
                    <a:pt x="15244" y="15478"/>
                  </a:cubicBezTo>
                  <a:cubicBezTo>
                    <a:pt x="15278" y="15345"/>
                    <a:pt x="15344" y="15245"/>
                    <a:pt x="15378" y="15078"/>
                  </a:cubicBezTo>
                  <a:cubicBezTo>
                    <a:pt x="15411" y="14811"/>
                    <a:pt x="15411" y="14511"/>
                    <a:pt x="15411" y="14244"/>
                  </a:cubicBezTo>
                  <a:cubicBezTo>
                    <a:pt x="15378" y="13844"/>
                    <a:pt x="15278" y="13510"/>
                    <a:pt x="15211" y="13143"/>
                  </a:cubicBezTo>
                  <a:cubicBezTo>
                    <a:pt x="15011" y="12476"/>
                    <a:pt x="14711" y="11809"/>
                    <a:pt x="14377" y="11175"/>
                  </a:cubicBezTo>
                  <a:cubicBezTo>
                    <a:pt x="14043" y="10508"/>
                    <a:pt x="13677" y="9941"/>
                    <a:pt x="13243" y="9307"/>
                  </a:cubicBezTo>
                  <a:cubicBezTo>
                    <a:pt x="12843" y="8740"/>
                    <a:pt x="12409" y="8140"/>
                    <a:pt x="11942" y="7572"/>
                  </a:cubicBezTo>
                  <a:cubicBezTo>
                    <a:pt x="11041" y="6405"/>
                    <a:pt x="10007" y="5304"/>
                    <a:pt x="8973" y="4270"/>
                  </a:cubicBezTo>
                  <a:cubicBezTo>
                    <a:pt x="7872" y="3269"/>
                    <a:pt x="6738" y="2302"/>
                    <a:pt x="5504" y="1501"/>
                  </a:cubicBezTo>
                  <a:cubicBezTo>
                    <a:pt x="4904" y="1135"/>
                    <a:pt x="4236" y="768"/>
                    <a:pt x="3603" y="501"/>
                  </a:cubicBezTo>
                  <a:cubicBezTo>
                    <a:pt x="3002" y="267"/>
                    <a:pt x="2335" y="0"/>
                    <a:pt x="1668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3" name="Google Shape;683;p42"/>
            <p:cNvSpPr/>
            <p:nvPr/>
          </p:nvSpPr>
          <p:spPr>
            <a:xfrm>
              <a:off x="2510200" y="3478763"/>
              <a:ext cx="488700" cy="271875"/>
            </a:xfrm>
            <a:custGeom>
              <a:avLst/>
              <a:gdLst/>
              <a:ahLst/>
              <a:cxnLst/>
              <a:rect l="l" t="t" r="r" b="b"/>
              <a:pathLst>
                <a:path w="19548" h="10875" extrusionOk="0">
                  <a:moveTo>
                    <a:pt x="16312" y="401"/>
                  </a:moveTo>
                  <a:cubicBezTo>
                    <a:pt x="16842" y="401"/>
                    <a:pt x="17344" y="409"/>
                    <a:pt x="17846" y="534"/>
                  </a:cubicBezTo>
                  <a:lnTo>
                    <a:pt x="18480" y="801"/>
                  </a:lnTo>
                  <a:cubicBezTo>
                    <a:pt x="18547" y="834"/>
                    <a:pt x="18680" y="934"/>
                    <a:pt x="18780" y="1001"/>
                  </a:cubicBezTo>
                  <a:lnTo>
                    <a:pt x="18847" y="1101"/>
                  </a:lnTo>
                  <a:cubicBezTo>
                    <a:pt x="18881" y="1101"/>
                    <a:pt x="18881" y="1135"/>
                    <a:pt x="18914" y="1168"/>
                  </a:cubicBezTo>
                  <a:cubicBezTo>
                    <a:pt x="18981" y="1201"/>
                    <a:pt x="19014" y="1301"/>
                    <a:pt x="19047" y="1368"/>
                  </a:cubicBezTo>
                  <a:cubicBezTo>
                    <a:pt x="19047" y="1466"/>
                    <a:pt x="19083" y="1528"/>
                    <a:pt x="19011" y="1528"/>
                  </a:cubicBezTo>
                  <a:cubicBezTo>
                    <a:pt x="18984" y="1528"/>
                    <a:pt x="18943" y="1519"/>
                    <a:pt x="18881" y="1501"/>
                  </a:cubicBezTo>
                  <a:lnTo>
                    <a:pt x="18881" y="1535"/>
                  </a:lnTo>
                  <a:lnTo>
                    <a:pt x="18881" y="1702"/>
                  </a:lnTo>
                  <a:lnTo>
                    <a:pt x="18881" y="1735"/>
                  </a:lnTo>
                  <a:lnTo>
                    <a:pt x="18881" y="1868"/>
                  </a:lnTo>
                  <a:lnTo>
                    <a:pt x="18881" y="1902"/>
                  </a:lnTo>
                  <a:lnTo>
                    <a:pt x="18881" y="1968"/>
                  </a:lnTo>
                  <a:lnTo>
                    <a:pt x="18881" y="2002"/>
                  </a:lnTo>
                  <a:cubicBezTo>
                    <a:pt x="18847" y="2169"/>
                    <a:pt x="18814" y="2302"/>
                    <a:pt x="18714" y="2402"/>
                  </a:cubicBezTo>
                  <a:cubicBezTo>
                    <a:pt x="18480" y="2836"/>
                    <a:pt x="18180" y="3203"/>
                    <a:pt x="17846" y="3570"/>
                  </a:cubicBezTo>
                  <a:cubicBezTo>
                    <a:pt x="16912" y="4537"/>
                    <a:pt x="15878" y="5338"/>
                    <a:pt x="14744" y="6038"/>
                  </a:cubicBezTo>
                  <a:cubicBezTo>
                    <a:pt x="14177" y="6405"/>
                    <a:pt x="13510" y="6805"/>
                    <a:pt x="12876" y="7139"/>
                  </a:cubicBezTo>
                  <a:cubicBezTo>
                    <a:pt x="12876" y="7172"/>
                    <a:pt x="12843" y="7172"/>
                    <a:pt x="12843" y="7172"/>
                  </a:cubicBezTo>
                  <a:cubicBezTo>
                    <a:pt x="12843" y="7206"/>
                    <a:pt x="12810" y="7206"/>
                    <a:pt x="12810" y="7206"/>
                  </a:cubicBezTo>
                  <a:cubicBezTo>
                    <a:pt x="12743" y="7206"/>
                    <a:pt x="12743" y="7239"/>
                    <a:pt x="12709" y="7239"/>
                  </a:cubicBezTo>
                  <a:cubicBezTo>
                    <a:pt x="12343" y="7472"/>
                    <a:pt x="11909" y="7673"/>
                    <a:pt x="11542" y="7839"/>
                  </a:cubicBezTo>
                  <a:cubicBezTo>
                    <a:pt x="11509" y="7839"/>
                    <a:pt x="11509" y="7873"/>
                    <a:pt x="11475" y="7873"/>
                  </a:cubicBezTo>
                  <a:cubicBezTo>
                    <a:pt x="11475" y="7906"/>
                    <a:pt x="11409" y="7906"/>
                    <a:pt x="11409" y="7906"/>
                  </a:cubicBezTo>
                  <a:cubicBezTo>
                    <a:pt x="11409" y="7973"/>
                    <a:pt x="11375" y="7973"/>
                    <a:pt x="11375" y="7973"/>
                  </a:cubicBezTo>
                  <a:lnTo>
                    <a:pt x="11308" y="8006"/>
                  </a:lnTo>
                  <a:cubicBezTo>
                    <a:pt x="11308" y="8040"/>
                    <a:pt x="11242" y="8040"/>
                    <a:pt x="11242" y="8040"/>
                  </a:cubicBezTo>
                  <a:cubicBezTo>
                    <a:pt x="11242" y="8073"/>
                    <a:pt x="11208" y="8073"/>
                    <a:pt x="11208" y="8073"/>
                  </a:cubicBezTo>
                  <a:cubicBezTo>
                    <a:pt x="11208" y="8140"/>
                    <a:pt x="11175" y="8140"/>
                    <a:pt x="11175" y="8140"/>
                  </a:cubicBezTo>
                  <a:cubicBezTo>
                    <a:pt x="11175" y="8173"/>
                    <a:pt x="11142" y="8173"/>
                    <a:pt x="11142" y="8173"/>
                  </a:cubicBezTo>
                  <a:cubicBezTo>
                    <a:pt x="11142" y="8206"/>
                    <a:pt x="11075" y="8206"/>
                    <a:pt x="11075" y="8206"/>
                  </a:cubicBezTo>
                  <a:lnTo>
                    <a:pt x="11042" y="8240"/>
                  </a:lnTo>
                  <a:cubicBezTo>
                    <a:pt x="11008" y="8240"/>
                    <a:pt x="11008" y="8306"/>
                    <a:pt x="10975" y="8306"/>
                  </a:cubicBezTo>
                  <a:lnTo>
                    <a:pt x="10908" y="8306"/>
                  </a:lnTo>
                  <a:cubicBezTo>
                    <a:pt x="10875" y="8306"/>
                    <a:pt x="10875" y="8340"/>
                    <a:pt x="10841" y="8340"/>
                  </a:cubicBezTo>
                  <a:lnTo>
                    <a:pt x="10808" y="8340"/>
                  </a:lnTo>
                  <a:cubicBezTo>
                    <a:pt x="10741" y="8340"/>
                    <a:pt x="10741" y="8373"/>
                    <a:pt x="10708" y="8373"/>
                  </a:cubicBezTo>
                  <a:cubicBezTo>
                    <a:pt x="10708" y="8373"/>
                    <a:pt x="10675" y="8406"/>
                    <a:pt x="10641" y="8406"/>
                  </a:cubicBezTo>
                  <a:cubicBezTo>
                    <a:pt x="9774" y="8807"/>
                    <a:pt x="8840" y="9140"/>
                    <a:pt x="7939" y="9407"/>
                  </a:cubicBezTo>
                  <a:lnTo>
                    <a:pt x="7873" y="9407"/>
                  </a:lnTo>
                  <a:cubicBezTo>
                    <a:pt x="7206" y="9641"/>
                    <a:pt x="6538" y="9807"/>
                    <a:pt x="5871" y="9974"/>
                  </a:cubicBezTo>
                  <a:lnTo>
                    <a:pt x="5838" y="9974"/>
                  </a:lnTo>
                  <a:cubicBezTo>
                    <a:pt x="5771" y="9974"/>
                    <a:pt x="5671" y="10008"/>
                    <a:pt x="5604" y="10008"/>
                  </a:cubicBezTo>
                  <a:cubicBezTo>
                    <a:pt x="4837" y="10174"/>
                    <a:pt x="4103" y="10241"/>
                    <a:pt x="3303" y="10308"/>
                  </a:cubicBezTo>
                  <a:lnTo>
                    <a:pt x="3369" y="10308"/>
                  </a:lnTo>
                  <a:cubicBezTo>
                    <a:pt x="3244" y="10316"/>
                    <a:pt x="3119" y="10320"/>
                    <a:pt x="2994" y="10320"/>
                  </a:cubicBezTo>
                  <a:cubicBezTo>
                    <a:pt x="2619" y="10320"/>
                    <a:pt x="2244" y="10283"/>
                    <a:pt x="1868" y="10208"/>
                  </a:cubicBezTo>
                  <a:cubicBezTo>
                    <a:pt x="1802" y="10208"/>
                    <a:pt x="1702" y="10174"/>
                    <a:pt x="1668" y="10174"/>
                  </a:cubicBezTo>
                  <a:cubicBezTo>
                    <a:pt x="1468" y="10141"/>
                    <a:pt x="1301" y="10041"/>
                    <a:pt x="1101" y="9974"/>
                  </a:cubicBezTo>
                  <a:cubicBezTo>
                    <a:pt x="1001" y="9908"/>
                    <a:pt x="868" y="9841"/>
                    <a:pt x="801" y="9741"/>
                  </a:cubicBezTo>
                  <a:cubicBezTo>
                    <a:pt x="768" y="9674"/>
                    <a:pt x="668" y="9641"/>
                    <a:pt x="634" y="9541"/>
                  </a:cubicBezTo>
                  <a:cubicBezTo>
                    <a:pt x="601" y="9474"/>
                    <a:pt x="601" y="9407"/>
                    <a:pt x="534" y="9340"/>
                  </a:cubicBezTo>
                  <a:cubicBezTo>
                    <a:pt x="534" y="9240"/>
                    <a:pt x="501" y="9174"/>
                    <a:pt x="501" y="9074"/>
                  </a:cubicBezTo>
                  <a:cubicBezTo>
                    <a:pt x="501" y="8974"/>
                    <a:pt x="501" y="8840"/>
                    <a:pt x="534" y="8707"/>
                  </a:cubicBezTo>
                  <a:cubicBezTo>
                    <a:pt x="601" y="8507"/>
                    <a:pt x="668" y="8306"/>
                    <a:pt x="768" y="8140"/>
                  </a:cubicBezTo>
                  <a:cubicBezTo>
                    <a:pt x="1001" y="7706"/>
                    <a:pt x="1301" y="7339"/>
                    <a:pt x="1635" y="6972"/>
                  </a:cubicBezTo>
                  <a:cubicBezTo>
                    <a:pt x="2536" y="6005"/>
                    <a:pt x="3603" y="5204"/>
                    <a:pt x="4704" y="4504"/>
                  </a:cubicBezTo>
                  <a:cubicBezTo>
                    <a:pt x="5805" y="3836"/>
                    <a:pt x="6972" y="3203"/>
                    <a:pt x="8140" y="2669"/>
                  </a:cubicBezTo>
                  <a:cubicBezTo>
                    <a:pt x="9307" y="2169"/>
                    <a:pt x="10508" y="1668"/>
                    <a:pt x="11742" y="1301"/>
                  </a:cubicBezTo>
                  <a:lnTo>
                    <a:pt x="11709" y="1301"/>
                  </a:lnTo>
                  <a:cubicBezTo>
                    <a:pt x="12476" y="1068"/>
                    <a:pt x="13243" y="868"/>
                    <a:pt x="14044" y="701"/>
                  </a:cubicBezTo>
                  <a:cubicBezTo>
                    <a:pt x="14811" y="534"/>
                    <a:pt x="15545" y="467"/>
                    <a:pt x="16312" y="401"/>
                  </a:cubicBezTo>
                  <a:close/>
                  <a:moveTo>
                    <a:pt x="16479" y="0"/>
                  </a:moveTo>
                  <a:cubicBezTo>
                    <a:pt x="15778" y="0"/>
                    <a:pt x="15044" y="100"/>
                    <a:pt x="14344" y="201"/>
                  </a:cubicBezTo>
                  <a:cubicBezTo>
                    <a:pt x="12876" y="467"/>
                    <a:pt x="11475" y="868"/>
                    <a:pt x="10108" y="1368"/>
                  </a:cubicBezTo>
                  <a:cubicBezTo>
                    <a:pt x="8707" y="1868"/>
                    <a:pt x="7339" y="2502"/>
                    <a:pt x="6038" y="3203"/>
                  </a:cubicBezTo>
                  <a:cubicBezTo>
                    <a:pt x="5438" y="3536"/>
                    <a:pt x="4804" y="3937"/>
                    <a:pt x="4203" y="4303"/>
                  </a:cubicBezTo>
                  <a:cubicBezTo>
                    <a:pt x="3636" y="4704"/>
                    <a:pt x="3003" y="5137"/>
                    <a:pt x="2469" y="5604"/>
                  </a:cubicBezTo>
                  <a:cubicBezTo>
                    <a:pt x="1935" y="6005"/>
                    <a:pt x="1435" y="6505"/>
                    <a:pt x="968" y="7039"/>
                  </a:cubicBezTo>
                  <a:cubicBezTo>
                    <a:pt x="701" y="7339"/>
                    <a:pt x="501" y="7639"/>
                    <a:pt x="334" y="7973"/>
                  </a:cubicBezTo>
                  <a:cubicBezTo>
                    <a:pt x="201" y="8173"/>
                    <a:pt x="100" y="8473"/>
                    <a:pt x="34" y="8707"/>
                  </a:cubicBezTo>
                  <a:cubicBezTo>
                    <a:pt x="0" y="8840"/>
                    <a:pt x="0" y="9007"/>
                    <a:pt x="0" y="9140"/>
                  </a:cubicBezTo>
                  <a:cubicBezTo>
                    <a:pt x="0" y="9274"/>
                    <a:pt x="0" y="9340"/>
                    <a:pt x="34" y="9474"/>
                  </a:cubicBezTo>
                  <a:cubicBezTo>
                    <a:pt x="100" y="9607"/>
                    <a:pt x="134" y="9707"/>
                    <a:pt x="167" y="9807"/>
                  </a:cubicBezTo>
                  <a:cubicBezTo>
                    <a:pt x="267" y="9941"/>
                    <a:pt x="301" y="10008"/>
                    <a:pt x="367" y="10108"/>
                  </a:cubicBezTo>
                  <a:cubicBezTo>
                    <a:pt x="534" y="10308"/>
                    <a:pt x="768" y="10441"/>
                    <a:pt x="1001" y="10541"/>
                  </a:cubicBezTo>
                  <a:cubicBezTo>
                    <a:pt x="1268" y="10675"/>
                    <a:pt x="1501" y="10775"/>
                    <a:pt x="1768" y="10808"/>
                  </a:cubicBezTo>
                  <a:lnTo>
                    <a:pt x="1835" y="10808"/>
                  </a:lnTo>
                  <a:cubicBezTo>
                    <a:pt x="2202" y="10842"/>
                    <a:pt x="2602" y="10875"/>
                    <a:pt x="2969" y="10875"/>
                  </a:cubicBezTo>
                  <a:cubicBezTo>
                    <a:pt x="3369" y="10875"/>
                    <a:pt x="3770" y="10842"/>
                    <a:pt x="4170" y="10808"/>
                  </a:cubicBezTo>
                  <a:cubicBezTo>
                    <a:pt x="5004" y="10708"/>
                    <a:pt x="5838" y="10541"/>
                    <a:pt x="6638" y="10341"/>
                  </a:cubicBezTo>
                  <a:lnTo>
                    <a:pt x="6805" y="10308"/>
                  </a:lnTo>
                  <a:cubicBezTo>
                    <a:pt x="8306" y="9941"/>
                    <a:pt x="9774" y="9374"/>
                    <a:pt x="11175" y="8773"/>
                  </a:cubicBezTo>
                  <a:cubicBezTo>
                    <a:pt x="11208" y="8707"/>
                    <a:pt x="11208" y="8707"/>
                    <a:pt x="11275" y="8707"/>
                  </a:cubicBezTo>
                  <a:cubicBezTo>
                    <a:pt x="11308" y="8707"/>
                    <a:pt x="11308" y="8673"/>
                    <a:pt x="11342" y="8673"/>
                  </a:cubicBezTo>
                  <a:cubicBezTo>
                    <a:pt x="12042" y="8340"/>
                    <a:pt x="12776" y="8006"/>
                    <a:pt x="13477" y="7639"/>
                  </a:cubicBezTo>
                  <a:cubicBezTo>
                    <a:pt x="14277" y="7172"/>
                    <a:pt x="15011" y="6705"/>
                    <a:pt x="15778" y="6205"/>
                  </a:cubicBezTo>
                  <a:cubicBezTo>
                    <a:pt x="15978" y="6105"/>
                    <a:pt x="16145" y="5938"/>
                    <a:pt x="16345" y="5805"/>
                  </a:cubicBezTo>
                  <a:cubicBezTo>
                    <a:pt x="16712" y="5504"/>
                    <a:pt x="17113" y="5204"/>
                    <a:pt x="17446" y="4937"/>
                  </a:cubicBezTo>
                  <a:cubicBezTo>
                    <a:pt x="17680" y="4704"/>
                    <a:pt x="17947" y="4504"/>
                    <a:pt x="18147" y="4270"/>
                  </a:cubicBezTo>
                  <a:lnTo>
                    <a:pt x="18280" y="4137"/>
                  </a:lnTo>
                  <a:lnTo>
                    <a:pt x="18780" y="3503"/>
                  </a:lnTo>
                  <a:lnTo>
                    <a:pt x="18814" y="3470"/>
                  </a:lnTo>
                  <a:cubicBezTo>
                    <a:pt x="18847" y="3369"/>
                    <a:pt x="18881" y="3336"/>
                    <a:pt x="18947" y="3236"/>
                  </a:cubicBezTo>
                  <a:cubicBezTo>
                    <a:pt x="19114" y="3003"/>
                    <a:pt x="19281" y="2769"/>
                    <a:pt x="19381" y="2469"/>
                  </a:cubicBezTo>
                  <a:cubicBezTo>
                    <a:pt x="19448" y="2369"/>
                    <a:pt x="19448" y="2302"/>
                    <a:pt x="19481" y="2202"/>
                  </a:cubicBezTo>
                  <a:cubicBezTo>
                    <a:pt x="19514" y="2135"/>
                    <a:pt x="19548" y="2002"/>
                    <a:pt x="19548" y="1868"/>
                  </a:cubicBezTo>
                  <a:lnTo>
                    <a:pt x="19548" y="1702"/>
                  </a:lnTo>
                  <a:cubicBezTo>
                    <a:pt x="19548" y="1647"/>
                    <a:pt x="19548" y="1593"/>
                    <a:pt x="19511" y="1593"/>
                  </a:cubicBezTo>
                  <a:cubicBezTo>
                    <a:pt x="19503" y="1593"/>
                    <a:pt x="19493" y="1595"/>
                    <a:pt x="19481" y="1602"/>
                  </a:cubicBezTo>
                  <a:lnTo>
                    <a:pt x="19481" y="1535"/>
                  </a:lnTo>
                  <a:lnTo>
                    <a:pt x="19481" y="1468"/>
                  </a:lnTo>
                  <a:cubicBezTo>
                    <a:pt x="19481" y="1368"/>
                    <a:pt x="19481" y="1335"/>
                    <a:pt x="19448" y="1268"/>
                  </a:cubicBezTo>
                  <a:cubicBezTo>
                    <a:pt x="19448" y="1201"/>
                    <a:pt x="19381" y="1168"/>
                    <a:pt x="19381" y="1135"/>
                  </a:cubicBezTo>
                  <a:cubicBezTo>
                    <a:pt x="19314" y="1034"/>
                    <a:pt x="19281" y="934"/>
                    <a:pt x="19181" y="834"/>
                  </a:cubicBezTo>
                  <a:lnTo>
                    <a:pt x="19147" y="801"/>
                  </a:lnTo>
                  <a:lnTo>
                    <a:pt x="19114" y="768"/>
                  </a:lnTo>
                  <a:cubicBezTo>
                    <a:pt x="18947" y="601"/>
                    <a:pt x="18714" y="434"/>
                    <a:pt x="18480" y="334"/>
                  </a:cubicBezTo>
                  <a:cubicBezTo>
                    <a:pt x="17846" y="34"/>
                    <a:pt x="17146" y="0"/>
                    <a:pt x="16479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E0F2E9C-F721-4154-87DA-5542C3224D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2216" y="588360"/>
            <a:ext cx="6371036" cy="36799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6CD1D6F3-F948-4C90-B9DC-9F28D829F86F}"/>
              </a:ext>
            </a:extLst>
          </p:cNvPr>
          <p:cNvSpPr txBox="1"/>
          <p:nvPr/>
        </p:nvSpPr>
        <p:spPr>
          <a:xfrm>
            <a:off x="2028937" y="4619315"/>
            <a:ext cx="8134126" cy="1323439"/>
          </a:xfrm>
          <a:custGeom>
            <a:avLst/>
            <a:gdLst>
              <a:gd name="connsiteX0" fmla="*/ 0 w 8134126"/>
              <a:gd name="connsiteY0" fmla="*/ 0 h 1323439"/>
              <a:gd name="connsiteX1" fmla="*/ 8134126 w 8134126"/>
              <a:gd name="connsiteY1" fmla="*/ 0 h 1323439"/>
              <a:gd name="connsiteX2" fmla="*/ 8134126 w 8134126"/>
              <a:gd name="connsiteY2" fmla="*/ 1323439 h 1323439"/>
              <a:gd name="connsiteX3" fmla="*/ 0 w 8134126"/>
              <a:gd name="connsiteY3" fmla="*/ 1323439 h 1323439"/>
              <a:gd name="connsiteX4" fmla="*/ 0 w 8134126"/>
              <a:gd name="connsiteY4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34126" h="1323439" fill="none" extrusionOk="0">
                <a:moveTo>
                  <a:pt x="0" y="0"/>
                </a:moveTo>
                <a:cubicBezTo>
                  <a:pt x="965652" y="5222"/>
                  <a:pt x="6314425" y="24918"/>
                  <a:pt x="8134126" y="0"/>
                </a:cubicBezTo>
                <a:cubicBezTo>
                  <a:pt x="8071532" y="502581"/>
                  <a:pt x="8097168" y="742429"/>
                  <a:pt x="8134126" y="1323439"/>
                </a:cubicBezTo>
                <a:cubicBezTo>
                  <a:pt x="6359423" y="1158678"/>
                  <a:pt x="3915594" y="1441589"/>
                  <a:pt x="0" y="1323439"/>
                </a:cubicBezTo>
                <a:cubicBezTo>
                  <a:pt x="-52747" y="826522"/>
                  <a:pt x="-93581" y="659507"/>
                  <a:pt x="0" y="0"/>
                </a:cubicBezTo>
                <a:close/>
              </a:path>
              <a:path w="8134126" h="1323439" stroke="0" extrusionOk="0">
                <a:moveTo>
                  <a:pt x="0" y="0"/>
                </a:moveTo>
                <a:cubicBezTo>
                  <a:pt x="2600703" y="11849"/>
                  <a:pt x="4274589" y="-161459"/>
                  <a:pt x="8134126" y="0"/>
                </a:cubicBezTo>
                <a:cubicBezTo>
                  <a:pt x="8119466" y="501774"/>
                  <a:pt x="8054191" y="1007572"/>
                  <a:pt x="8134126" y="1323439"/>
                </a:cubicBezTo>
                <a:cubicBezTo>
                  <a:pt x="4846458" y="1177579"/>
                  <a:pt x="1917647" y="1245115"/>
                  <a:pt x="0" y="1323439"/>
                </a:cubicBezTo>
                <a:cubicBezTo>
                  <a:pt x="-53371" y="1066481"/>
                  <a:pt x="-89897" y="500856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/>
            <a:r>
              <a:rPr lang="vi-VN" sz="4000" b="1" dirty="0">
                <a:solidFill>
                  <a:srgbClr val="FF0066"/>
                </a:solidFill>
                <a:cs typeface="Arial" panose="020B0604020202020204" pitchFamily="34" charset="0"/>
              </a:rPr>
              <a:t>Cậu bé chơi trò đánh trận giả với các bạn. 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089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42"/>
          <p:cNvSpPr txBox="1">
            <a:spLocks noGrp="1"/>
          </p:cNvSpPr>
          <p:nvPr>
            <p:ph type="subTitle" idx="4294967295"/>
          </p:nvPr>
        </p:nvSpPr>
        <p:spPr>
          <a:xfrm>
            <a:off x="3976200" y="3999933"/>
            <a:ext cx="4239600" cy="105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/>
              <a:t>You can enter a subtitle here if you need it</a:t>
            </a:r>
            <a:endParaRPr/>
          </a:p>
        </p:txBody>
      </p:sp>
      <p:grpSp>
        <p:nvGrpSpPr>
          <p:cNvPr id="679" name="Google Shape;679;p42"/>
          <p:cNvGrpSpPr/>
          <p:nvPr/>
        </p:nvGrpSpPr>
        <p:grpSpPr>
          <a:xfrm rot="1765296" flipH="1">
            <a:off x="10072637" y="3692631"/>
            <a:ext cx="882361" cy="907691"/>
            <a:chOff x="2510200" y="3361463"/>
            <a:chExt cx="488700" cy="510950"/>
          </a:xfrm>
        </p:grpSpPr>
        <p:sp>
          <p:nvSpPr>
            <p:cNvPr id="680" name="Google Shape;680;p42"/>
            <p:cNvSpPr/>
            <p:nvPr/>
          </p:nvSpPr>
          <p:spPr>
            <a:xfrm>
              <a:off x="2696175" y="3569838"/>
              <a:ext cx="95925" cy="92400"/>
            </a:xfrm>
            <a:custGeom>
              <a:avLst/>
              <a:gdLst/>
              <a:ahLst/>
              <a:cxnLst/>
              <a:rect l="l" t="t" r="r" b="b"/>
              <a:pathLst>
                <a:path w="3837" h="3696" extrusionOk="0">
                  <a:moveTo>
                    <a:pt x="1933" y="1"/>
                  </a:moveTo>
                  <a:cubicBezTo>
                    <a:pt x="1676" y="1"/>
                    <a:pt x="1415" y="53"/>
                    <a:pt x="1168" y="160"/>
                  </a:cubicBezTo>
                  <a:cubicBezTo>
                    <a:pt x="400" y="494"/>
                    <a:pt x="0" y="1228"/>
                    <a:pt x="67" y="2028"/>
                  </a:cubicBezTo>
                  <a:cubicBezTo>
                    <a:pt x="67" y="2228"/>
                    <a:pt x="167" y="2462"/>
                    <a:pt x="234" y="2595"/>
                  </a:cubicBezTo>
                  <a:cubicBezTo>
                    <a:pt x="534" y="3296"/>
                    <a:pt x="1201" y="3696"/>
                    <a:pt x="1935" y="3696"/>
                  </a:cubicBezTo>
                  <a:cubicBezTo>
                    <a:pt x="2202" y="3696"/>
                    <a:pt x="2435" y="3663"/>
                    <a:pt x="2702" y="3529"/>
                  </a:cubicBezTo>
                  <a:cubicBezTo>
                    <a:pt x="3169" y="3329"/>
                    <a:pt x="3503" y="2995"/>
                    <a:pt x="3669" y="2495"/>
                  </a:cubicBezTo>
                  <a:cubicBezTo>
                    <a:pt x="3836" y="2061"/>
                    <a:pt x="3836" y="1561"/>
                    <a:pt x="3603" y="1127"/>
                  </a:cubicBezTo>
                  <a:cubicBezTo>
                    <a:pt x="3536" y="961"/>
                    <a:pt x="3436" y="827"/>
                    <a:pt x="3336" y="660"/>
                  </a:cubicBezTo>
                  <a:cubicBezTo>
                    <a:pt x="2997" y="231"/>
                    <a:pt x="2474" y="1"/>
                    <a:pt x="19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1" name="Google Shape;681;p42"/>
            <p:cNvSpPr/>
            <p:nvPr/>
          </p:nvSpPr>
          <p:spPr>
            <a:xfrm>
              <a:off x="2630275" y="3361463"/>
              <a:ext cx="229375" cy="510950"/>
            </a:xfrm>
            <a:custGeom>
              <a:avLst/>
              <a:gdLst/>
              <a:ahLst/>
              <a:cxnLst/>
              <a:rect l="l" t="t" r="r" b="b"/>
              <a:pathLst>
                <a:path w="9175" h="20438" extrusionOk="0">
                  <a:moveTo>
                    <a:pt x="7239" y="489"/>
                  </a:moveTo>
                  <a:cubicBezTo>
                    <a:pt x="7339" y="489"/>
                    <a:pt x="7406" y="523"/>
                    <a:pt x="7506" y="556"/>
                  </a:cubicBezTo>
                  <a:cubicBezTo>
                    <a:pt x="7540" y="556"/>
                    <a:pt x="7573" y="623"/>
                    <a:pt x="7640" y="656"/>
                  </a:cubicBezTo>
                  <a:cubicBezTo>
                    <a:pt x="7673" y="690"/>
                    <a:pt x="7706" y="690"/>
                    <a:pt x="7706" y="723"/>
                  </a:cubicBezTo>
                  <a:lnTo>
                    <a:pt x="7973" y="990"/>
                  </a:lnTo>
                  <a:cubicBezTo>
                    <a:pt x="8073" y="1190"/>
                    <a:pt x="8207" y="1357"/>
                    <a:pt x="8307" y="1557"/>
                  </a:cubicBezTo>
                  <a:cubicBezTo>
                    <a:pt x="8474" y="2057"/>
                    <a:pt x="8574" y="2591"/>
                    <a:pt x="8640" y="3158"/>
                  </a:cubicBezTo>
                  <a:lnTo>
                    <a:pt x="8640" y="3058"/>
                  </a:lnTo>
                  <a:cubicBezTo>
                    <a:pt x="8707" y="3825"/>
                    <a:pt x="8707" y="4559"/>
                    <a:pt x="8674" y="5326"/>
                  </a:cubicBezTo>
                  <a:cubicBezTo>
                    <a:pt x="8640" y="6093"/>
                    <a:pt x="8540" y="6927"/>
                    <a:pt x="8373" y="7728"/>
                  </a:cubicBezTo>
                  <a:lnTo>
                    <a:pt x="8373" y="7695"/>
                  </a:lnTo>
                  <a:cubicBezTo>
                    <a:pt x="8173" y="8995"/>
                    <a:pt x="7873" y="10230"/>
                    <a:pt x="7506" y="11497"/>
                  </a:cubicBezTo>
                  <a:cubicBezTo>
                    <a:pt x="7139" y="12732"/>
                    <a:pt x="6672" y="13932"/>
                    <a:pt x="6139" y="15133"/>
                  </a:cubicBezTo>
                  <a:cubicBezTo>
                    <a:pt x="5571" y="16334"/>
                    <a:pt x="4904" y="17502"/>
                    <a:pt x="4070" y="18536"/>
                  </a:cubicBezTo>
                  <a:cubicBezTo>
                    <a:pt x="3737" y="18903"/>
                    <a:pt x="3403" y="19303"/>
                    <a:pt x="3036" y="19570"/>
                  </a:cubicBezTo>
                  <a:cubicBezTo>
                    <a:pt x="2870" y="19703"/>
                    <a:pt x="2703" y="19770"/>
                    <a:pt x="2503" y="19870"/>
                  </a:cubicBezTo>
                  <a:cubicBezTo>
                    <a:pt x="2369" y="19903"/>
                    <a:pt x="2236" y="19937"/>
                    <a:pt x="2136" y="19937"/>
                  </a:cubicBezTo>
                  <a:lnTo>
                    <a:pt x="1869" y="19937"/>
                  </a:lnTo>
                  <a:cubicBezTo>
                    <a:pt x="1802" y="19937"/>
                    <a:pt x="1702" y="19903"/>
                    <a:pt x="1669" y="19870"/>
                  </a:cubicBezTo>
                  <a:cubicBezTo>
                    <a:pt x="1569" y="19837"/>
                    <a:pt x="1502" y="19770"/>
                    <a:pt x="1469" y="19737"/>
                  </a:cubicBezTo>
                  <a:cubicBezTo>
                    <a:pt x="1368" y="19670"/>
                    <a:pt x="1302" y="19570"/>
                    <a:pt x="1202" y="19436"/>
                  </a:cubicBezTo>
                  <a:cubicBezTo>
                    <a:pt x="1068" y="19303"/>
                    <a:pt x="1002" y="19069"/>
                    <a:pt x="901" y="18903"/>
                  </a:cubicBezTo>
                  <a:cubicBezTo>
                    <a:pt x="868" y="18869"/>
                    <a:pt x="868" y="18769"/>
                    <a:pt x="835" y="18736"/>
                  </a:cubicBezTo>
                  <a:cubicBezTo>
                    <a:pt x="668" y="18269"/>
                    <a:pt x="568" y="17768"/>
                    <a:pt x="535" y="17268"/>
                  </a:cubicBezTo>
                  <a:lnTo>
                    <a:pt x="535" y="17368"/>
                  </a:lnTo>
                  <a:cubicBezTo>
                    <a:pt x="468" y="16568"/>
                    <a:pt x="468" y="15834"/>
                    <a:pt x="501" y="15033"/>
                  </a:cubicBezTo>
                  <a:lnTo>
                    <a:pt x="501" y="14766"/>
                  </a:lnTo>
                  <a:lnTo>
                    <a:pt x="501" y="14733"/>
                  </a:lnTo>
                  <a:cubicBezTo>
                    <a:pt x="535" y="14032"/>
                    <a:pt x="635" y="13365"/>
                    <a:pt x="735" y="12665"/>
                  </a:cubicBezTo>
                  <a:lnTo>
                    <a:pt x="735" y="12598"/>
                  </a:lnTo>
                  <a:cubicBezTo>
                    <a:pt x="901" y="11664"/>
                    <a:pt x="1135" y="10730"/>
                    <a:pt x="1368" y="9763"/>
                  </a:cubicBezTo>
                  <a:cubicBezTo>
                    <a:pt x="1368" y="9729"/>
                    <a:pt x="1368" y="9696"/>
                    <a:pt x="1402" y="9663"/>
                  </a:cubicBezTo>
                  <a:lnTo>
                    <a:pt x="1469" y="9563"/>
                  </a:lnTo>
                  <a:lnTo>
                    <a:pt x="1469" y="9529"/>
                  </a:lnTo>
                  <a:lnTo>
                    <a:pt x="1502" y="9429"/>
                  </a:lnTo>
                  <a:lnTo>
                    <a:pt x="1502" y="9396"/>
                  </a:lnTo>
                  <a:cubicBezTo>
                    <a:pt x="1502" y="9362"/>
                    <a:pt x="1502" y="9362"/>
                    <a:pt x="1535" y="9329"/>
                  </a:cubicBezTo>
                  <a:lnTo>
                    <a:pt x="1535" y="9262"/>
                  </a:lnTo>
                  <a:lnTo>
                    <a:pt x="1535" y="9229"/>
                  </a:lnTo>
                  <a:lnTo>
                    <a:pt x="1535" y="9196"/>
                  </a:lnTo>
                  <a:lnTo>
                    <a:pt x="1535" y="9162"/>
                  </a:lnTo>
                  <a:lnTo>
                    <a:pt x="1535" y="9062"/>
                  </a:lnTo>
                  <a:lnTo>
                    <a:pt x="1535" y="9029"/>
                  </a:lnTo>
                  <a:lnTo>
                    <a:pt x="1535" y="8929"/>
                  </a:lnTo>
                  <a:lnTo>
                    <a:pt x="1535" y="8895"/>
                  </a:lnTo>
                  <a:lnTo>
                    <a:pt x="1535" y="8862"/>
                  </a:lnTo>
                  <a:cubicBezTo>
                    <a:pt x="1535" y="8829"/>
                    <a:pt x="1535" y="8829"/>
                    <a:pt x="1569" y="8762"/>
                  </a:cubicBezTo>
                  <a:cubicBezTo>
                    <a:pt x="1702" y="8362"/>
                    <a:pt x="1835" y="7928"/>
                    <a:pt x="2002" y="7528"/>
                  </a:cubicBezTo>
                  <a:cubicBezTo>
                    <a:pt x="2002" y="7494"/>
                    <a:pt x="2036" y="7428"/>
                    <a:pt x="2036" y="7428"/>
                  </a:cubicBezTo>
                  <a:lnTo>
                    <a:pt x="2069" y="7394"/>
                  </a:lnTo>
                  <a:lnTo>
                    <a:pt x="2069" y="7361"/>
                  </a:lnTo>
                  <a:cubicBezTo>
                    <a:pt x="2336" y="6694"/>
                    <a:pt x="2636" y="5993"/>
                    <a:pt x="2903" y="5360"/>
                  </a:cubicBezTo>
                  <a:cubicBezTo>
                    <a:pt x="3470" y="4159"/>
                    <a:pt x="4137" y="2991"/>
                    <a:pt x="4971" y="1990"/>
                  </a:cubicBezTo>
                  <a:cubicBezTo>
                    <a:pt x="5305" y="1590"/>
                    <a:pt x="5638" y="1257"/>
                    <a:pt x="6005" y="990"/>
                  </a:cubicBezTo>
                  <a:cubicBezTo>
                    <a:pt x="6139" y="890"/>
                    <a:pt x="6239" y="823"/>
                    <a:pt x="6372" y="756"/>
                  </a:cubicBezTo>
                  <a:lnTo>
                    <a:pt x="6505" y="756"/>
                  </a:lnTo>
                  <a:cubicBezTo>
                    <a:pt x="6539" y="756"/>
                    <a:pt x="6572" y="723"/>
                    <a:pt x="6639" y="723"/>
                  </a:cubicBezTo>
                  <a:lnTo>
                    <a:pt x="6672" y="723"/>
                  </a:lnTo>
                  <a:cubicBezTo>
                    <a:pt x="6706" y="723"/>
                    <a:pt x="6806" y="690"/>
                    <a:pt x="6839" y="690"/>
                  </a:cubicBezTo>
                  <a:lnTo>
                    <a:pt x="6872" y="690"/>
                  </a:lnTo>
                  <a:cubicBezTo>
                    <a:pt x="7073" y="489"/>
                    <a:pt x="7173" y="489"/>
                    <a:pt x="7239" y="489"/>
                  </a:cubicBezTo>
                  <a:close/>
                  <a:moveTo>
                    <a:pt x="6953" y="0"/>
                  </a:moveTo>
                  <a:cubicBezTo>
                    <a:pt x="6928" y="0"/>
                    <a:pt x="6900" y="9"/>
                    <a:pt x="6872" y="22"/>
                  </a:cubicBezTo>
                  <a:cubicBezTo>
                    <a:pt x="6839" y="22"/>
                    <a:pt x="6739" y="22"/>
                    <a:pt x="6706" y="56"/>
                  </a:cubicBezTo>
                  <a:cubicBezTo>
                    <a:pt x="6572" y="122"/>
                    <a:pt x="6505" y="156"/>
                    <a:pt x="6372" y="189"/>
                  </a:cubicBezTo>
                  <a:cubicBezTo>
                    <a:pt x="6305" y="223"/>
                    <a:pt x="6205" y="289"/>
                    <a:pt x="6172" y="323"/>
                  </a:cubicBezTo>
                  <a:cubicBezTo>
                    <a:pt x="5905" y="489"/>
                    <a:pt x="5672" y="656"/>
                    <a:pt x="5405" y="856"/>
                  </a:cubicBezTo>
                  <a:lnTo>
                    <a:pt x="5238" y="1023"/>
                  </a:lnTo>
                  <a:lnTo>
                    <a:pt x="5205" y="1056"/>
                  </a:lnTo>
                  <a:cubicBezTo>
                    <a:pt x="5004" y="1290"/>
                    <a:pt x="4838" y="1457"/>
                    <a:pt x="4671" y="1657"/>
                  </a:cubicBezTo>
                  <a:cubicBezTo>
                    <a:pt x="4604" y="1690"/>
                    <a:pt x="4571" y="1724"/>
                    <a:pt x="4571" y="1790"/>
                  </a:cubicBezTo>
                  <a:cubicBezTo>
                    <a:pt x="4371" y="2024"/>
                    <a:pt x="4204" y="2291"/>
                    <a:pt x="4004" y="2558"/>
                  </a:cubicBezTo>
                  <a:cubicBezTo>
                    <a:pt x="3737" y="2924"/>
                    <a:pt x="3503" y="3358"/>
                    <a:pt x="3270" y="3758"/>
                  </a:cubicBezTo>
                  <a:cubicBezTo>
                    <a:pt x="3170" y="3992"/>
                    <a:pt x="3070" y="4192"/>
                    <a:pt x="2936" y="4392"/>
                  </a:cubicBezTo>
                  <a:cubicBezTo>
                    <a:pt x="2536" y="5193"/>
                    <a:pt x="2202" y="6027"/>
                    <a:pt x="1869" y="6861"/>
                  </a:cubicBezTo>
                  <a:cubicBezTo>
                    <a:pt x="1569" y="7594"/>
                    <a:pt x="1335" y="8362"/>
                    <a:pt x="1102" y="9096"/>
                  </a:cubicBezTo>
                  <a:cubicBezTo>
                    <a:pt x="1102" y="9162"/>
                    <a:pt x="1102" y="9162"/>
                    <a:pt x="1068" y="9196"/>
                  </a:cubicBezTo>
                  <a:lnTo>
                    <a:pt x="1068" y="9262"/>
                  </a:lnTo>
                  <a:cubicBezTo>
                    <a:pt x="668" y="10763"/>
                    <a:pt x="334" y="12265"/>
                    <a:pt x="168" y="13832"/>
                  </a:cubicBezTo>
                  <a:cubicBezTo>
                    <a:pt x="168" y="13899"/>
                    <a:pt x="168" y="13932"/>
                    <a:pt x="101" y="14032"/>
                  </a:cubicBezTo>
                  <a:cubicBezTo>
                    <a:pt x="34" y="14866"/>
                    <a:pt x="1" y="15700"/>
                    <a:pt x="1" y="16501"/>
                  </a:cubicBezTo>
                  <a:cubicBezTo>
                    <a:pt x="1" y="16901"/>
                    <a:pt x="34" y="17268"/>
                    <a:pt x="68" y="17702"/>
                  </a:cubicBezTo>
                  <a:cubicBezTo>
                    <a:pt x="101" y="18069"/>
                    <a:pt x="201" y="18436"/>
                    <a:pt x="334" y="18836"/>
                  </a:cubicBezTo>
                  <a:lnTo>
                    <a:pt x="334" y="18869"/>
                  </a:lnTo>
                  <a:lnTo>
                    <a:pt x="334" y="18903"/>
                  </a:lnTo>
                  <a:cubicBezTo>
                    <a:pt x="401" y="19169"/>
                    <a:pt x="535" y="19403"/>
                    <a:pt x="668" y="19603"/>
                  </a:cubicBezTo>
                  <a:cubicBezTo>
                    <a:pt x="768" y="19837"/>
                    <a:pt x="1002" y="20037"/>
                    <a:pt x="1202" y="20204"/>
                  </a:cubicBezTo>
                  <a:cubicBezTo>
                    <a:pt x="1268" y="20270"/>
                    <a:pt x="1402" y="20337"/>
                    <a:pt x="1502" y="20370"/>
                  </a:cubicBezTo>
                  <a:cubicBezTo>
                    <a:pt x="1602" y="20404"/>
                    <a:pt x="1702" y="20437"/>
                    <a:pt x="1835" y="20437"/>
                  </a:cubicBezTo>
                  <a:lnTo>
                    <a:pt x="2169" y="20437"/>
                  </a:lnTo>
                  <a:cubicBezTo>
                    <a:pt x="2302" y="20437"/>
                    <a:pt x="2436" y="20404"/>
                    <a:pt x="2569" y="20370"/>
                  </a:cubicBezTo>
                  <a:cubicBezTo>
                    <a:pt x="2836" y="20270"/>
                    <a:pt x="3070" y="20170"/>
                    <a:pt x="3270" y="20003"/>
                  </a:cubicBezTo>
                  <a:cubicBezTo>
                    <a:pt x="3570" y="19770"/>
                    <a:pt x="3870" y="19536"/>
                    <a:pt x="4104" y="19236"/>
                  </a:cubicBezTo>
                  <a:cubicBezTo>
                    <a:pt x="4604" y="18736"/>
                    <a:pt x="5004" y="18169"/>
                    <a:pt x="5371" y="17535"/>
                  </a:cubicBezTo>
                  <a:cubicBezTo>
                    <a:pt x="5738" y="16901"/>
                    <a:pt x="6072" y="16267"/>
                    <a:pt x="6405" y="15600"/>
                  </a:cubicBezTo>
                  <a:cubicBezTo>
                    <a:pt x="6706" y="14933"/>
                    <a:pt x="7006" y="14333"/>
                    <a:pt x="7239" y="13599"/>
                  </a:cubicBezTo>
                  <a:cubicBezTo>
                    <a:pt x="7773" y="12231"/>
                    <a:pt x="8207" y="10763"/>
                    <a:pt x="8540" y="9362"/>
                  </a:cubicBezTo>
                  <a:cubicBezTo>
                    <a:pt x="8874" y="7895"/>
                    <a:pt x="9074" y="6427"/>
                    <a:pt x="9107" y="4993"/>
                  </a:cubicBezTo>
                  <a:cubicBezTo>
                    <a:pt x="9174" y="4259"/>
                    <a:pt x="9107" y="3558"/>
                    <a:pt x="9041" y="2858"/>
                  </a:cubicBezTo>
                  <a:cubicBezTo>
                    <a:pt x="8974" y="2191"/>
                    <a:pt x="8807" y="1523"/>
                    <a:pt x="8440" y="923"/>
                  </a:cubicBezTo>
                  <a:cubicBezTo>
                    <a:pt x="8340" y="723"/>
                    <a:pt x="8173" y="523"/>
                    <a:pt x="7973" y="389"/>
                  </a:cubicBezTo>
                  <a:lnTo>
                    <a:pt x="7906" y="356"/>
                  </a:lnTo>
                  <a:cubicBezTo>
                    <a:pt x="7873" y="356"/>
                    <a:pt x="7873" y="323"/>
                    <a:pt x="7840" y="323"/>
                  </a:cubicBezTo>
                  <a:cubicBezTo>
                    <a:pt x="7740" y="223"/>
                    <a:pt x="7640" y="189"/>
                    <a:pt x="7506" y="156"/>
                  </a:cubicBezTo>
                  <a:cubicBezTo>
                    <a:pt x="7473" y="156"/>
                    <a:pt x="7406" y="89"/>
                    <a:pt x="7373" y="89"/>
                  </a:cubicBezTo>
                  <a:cubicBezTo>
                    <a:pt x="7306" y="89"/>
                    <a:pt x="7239" y="56"/>
                    <a:pt x="7173" y="56"/>
                  </a:cubicBezTo>
                  <a:lnTo>
                    <a:pt x="7039" y="56"/>
                  </a:lnTo>
                  <a:cubicBezTo>
                    <a:pt x="7020" y="17"/>
                    <a:pt x="6989" y="0"/>
                    <a:pt x="695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2" name="Google Shape;682;p42"/>
            <p:cNvSpPr/>
            <p:nvPr/>
          </p:nvSpPr>
          <p:spPr>
            <a:xfrm>
              <a:off x="2546900" y="3408713"/>
              <a:ext cx="385300" cy="408650"/>
            </a:xfrm>
            <a:custGeom>
              <a:avLst/>
              <a:gdLst/>
              <a:ahLst/>
              <a:cxnLst/>
              <a:rect l="l" t="t" r="r" b="b"/>
              <a:pathLst>
                <a:path w="15412" h="16346" extrusionOk="0">
                  <a:moveTo>
                    <a:pt x="11708" y="15378"/>
                  </a:moveTo>
                  <a:lnTo>
                    <a:pt x="11708" y="15378"/>
                  </a:lnTo>
                  <a:cubicBezTo>
                    <a:pt x="11714" y="15381"/>
                    <a:pt x="11720" y="15384"/>
                    <a:pt x="11725" y="15386"/>
                  </a:cubicBezTo>
                  <a:lnTo>
                    <a:pt x="11725" y="15386"/>
                  </a:lnTo>
                  <a:cubicBezTo>
                    <a:pt x="11717" y="15378"/>
                    <a:pt x="11708" y="15378"/>
                    <a:pt x="11708" y="15378"/>
                  </a:cubicBezTo>
                  <a:close/>
                  <a:moveTo>
                    <a:pt x="13959" y="15882"/>
                  </a:moveTo>
                  <a:cubicBezTo>
                    <a:pt x="13940" y="15882"/>
                    <a:pt x="13910" y="15912"/>
                    <a:pt x="13910" y="15912"/>
                  </a:cubicBezTo>
                  <a:lnTo>
                    <a:pt x="13977" y="15912"/>
                  </a:lnTo>
                  <a:cubicBezTo>
                    <a:pt x="13977" y="15890"/>
                    <a:pt x="13969" y="15882"/>
                    <a:pt x="13959" y="15882"/>
                  </a:cubicBezTo>
                  <a:close/>
                  <a:moveTo>
                    <a:pt x="1568" y="601"/>
                  </a:moveTo>
                  <a:cubicBezTo>
                    <a:pt x="1801" y="601"/>
                    <a:pt x="2035" y="601"/>
                    <a:pt x="2235" y="634"/>
                  </a:cubicBezTo>
                  <a:cubicBezTo>
                    <a:pt x="2777" y="730"/>
                    <a:pt x="3258" y="917"/>
                    <a:pt x="3736" y="1137"/>
                  </a:cubicBezTo>
                  <a:lnTo>
                    <a:pt x="3736" y="1137"/>
                  </a:lnTo>
                  <a:cubicBezTo>
                    <a:pt x="3736" y="1136"/>
                    <a:pt x="3736" y="1135"/>
                    <a:pt x="3736" y="1135"/>
                  </a:cubicBezTo>
                  <a:lnTo>
                    <a:pt x="3736" y="1135"/>
                  </a:lnTo>
                  <a:cubicBezTo>
                    <a:pt x="3757" y="1145"/>
                    <a:pt x="3779" y="1156"/>
                    <a:pt x="3800" y="1166"/>
                  </a:cubicBezTo>
                  <a:lnTo>
                    <a:pt x="3800" y="1166"/>
                  </a:lnTo>
                  <a:cubicBezTo>
                    <a:pt x="3779" y="1157"/>
                    <a:pt x="3757" y="1147"/>
                    <a:pt x="3736" y="1137"/>
                  </a:cubicBezTo>
                  <a:lnTo>
                    <a:pt x="3736" y="1137"/>
                  </a:lnTo>
                  <a:cubicBezTo>
                    <a:pt x="3739" y="1167"/>
                    <a:pt x="3798" y="1168"/>
                    <a:pt x="3803" y="1168"/>
                  </a:cubicBezTo>
                  <a:lnTo>
                    <a:pt x="3803" y="1168"/>
                  </a:lnTo>
                  <a:cubicBezTo>
                    <a:pt x="3802" y="1167"/>
                    <a:pt x="3801" y="1167"/>
                    <a:pt x="3800" y="1166"/>
                  </a:cubicBezTo>
                  <a:lnTo>
                    <a:pt x="3800" y="1166"/>
                  </a:lnTo>
                  <a:cubicBezTo>
                    <a:pt x="3801" y="1167"/>
                    <a:pt x="3802" y="1167"/>
                    <a:pt x="3803" y="1168"/>
                  </a:cubicBezTo>
                  <a:cubicBezTo>
                    <a:pt x="3803" y="1168"/>
                    <a:pt x="3803" y="1168"/>
                    <a:pt x="3803" y="1168"/>
                  </a:cubicBezTo>
                  <a:lnTo>
                    <a:pt x="3803" y="1168"/>
                  </a:lnTo>
                  <a:cubicBezTo>
                    <a:pt x="4448" y="1493"/>
                    <a:pt x="5091" y="1849"/>
                    <a:pt x="5704" y="2269"/>
                  </a:cubicBezTo>
                  <a:cubicBezTo>
                    <a:pt x="6371" y="2736"/>
                    <a:pt x="7005" y="3236"/>
                    <a:pt x="7639" y="3736"/>
                  </a:cubicBezTo>
                  <a:lnTo>
                    <a:pt x="7572" y="3736"/>
                  </a:lnTo>
                  <a:cubicBezTo>
                    <a:pt x="8573" y="4570"/>
                    <a:pt x="9507" y="5471"/>
                    <a:pt x="10374" y="6438"/>
                  </a:cubicBezTo>
                  <a:cubicBezTo>
                    <a:pt x="11241" y="7406"/>
                    <a:pt x="12042" y="8406"/>
                    <a:pt x="12809" y="9474"/>
                  </a:cubicBezTo>
                  <a:cubicBezTo>
                    <a:pt x="13543" y="10575"/>
                    <a:pt x="14210" y="11742"/>
                    <a:pt x="14677" y="12976"/>
                  </a:cubicBezTo>
                  <a:cubicBezTo>
                    <a:pt x="14844" y="13443"/>
                    <a:pt x="14977" y="13910"/>
                    <a:pt x="15011" y="14411"/>
                  </a:cubicBezTo>
                  <a:lnTo>
                    <a:pt x="15011" y="15011"/>
                  </a:lnTo>
                  <a:cubicBezTo>
                    <a:pt x="14977" y="15145"/>
                    <a:pt x="14977" y="15278"/>
                    <a:pt x="14877" y="15378"/>
                  </a:cubicBezTo>
                  <a:cubicBezTo>
                    <a:pt x="14844" y="15478"/>
                    <a:pt x="14811" y="15545"/>
                    <a:pt x="14744" y="15612"/>
                  </a:cubicBezTo>
                  <a:lnTo>
                    <a:pt x="14577" y="15778"/>
                  </a:lnTo>
                  <a:lnTo>
                    <a:pt x="14344" y="15878"/>
                  </a:lnTo>
                  <a:cubicBezTo>
                    <a:pt x="14210" y="15945"/>
                    <a:pt x="14077" y="15945"/>
                    <a:pt x="13977" y="15979"/>
                  </a:cubicBezTo>
                  <a:cubicBezTo>
                    <a:pt x="13743" y="15979"/>
                    <a:pt x="13543" y="15979"/>
                    <a:pt x="13343" y="15945"/>
                  </a:cubicBezTo>
                  <a:cubicBezTo>
                    <a:pt x="13310" y="15945"/>
                    <a:pt x="13210" y="15878"/>
                    <a:pt x="13143" y="15878"/>
                  </a:cubicBezTo>
                  <a:cubicBezTo>
                    <a:pt x="12648" y="15780"/>
                    <a:pt x="12187" y="15616"/>
                    <a:pt x="11725" y="15386"/>
                  </a:cubicBezTo>
                  <a:lnTo>
                    <a:pt x="11725" y="15386"/>
                  </a:lnTo>
                  <a:cubicBezTo>
                    <a:pt x="11733" y="15395"/>
                    <a:pt x="11742" y="15411"/>
                    <a:pt x="11742" y="15445"/>
                  </a:cubicBezTo>
                  <a:cubicBezTo>
                    <a:pt x="11041" y="15111"/>
                    <a:pt x="10374" y="14678"/>
                    <a:pt x="9740" y="14277"/>
                  </a:cubicBezTo>
                  <a:cubicBezTo>
                    <a:pt x="9674" y="14211"/>
                    <a:pt x="9607" y="14177"/>
                    <a:pt x="9540" y="14144"/>
                  </a:cubicBezTo>
                  <a:cubicBezTo>
                    <a:pt x="8940" y="13710"/>
                    <a:pt x="8406" y="13310"/>
                    <a:pt x="7872" y="12843"/>
                  </a:cubicBezTo>
                  <a:cubicBezTo>
                    <a:pt x="7105" y="12209"/>
                    <a:pt x="6438" y="11542"/>
                    <a:pt x="5738" y="10875"/>
                  </a:cubicBezTo>
                  <a:lnTo>
                    <a:pt x="5671" y="10808"/>
                  </a:lnTo>
                  <a:lnTo>
                    <a:pt x="5571" y="10708"/>
                  </a:lnTo>
                  <a:lnTo>
                    <a:pt x="5504" y="10641"/>
                  </a:lnTo>
                  <a:lnTo>
                    <a:pt x="5471" y="10608"/>
                  </a:lnTo>
                  <a:lnTo>
                    <a:pt x="5404" y="10541"/>
                  </a:lnTo>
                  <a:lnTo>
                    <a:pt x="5371" y="10508"/>
                  </a:lnTo>
                  <a:lnTo>
                    <a:pt x="5337" y="10475"/>
                  </a:lnTo>
                  <a:lnTo>
                    <a:pt x="5304" y="10441"/>
                  </a:lnTo>
                  <a:lnTo>
                    <a:pt x="5237" y="10375"/>
                  </a:lnTo>
                  <a:lnTo>
                    <a:pt x="5204" y="10341"/>
                  </a:lnTo>
                  <a:lnTo>
                    <a:pt x="5170" y="10308"/>
                  </a:lnTo>
                  <a:lnTo>
                    <a:pt x="5137" y="10274"/>
                  </a:lnTo>
                  <a:lnTo>
                    <a:pt x="5070" y="10208"/>
                  </a:lnTo>
                  <a:lnTo>
                    <a:pt x="5037" y="10174"/>
                  </a:lnTo>
                  <a:cubicBezTo>
                    <a:pt x="5037" y="10141"/>
                    <a:pt x="5004" y="10141"/>
                    <a:pt x="5004" y="10108"/>
                  </a:cubicBezTo>
                  <a:cubicBezTo>
                    <a:pt x="4703" y="9774"/>
                    <a:pt x="4403" y="9440"/>
                    <a:pt x="4170" y="9107"/>
                  </a:cubicBezTo>
                  <a:lnTo>
                    <a:pt x="4070" y="9007"/>
                  </a:lnTo>
                  <a:lnTo>
                    <a:pt x="4036" y="8973"/>
                  </a:lnTo>
                  <a:cubicBezTo>
                    <a:pt x="4036" y="8973"/>
                    <a:pt x="4036" y="8940"/>
                    <a:pt x="4003" y="8940"/>
                  </a:cubicBezTo>
                  <a:cubicBezTo>
                    <a:pt x="3536" y="8340"/>
                    <a:pt x="3069" y="7806"/>
                    <a:pt x="2702" y="7172"/>
                  </a:cubicBezTo>
                  <a:cubicBezTo>
                    <a:pt x="1968" y="6105"/>
                    <a:pt x="1301" y="4937"/>
                    <a:pt x="834" y="3703"/>
                  </a:cubicBezTo>
                  <a:cubicBezTo>
                    <a:pt x="667" y="3269"/>
                    <a:pt x="534" y="2802"/>
                    <a:pt x="500" y="2302"/>
                  </a:cubicBezTo>
                  <a:lnTo>
                    <a:pt x="500" y="1868"/>
                  </a:lnTo>
                  <a:lnTo>
                    <a:pt x="500" y="1835"/>
                  </a:lnTo>
                  <a:lnTo>
                    <a:pt x="500" y="1802"/>
                  </a:lnTo>
                  <a:lnTo>
                    <a:pt x="500" y="1768"/>
                  </a:lnTo>
                  <a:lnTo>
                    <a:pt x="500" y="1702"/>
                  </a:lnTo>
                  <a:cubicBezTo>
                    <a:pt x="500" y="1668"/>
                    <a:pt x="500" y="1635"/>
                    <a:pt x="534" y="1602"/>
                  </a:cubicBezTo>
                  <a:lnTo>
                    <a:pt x="534" y="1535"/>
                  </a:lnTo>
                  <a:cubicBezTo>
                    <a:pt x="534" y="1501"/>
                    <a:pt x="567" y="1435"/>
                    <a:pt x="567" y="1368"/>
                  </a:cubicBezTo>
                  <a:lnTo>
                    <a:pt x="567" y="1335"/>
                  </a:lnTo>
                  <a:cubicBezTo>
                    <a:pt x="634" y="1101"/>
                    <a:pt x="667" y="1001"/>
                    <a:pt x="734" y="934"/>
                  </a:cubicBezTo>
                  <a:cubicBezTo>
                    <a:pt x="801" y="901"/>
                    <a:pt x="867" y="801"/>
                    <a:pt x="967" y="768"/>
                  </a:cubicBezTo>
                  <a:cubicBezTo>
                    <a:pt x="1001" y="768"/>
                    <a:pt x="1034" y="734"/>
                    <a:pt x="1068" y="734"/>
                  </a:cubicBezTo>
                  <a:cubicBezTo>
                    <a:pt x="1134" y="734"/>
                    <a:pt x="1168" y="668"/>
                    <a:pt x="1201" y="668"/>
                  </a:cubicBezTo>
                  <a:cubicBezTo>
                    <a:pt x="1334" y="634"/>
                    <a:pt x="1468" y="634"/>
                    <a:pt x="1568" y="601"/>
                  </a:cubicBezTo>
                  <a:close/>
                  <a:moveTo>
                    <a:pt x="1668" y="0"/>
                  </a:moveTo>
                  <a:cubicBezTo>
                    <a:pt x="1401" y="0"/>
                    <a:pt x="1168" y="67"/>
                    <a:pt x="967" y="134"/>
                  </a:cubicBezTo>
                  <a:lnTo>
                    <a:pt x="901" y="134"/>
                  </a:lnTo>
                  <a:cubicBezTo>
                    <a:pt x="867" y="134"/>
                    <a:pt x="867" y="167"/>
                    <a:pt x="834" y="167"/>
                  </a:cubicBezTo>
                  <a:cubicBezTo>
                    <a:pt x="701" y="234"/>
                    <a:pt x="634" y="301"/>
                    <a:pt x="534" y="401"/>
                  </a:cubicBezTo>
                  <a:lnTo>
                    <a:pt x="467" y="467"/>
                  </a:lnTo>
                  <a:cubicBezTo>
                    <a:pt x="400" y="501"/>
                    <a:pt x="367" y="601"/>
                    <a:pt x="334" y="634"/>
                  </a:cubicBezTo>
                  <a:cubicBezTo>
                    <a:pt x="334" y="668"/>
                    <a:pt x="300" y="668"/>
                    <a:pt x="300" y="734"/>
                  </a:cubicBezTo>
                  <a:lnTo>
                    <a:pt x="300" y="768"/>
                  </a:lnTo>
                  <a:cubicBezTo>
                    <a:pt x="167" y="901"/>
                    <a:pt x="167" y="968"/>
                    <a:pt x="134" y="1001"/>
                  </a:cubicBezTo>
                  <a:cubicBezTo>
                    <a:pt x="67" y="1068"/>
                    <a:pt x="67" y="1101"/>
                    <a:pt x="67" y="1168"/>
                  </a:cubicBezTo>
                  <a:cubicBezTo>
                    <a:pt x="33" y="1301"/>
                    <a:pt x="33" y="1435"/>
                    <a:pt x="0" y="1501"/>
                  </a:cubicBezTo>
                  <a:lnTo>
                    <a:pt x="0" y="1768"/>
                  </a:lnTo>
                  <a:cubicBezTo>
                    <a:pt x="0" y="2069"/>
                    <a:pt x="33" y="2402"/>
                    <a:pt x="67" y="2669"/>
                  </a:cubicBezTo>
                  <a:cubicBezTo>
                    <a:pt x="67" y="2769"/>
                    <a:pt x="134" y="2836"/>
                    <a:pt x="134" y="2936"/>
                  </a:cubicBezTo>
                  <a:lnTo>
                    <a:pt x="134" y="2969"/>
                  </a:lnTo>
                  <a:lnTo>
                    <a:pt x="367" y="3736"/>
                  </a:lnTo>
                  <a:cubicBezTo>
                    <a:pt x="367" y="3770"/>
                    <a:pt x="400" y="3803"/>
                    <a:pt x="400" y="3903"/>
                  </a:cubicBezTo>
                  <a:lnTo>
                    <a:pt x="801" y="4770"/>
                  </a:lnTo>
                  <a:cubicBezTo>
                    <a:pt x="1001" y="5171"/>
                    <a:pt x="1201" y="5604"/>
                    <a:pt x="1468" y="6005"/>
                  </a:cubicBezTo>
                  <a:lnTo>
                    <a:pt x="1835" y="6638"/>
                  </a:lnTo>
                  <a:cubicBezTo>
                    <a:pt x="2335" y="7406"/>
                    <a:pt x="2835" y="8140"/>
                    <a:pt x="3403" y="8807"/>
                  </a:cubicBezTo>
                  <a:cubicBezTo>
                    <a:pt x="3903" y="9440"/>
                    <a:pt x="4403" y="10008"/>
                    <a:pt x="4970" y="10608"/>
                  </a:cubicBezTo>
                  <a:lnTo>
                    <a:pt x="5037" y="10675"/>
                  </a:lnTo>
                  <a:lnTo>
                    <a:pt x="5070" y="10741"/>
                  </a:lnTo>
                  <a:cubicBezTo>
                    <a:pt x="6104" y="11842"/>
                    <a:pt x="7305" y="12910"/>
                    <a:pt x="8506" y="13844"/>
                  </a:cubicBezTo>
                  <a:cubicBezTo>
                    <a:pt x="8540" y="13910"/>
                    <a:pt x="8573" y="13944"/>
                    <a:pt x="8673" y="13977"/>
                  </a:cubicBezTo>
                  <a:cubicBezTo>
                    <a:pt x="9340" y="14477"/>
                    <a:pt x="10007" y="14944"/>
                    <a:pt x="10741" y="15345"/>
                  </a:cubicBezTo>
                  <a:cubicBezTo>
                    <a:pt x="11075" y="15578"/>
                    <a:pt x="11442" y="15745"/>
                    <a:pt x="11842" y="15912"/>
                  </a:cubicBezTo>
                  <a:cubicBezTo>
                    <a:pt x="12175" y="16079"/>
                    <a:pt x="12542" y="16179"/>
                    <a:pt x="12909" y="16279"/>
                  </a:cubicBezTo>
                  <a:lnTo>
                    <a:pt x="13009" y="16279"/>
                  </a:lnTo>
                  <a:cubicBezTo>
                    <a:pt x="13243" y="16312"/>
                    <a:pt x="13543" y="16345"/>
                    <a:pt x="13777" y="16345"/>
                  </a:cubicBezTo>
                  <a:cubicBezTo>
                    <a:pt x="14043" y="16345"/>
                    <a:pt x="14277" y="16312"/>
                    <a:pt x="14544" y="16179"/>
                  </a:cubicBezTo>
                  <a:cubicBezTo>
                    <a:pt x="14611" y="16145"/>
                    <a:pt x="14744" y="16079"/>
                    <a:pt x="14844" y="16012"/>
                  </a:cubicBezTo>
                  <a:lnTo>
                    <a:pt x="15078" y="15778"/>
                  </a:lnTo>
                  <a:cubicBezTo>
                    <a:pt x="15178" y="15678"/>
                    <a:pt x="15211" y="15578"/>
                    <a:pt x="15244" y="15478"/>
                  </a:cubicBezTo>
                  <a:cubicBezTo>
                    <a:pt x="15278" y="15345"/>
                    <a:pt x="15344" y="15245"/>
                    <a:pt x="15378" y="15078"/>
                  </a:cubicBezTo>
                  <a:cubicBezTo>
                    <a:pt x="15411" y="14811"/>
                    <a:pt x="15411" y="14511"/>
                    <a:pt x="15411" y="14244"/>
                  </a:cubicBezTo>
                  <a:cubicBezTo>
                    <a:pt x="15378" y="13844"/>
                    <a:pt x="15278" y="13510"/>
                    <a:pt x="15211" y="13143"/>
                  </a:cubicBezTo>
                  <a:cubicBezTo>
                    <a:pt x="15011" y="12476"/>
                    <a:pt x="14711" y="11809"/>
                    <a:pt x="14377" y="11175"/>
                  </a:cubicBezTo>
                  <a:cubicBezTo>
                    <a:pt x="14043" y="10508"/>
                    <a:pt x="13677" y="9941"/>
                    <a:pt x="13243" y="9307"/>
                  </a:cubicBezTo>
                  <a:cubicBezTo>
                    <a:pt x="12843" y="8740"/>
                    <a:pt x="12409" y="8140"/>
                    <a:pt x="11942" y="7572"/>
                  </a:cubicBezTo>
                  <a:cubicBezTo>
                    <a:pt x="11041" y="6405"/>
                    <a:pt x="10007" y="5304"/>
                    <a:pt x="8973" y="4270"/>
                  </a:cubicBezTo>
                  <a:cubicBezTo>
                    <a:pt x="7872" y="3269"/>
                    <a:pt x="6738" y="2302"/>
                    <a:pt x="5504" y="1501"/>
                  </a:cubicBezTo>
                  <a:cubicBezTo>
                    <a:pt x="4904" y="1135"/>
                    <a:pt x="4236" y="768"/>
                    <a:pt x="3603" y="501"/>
                  </a:cubicBezTo>
                  <a:cubicBezTo>
                    <a:pt x="3002" y="267"/>
                    <a:pt x="2335" y="0"/>
                    <a:pt x="1668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3" name="Google Shape;683;p42"/>
            <p:cNvSpPr/>
            <p:nvPr/>
          </p:nvSpPr>
          <p:spPr>
            <a:xfrm>
              <a:off x="2510200" y="3478763"/>
              <a:ext cx="488700" cy="271875"/>
            </a:xfrm>
            <a:custGeom>
              <a:avLst/>
              <a:gdLst/>
              <a:ahLst/>
              <a:cxnLst/>
              <a:rect l="l" t="t" r="r" b="b"/>
              <a:pathLst>
                <a:path w="19548" h="10875" extrusionOk="0">
                  <a:moveTo>
                    <a:pt x="16312" y="401"/>
                  </a:moveTo>
                  <a:cubicBezTo>
                    <a:pt x="16842" y="401"/>
                    <a:pt x="17344" y="409"/>
                    <a:pt x="17846" y="534"/>
                  </a:cubicBezTo>
                  <a:lnTo>
                    <a:pt x="18480" y="801"/>
                  </a:lnTo>
                  <a:cubicBezTo>
                    <a:pt x="18547" y="834"/>
                    <a:pt x="18680" y="934"/>
                    <a:pt x="18780" y="1001"/>
                  </a:cubicBezTo>
                  <a:lnTo>
                    <a:pt x="18847" y="1101"/>
                  </a:lnTo>
                  <a:cubicBezTo>
                    <a:pt x="18881" y="1101"/>
                    <a:pt x="18881" y="1135"/>
                    <a:pt x="18914" y="1168"/>
                  </a:cubicBezTo>
                  <a:cubicBezTo>
                    <a:pt x="18981" y="1201"/>
                    <a:pt x="19014" y="1301"/>
                    <a:pt x="19047" y="1368"/>
                  </a:cubicBezTo>
                  <a:cubicBezTo>
                    <a:pt x="19047" y="1466"/>
                    <a:pt x="19083" y="1528"/>
                    <a:pt x="19011" y="1528"/>
                  </a:cubicBezTo>
                  <a:cubicBezTo>
                    <a:pt x="18984" y="1528"/>
                    <a:pt x="18943" y="1519"/>
                    <a:pt x="18881" y="1501"/>
                  </a:cubicBezTo>
                  <a:lnTo>
                    <a:pt x="18881" y="1535"/>
                  </a:lnTo>
                  <a:lnTo>
                    <a:pt x="18881" y="1702"/>
                  </a:lnTo>
                  <a:lnTo>
                    <a:pt x="18881" y="1735"/>
                  </a:lnTo>
                  <a:lnTo>
                    <a:pt x="18881" y="1868"/>
                  </a:lnTo>
                  <a:lnTo>
                    <a:pt x="18881" y="1902"/>
                  </a:lnTo>
                  <a:lnTo>
                    <a:pt x="18881" y="1968"/>
                  </a:lnTo>
                  <a:lnTo>
                    <a:pt x="18881" y="2002"/>
                  </a:lnTo>
                  <a:cubicBezTo>
                    <a:pt x="18847" y="2169"/>
                    <a:pt x="18814" y="2302"/>
                    <a:pt x="18714" y="2402"/>
                  </a:cubicBezTo>
                  <a:cubicBezTo>
                    <a:pt x="18480" y="2836"/>
                    <a:pt x="18180" y="3203"/>
                    <a:pt x="17846" y="3570"/>
                  </a:cubicBezTo>
                  <a:cubicBezTo>
                    <a:pt x="16912" y="4537"/>
                    <a:pt x="15878" y="5338"/>
                    <a:pt x="14744" y="6038"/>
                  </a:cubicBezTo>
                  <a:cubicBezTo>
                    <a:pt x="14177" y="6405"/>
                    <a:pt x="13510" y="6805"/>
                    <a:pt x="12876" y="7139"/>
                  </a:cubicBezTo>
                  <a:cubicBezTo>
                    <a:pt x="12876" y="7172"/>
                    <a:pt x="12843" y="7172"/>
                    <a:pt x="12843" y="7172"/>
                  </a:cubicBezTo>
                  <a:cubicBezTo>
                    <a:pt x="12843" y="7206"/>
                    <a:pt x="12810" y="7206"/>
                    <a:pt x="12810" y="7206"/>
                  </a:cubicBezTo>
                  <a:cubicBezTo>
                    <a:pt x="12743" y="7206"/>
                    <a:pt x="12743" y="7239"/>
                    <a:pt x="12709" y="7239"/>
                  </a:cubicBezTo>
                  <a:cubicBezTo>
                    <a:pt x="12343" y="7472"/>
                    <a:pt x="11909" y="7673"/>
                    <a:pt x="11542" y="7839"/>
                  </a:cubicBezTo>
                  <a:cubicBezTo>
                    <a:pt x="11509" y="7839"/>
                    <a:pt x="11509" y="7873"/>
                    <a:pt x="11475" y="7873"/>
                  </a:cubicBezTo>
                  <a:cubicBezTo>
                    <a:pt x="11475" y="7906"/>
                    <a:pt x="11409" y="7906"/>
                    <a:pt x="11409" y="7906"/>
                  </a:cubicBezTo>
                  <a:cubicBezTo>
                    <a:pt x="11409" y="7973"/>
                    <a:pt x="11375" y="7973"/>
                    <a:pt x="11375" y="7973"/>
                  </a:cubicBezTo>
                  <a:lnTo>
                    <a:pt x="11308" y="8006"/>
                  </a:lnTo>
                  <a:cubicBezTo>
                    <a:pt x="11308" y="8040"/>
                    <a:pt x="11242" y="8040"/>
                    <a:pt x="11242" y="8040"/>
                  </a:cubicBezTo>
                  <a:cubicBezTo>
                    <a:pt x="11242" y="8073"/>
                    <a:pt x="11208" y="8073"/>
                    <a:pt x="11208" y="8073"/>
                  </a:cubicBezTo>
                  <a:cubicBezTo>
                    <a:pt x="11208" y="8140"/>
                    <a:pt x="11175" y="8140"/>
                    <a:pt x="11175" y="8140"/>
                  </a:cubicBezTo>
                  <a:cubicBezTo>
                    <a:pt x="11175" y="8173"/>
                    <a:pt x="11142" y="8173"/>
                    <a:pt x="11142" y="8173"/>
                  </a:cubicBezTo>
                  <a:cubicBezTo>
                    <a:pt x="11142" y="8206"/>
                    <a:pt x="11075" y="8206"/>
                    <a:pt x="11075" y="8206"/>
                  </a:cubicBezTo>
                  <a:lnTo>
                    <a:pt x="11042" y="8240"/>
                  </a:lnTo>
                  <a:cubicBezTo>
                    <a:pt x="11008" y="8240"/>
                    <a:pt x="11008" y="8306"/>
                    <a:pt x="10975" y="8306"/>
                  </a:cubicBezTo>
                  <a:lnTo>
                    <a:pt x="10908" y="8306"/>
                  </a:lnTo>
                  <a:cubicBezTo>
                    <a:pt x="10875" y="8306"/>
                    <a:pt x="10875" y="8340"/>
                    <a:pt x="10841" y="8340"/>
                  </a:cubicBezTo>
                  <a:lnTo>
                    <a:pt x="10808" y="8340"/>
                  </a:lnTo>
                  <a:cubicBezTo>
                    <a:pt x="10741" y="8340"/>
                    <a:pt x="10741" y="8373"/>
                    <a:pt x="10708" y="8373"/>
                  </a:cubicBezTo>
                  <a:cubicBezTo>
                    <a:pt x="10708" y="8373"/>
                    <a:pt x="10675" y="8406"/>
                    <a:pt x="10641" y="8406"/>
                  </a:cubicBezTo>
                  <a:cubicBezTo>
                    <a:pt x="9774" y="8807"/>
                    <a:pt x="8840" y="9140"/>
                    <a:pt x="7939" y="9407"/>
                  </a:cubicBezTo>
                  <a:lnTo>
                    <a:pt x="7873" y="9407"/>
                  </a:lnTo>
                  <a:cubicBezTo>
                    <a:pt x="7206" y="9641"/>
                    <a:pt x="6538" y="9807"/>
                    <a:pt x="5871" y="9974"/>
                  </a:cubicBezTo>
                  <a:lnTo>
                    <a:pt x="5838" y="9974"/>
                  </a:lnTo>
                  <a:cubicBezTo>
                    <a:pt x="5771" y="9974"/>
                    <a:pt x="5671" y="10008"/>
                    <a:pt x="5604" y="10008"/>
                  </a:cubicBezTo>
                  <a:cubicBezTo>
                    <a:pt x="4837" y="10174"/>
                    <a:pt x="4103" y="10241"/>
                    <a:pt x="3303" y="10308"/>
                  </a:cubicBezTo>
                  <a:lnTo>
                    <a:pt x="3369" y="10308"/>
                  </a:lnTo>
                  <a:cubicBezTo>
                    <a:pt x="3244" y="10316"/>
                    <a:pt x="3119" y="10320"/>
                    <a:pt x="2994" y="10320"/>
                  </a:cubicBezTo>
                  <a:cubicBezTo>
                    <a:pt x="2619" y="10320"/>
                    <a:pt x="2244" y="10283"/>
                    <a:pt x="1868" y="10208"/>
                  </a:cubicBezTo>
                  <a:cubicBezTo>
                    <a:pt x="1802" y="10208"/>
                    <a:pt x="1702" y="10174"/>
                    <a:pt x="1668" y="10174"/>
                  </a:cubicBezTo>
                  <a:cubicBezTo>
                    <a:pt x="1468" y="10141"/>
                    <a:pt x="1301" y="10041"/>
                    <a:pt x="1101" y="9974"/>
                  </a:cubicBezTo>
                  <a:cubicBezTo>
                    <a:pt x="1001" y="9908"/>
                    <a:pt x="868" y="9841"/>
                    <a:pt x="801" y="9741"/>
                  </a:cubicBezTo>
                  <a:cubicBezTo>
                    <a:pt x="768" y="9674"/>
                    <a:pt x="668" y="9641"/>
                    <a:pt x="634" y="9541"/>
                  </a:cubicBezTo>
                  <a:cubicBezTo>
                    <a:pt x="601" y="9474"/>
                    <a:pt x="601" y="9407"/>
                    <a:pt x="534" y="9340"/>
                  </a:cubicBezTo>
                  <a:cubicBezTo>
                    <a:pt x="534" y="9240"/>
                    <a:pt x="501" y="9174"/>
                    <a:pt x="501" y="9074"/>
                  </a:cubicBezTo>
                  <a:cubicBezTo>
                    <a:pt x="501" y="8974"/>
                    <a:pt x="501" y="8840"/>
                    <a:pt x="534" y="8707"/>
                  </a:cubicBezTo>
                  <a:cubicBezTo>
                    <a:pt x="601" y="8507"/>
                    <a:pt x="668" y="8306"/>
                    <a:pt x="768" y="8140"/>
                  </a:cubicBezTo>
                  <a:cubicBezTo>
                    <a:pt x="1001" y="7706"/>
                    <a:pt x="1301" y="7339"/>
                    <a:pt x="1635" y="6972"/>
                  </a:cubicBezTo>
                  <a:cubicBezTo>
                    <a:pt x="2536" y="6005"/>
                    <a:pt x="3603" y="5204"/>
                    <a:pt x="4704" y="4504"/>
                  </a:cubicBezTo>
                  <a:cubicBezTo>
                    <a:pt x="5805" y="3836"/>
                    <a:pt x="6972" y="3203"/>
                    <a:pt x="8140" y="2669"/>
                  </a:cubicBezTo>
                  <a:cubicBezTo>
                    <a:pt x="9307" y="2169"/>
                    <a:pt x="10508" y="1668"/>
                    <a:pt x="11742" y="1301"/>
                  </a:cubicBezTo>
                  <a:lnTo>
                    <a:pt x="11709" y="1301"/>
                  </a:lnTo>
                  <a:cubicBezTo>
                    <a:pt x="12476" y="1068"/>
                    <a:pt x="13243" y="868"/>
                    <a:pt x="14044" y="701"/>
                  </a:cubicBezTo>
                  <a:cubicBezTo>
                    <a:pt x="14811" y="534"/>
                    <a:pt x="15545" y="467"/>
                    <a:pt x="16312" y="401"/>
                  </a:cubicBezTo>
                  <a:close/>
                  <a:moveTo>
                    <a:pt x="16479" y="0"/>
                  </a:moveTo>
                  <a:cubicBezTo>
                    <a:pt x="15778" y="0"/>
                    <a:pt x="15044" y="100"/>
                    <a:pt x="14344" y="201"/>
                  </a:cubicBezTo>
                  <a:cubicBezTo>
                    <a:pt x="12876" y="467"/>
                    <a:pt x="11475" y="868"/>
                    <a:pt x="10108" y="1368"/>
                  </a:cubicBezTo>
                  <a:cubicBezTo>
                    <a:pt x="8707" y="1868"/>
                    <a:pt x="7339" y="2502"/>
                    <a:pt x="6038" y="3203"/>
                  </a:cubicBezTo>
                  <a:cubicBezTo>
                    <a:pt x="5438" y="3536"/>
                    <a:pt x="4804" y="3937"/>
                    <a:pt x="4203" y="4303"/>
                  </a:cubicBezTo>
                  <a:cubicBezTo>
                    <a:pt x="3636" y="4704"/>
                    <a:pt x="3003" y="5137"/>
                    <a:pt x="2469" y="5604"/>
                  </a:cubicBezTo>
                  <a:cubicBezTo>
                    <a:pt x="1935" y="6005"/>
                    <a:pt x="1435" y="6505"/>
                    <a:pt x="968" y="7039"/>
                  </a:cubicBezTo>
                  <a:cubicBezTo>
                    <a:pt x="701" y="7339"/>
                    <a:pt x="501" y="7639"/>
                    <a:pt x="334" y="7973"/>
                  </a:cubicBezTo>
                  <a:cubicBezTo>
                    <a:pt x="201" y="8173"/>
                    <a:pt x="100" y="8473"/>
                    <a:pt x="34" y="8707"/>
                  </a:cubicBezTo>
                  <a:cubicBezTo>
                    <a:pt x="0" y="8840"/>
                    <a:pt x="0" y="9007"/>
                    <a:pt x="0" y="9140"/>
                  </a:cubicBezTo>
                  <a:cubicBezTo>
                    <a:pt x="0" y="9274"/>
                    <a:pt x="0" y="9340"/>
                    <a:pt x="34" y="9474"/>
                  </a:cubicBezTo>
                  <a:cubicBezTo>
                    <a:pt x="100" y="9607"/>
                    <a:pt x="134" y="9707"/>
                    <a:pt x="167" y="9807"/>
                  </a:cubicBezTo>
                  <a:cubicBezTo>
                    <a:pt x="267" y="9941"/>
                    <a:pt x="301" y="10008"/>
                    <a:pt x="367" y="10108"/>
                  </a:cubicBezTo>
                  <a:cubicBezTo>
                    <a:pt x="534" y="10308"/>
                    <a:pt x="768" y="10441"/>
                    <a:pt x="1001" y="10541"/>
                  </a:cubicBezTo>
                  <a:cubicBezTo>
                    <a:pt x="1268" y="10675"/>
                    <a:pt x="1501" y="10775"/>
                    <a:pt x="1768" y="10808"/>
                  </a:cubicBezTo>
                  <a:lnTo>
                    <a:pt x="1835" y="10808"/>
                  </a:lnTo>
                  <a:cubicBezTo>
                    <a:pt x="2202" y="10842"/>
                    <a:pt x="2602" y="10875"/>
                    <a:pt x="2969" y="10875"/>
                  </a:cubicBezTo>
                  <a:cubicBezTo>
                    <a:pt x="3369" y="10875"/>
                    <a:pt x="3770" y="10842"/>
                    <a:pt x="4170" y="10808"/>
                  </a:cubicBezTo>
                  <a:cubicBezTo>
                    <a:pt x="5004" y="10708"/>
                    <a:pt x="5838" y="10541"/>
                    <a:pt x="6638" y="10341"/>
                  </a:cubicBezTo>
                  <a:lnTo>
                    <a:pt x="6805" y="10308"/>
                  </a:lnTo>
                  <a:cubicBezTo>
                    <a:pt x="8306" y="9941"/>
                    <a:pt x="9774" y="9374"/>
                    <a:pt x="11175" y="8773"/>
                  </a:cubicBezTo>
                  <a:cubicBezTo>
                    <a:pt x="11208" y="8707"/>
                    <a:pt x="11208" y="8707"/>
                    <a:pt x="11275" y="8707"/>
                  </a:cubicBezTo>
                  <a:cubicBezTo>
                    <a:pt x="11308" y="8707"/>
                    <a:pt x="11308" y="8673"/>
                    <a:pt x="11342" y="8673"/>
                  </a:cubicBezTo>
                  <a:cubicBezTo>
                    <a:pt x="12042" y="8340"/>
                    <a:pt x="12776" y="8006"/>
                    <a:pt x="13477" y="7639"/>
                  </a:cubicBezTo>
                  <a:cubicBezTo>
                    <a:pt x="14277" y="7172"/>
                    <a:pt x="15011" y="6705"/>
                    <a:pt x="15778" y="6205"/>
                  </a:cubicBezTo>
                  <a:cubicBezTo>
                    <a:pt x="15978" y="6105"/>
                    <a:pt x="16145" y="5938"/>
                    <a:pt x="16345" y="5805"/>
                  </a:cubicBezTo>
                  <a:cubicBezTo>
                    <a:pt x="16712" y="5504"/>
                    <a:pt x="17113" y="5204"/>
                    <a:pt x="17446" y="4937"/>
                  </a:cubicBezTo>
                  <a:cubicBezTo>
                    <a:pt x="17680" y="4704"/>
                    <a:pt x="17947" y="4504"/>
                    <a:pt x="18147" y="4270"/>
                  </a:cubicBezTo>
                  <a:lnTo>
                    <a:pt x="18280" y="4137"/>
                  </a:lnTo>
                  <a:lnTo>
                    <a:pt x="18780" y="3503"/>
                  </a:lnTo>
                  <a:lnTo>
                    <a:pt x="18814" y="3470"/>
                  </a:lnTo>
                  <a:cubicBezTo>
                    <a:pt x="18847" y="3369"/>
                    <a:pt x="18881" y="3336"/>
                    <a:pt x="18947" y="3236"/>
                  </a:cubicBezTo>
                  <a:cubicBezTo>
                    <a:pt x="19114" y="3003"/>
                    <a:pt x="19281" y="2769"/>
                    <a:pt x="19381" y="2469"/>
                  </a:cubicBezTo>
                  <a:cubicBezTo>
                    <a:pt x="19448" y="2369"/>
                    <a:pt x="19448" y="2302"/>
                    <a:pt x="19481" y="2202"/>
                  </a:cubicBezTo>
                  <a:cubicBezTo>
                    <a:pt x="19514" y="2135"/>
                    <a:pt x="19548" y="2002"/>
                    <a:pt x="19548" y="1868"/>
                  </a:cubicBezTo>
                  <a:lnTo>
                    <a:pt x="19548" y="1702"/>
                  </a:lnTo>
                  <a:cubicBezTo>
                    <a:pt x="19548" y="1647"/>
                    <a:pt x="19548" y="1593"/>
                    <a:pt x="19511" y="1593"/>
                  </a:cubicBezTo>
                  <a:cubicBezTo>
                    <a:pt x="19503" y="1593"/>
                    <a:pt x="19493" y="1595"/>
                    <a:pt x="19481" y="1602"/>
                  </a:cubicBezTo>
                  <a:lnTo>
                    <a:pt x="19481" y="1535"/>
                  </a:lnTo>
                  <a:lnTo>
                    <a:pt x="19481" y="1468"/>
                  </a:lnTo>
                  <a:cubicBezTo>
                    <a:pt x="19481" y="1368"/>
                    <a:pt x="19481" y="1335"/>
                    <a:pt x="19448" y="1268"/>
                  </a:cubicBezTo>
                  <a:cubicBezTo>
                    <a:pt x="19448" y="1201"/>
                    <a:pt x="19381" y="1168"/>
                    <a:pt x="19381" y="1135"/>
                  </a:cubicBezTo>
                  <a:cubicBezTo>
                    <a:pt x="19314" y="1034"/>
                    <a:pt x="19281" y="934"/>
                    <a:pt x="19181" y="834"/>
                  </a:cubicBezTo>
                  <a:lnTo>
                    <a:pt x="19147" y="801"/>
                  </a:lnTo>
                  <a:lnTo>
                    <a:pt x="19114" y="768"/>
                  </a:lnTo>
                  <a:cubicBezTo>
                    <a:pt x="18947" y="601"/>
                    <a:pt x="18714" y="434"/>
                    <a:pt x="18480" y="334"/>
                  </a:cubicBezTo>
                  <a:cubicBezTo>
                    <a:pt x="17846" y="34"/>
                    <a:pt x="17146" y="0"/>
                    <a:pt x="16479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6CD1D6F3-F948-4C90-B9DC-9F28D829F86F}"/>
              </a:ext>
            </a:extLst>
          </p:cNvPr>
          <p:cNvSpPr txBox="1"/>
          <p:nvPr/>
        </p:nvSpPr>
        <p:spPr>
          <a:xfrm>
            <a:off x="1862053" y="4589441"/>
            <a:ext cx="9352306" cy="1938992"/>
          </a:xfrm>
          <a:custGeom>
            <a:avLst/>
            <a:gdLst>
              <a:gd name="connsiteX0" fmla="*/ 0 w 9352306"/>
              <a:gd name="connsiteY0" fmla="*/ 0 h 1938992"/>
              <a:gd name="connsiteX1" fmla="*/ 9352306 w 9352306"/>
              <a:gd name="connsiteY1" fmla="*/ 0 h 1938992"/>
              <a:gd name="connsiteX2" fmla="*/ 9352306 w 9352306"/>
              <a:gd name="connsiteY2" fmla="*/ 1938992 h 1938992"/>
              <a:gd name="connsiteX3" fmla="*/ 0 w 9352306"/>
              <a:gd name="connsiteY3" fmla="*/ 1938992 h 1938992"/>
              <a:gd name="connsiteX4" fmla="*/ 0 w 9352306"/>
              <a:gd name="connsiteY4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52306" h="1938992" fill="none" extrusionOk="0">
                <a:moveTo>
                  <a:pt x="0" y="0"/>
                </a:moveTo>
                <a:cubicBezTo>
                  <a:pt x="2576093" y="5222"/>
                  <a:pt x="7747878" y="24918"/>
                  <a:pt x="9352306" y="0"/>
                </a:cubicBezTo>
                <a:cubicBezTo>
                  <a:pt x="9191061" y="738305"/>
                  <a:pt x="9308546" y="1407801"/>
                  <a:pt x="9352306" y="1938992"/>
                </a:cubicBezTo>
                <a:cubicBezTo>
                  <a:pt x="5561682" y="1774231"/>
                  <a:pt x="1811179" y="2057142"/>
                  <a:pt x="0" y="1938992"/>
                </a:cubicBezTo>
                <a:cubicBezTo>
                  <a:pt x="-55725" y="1490404"/>
                  <a:pt x="17072" y="314236"/>
                  <a:pt x="0" y="0"/>
                </a:cubicBezTo>
                <a:close/>
              </a:path>
              <a:path w="9352306" h="1938992" stroke="0" extrusionOk="0">
                <a:moveTo>
                  <a:pt x="0" y="0"/>
                </a:moveTo>
                <a:cubicBezTo>
                  <a:pt x="4403647" y="11849"/>
                  <a:pt x="7342625" y="-161459"/>
                  <a:pt x="9352306" y="0"/>
                </a:cubicBezTo>
                <a:cubicBezTo>
                  <a:pt x="9355436" y="920782"/>
                  <a:pt x="9251130" y="1107979"/>
                  <a:pt x="9352306" y="1938992"/>
                </a:cubicBezTo>
                <a:cubicBezTo>
                  <a:pt x="7785419" y="1793132"/>
                  <a:pt x="3507613" y="1860668"/>
                  <a:pt x="0" y="1938992"/>
                </a:cubicBezTo>
                <a:cubicBezTo>
                  <a:pt x="74291" y="991210"/>
                  <a:pt x="168006" y="302097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Cậu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giao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nhiệm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vụ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đứng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Cậu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bé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hứa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sẽ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đứng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đến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người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tới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thay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B238AEAA-27A1-4AF5-9871-40413B3F1E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0205" y="448566"/>
            <a:ext cx="7162589" cy="38848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828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42"/>
          <p:cNvSpPr txBox="1">
            <a:spLocks noGrp="1"/>
          </p:cNvSpPr>
          <p:nvPr>
            <p:ph type="subTitle" idx="4294967295"/>
          </p:nvPr>
        </p:nvSpPr>
        <p:spPr>
          <a:xfrm>
            <a:off x="3976200" y="3999933"/>
            <a:ext cx="4239600" cy="105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/>
              <a:t>You can enter a subtitle here if you need it</a:t>
            </a:r>
            <a:endParaRPr/>
          </a:p>
        </p:txBody>
      </p:sp>
      <p:grpSp>
        <p:nvGrpSpPr>
          <p:cNvPr id="679" name="Google Shape;679;p42"/>
          <p:cNvGrpSpPr/>
          <p:nvPr/>
        </p:nvGrpSpPr>
        <p:grpSpPr>
          <a:xfrm rot="1765296" flipH="1">
            <a:off x="10072637" y="3692631"/>
            <a:ext cx="882361" cy="907691"/>
            <a:chOff x="2510200" y="3361463"/>
            <a:chExt cx="488700" cy="510950"/>
          </a:xfrm>
        </p:grpSpPr>
        <p:sp>
          <p:nvSpPr>
            <p:cNvPr id="680" name="Google Shape;680;p42"/>
            <p:cNvSpPr/>
            <p:nvPr/>
          </p:nvSpPr>
          <p:spPr>
            <a:xfrm>
              <a:off x="2696175" y="3569838"/>
              <a:ext cx="95925" cy="92400"/>
            </a:xfrm>
            <a:custGeom>
              <a:avLst/>
              <a:gdLst/>
              <a:ahLst/>
              <a:cxnLst/>
              <a:rect l="l" t="t" r="r" b="b"/>
              <a:pathLst>
                <a:path w="3837" h="3696" extrusionOk="0">
                  <a:moveTo>
                    <a:pt x="1933" y="1"/>
                  </a:moveTo>
                  <a:cubicBezTo>
                    <a:pt x="1676" y="1"/>
                    <a:pt x="1415" y="53"/>
                    <a:pt x="1168" y="160"/>
                  </a:cubicBezTo>
                  <a:cubicBezTo>
                    <a:pt x="400" y="494"/>
                    <a:pt x="0" y="1228"/>
                    <a:pt x="67" y="2028"/>
                  </a:cubicBezTo>
                  <a:cubicBezTo>
                    <a:pt x="67" y="2228"/>
                    <a:pt x="167" y="2462"/>
                    <a:pt x="234" y="2595"/>
                  </a:cubicBezTo>
                  <a:cubicBezTo>
                    <a:pt x="534" y="3296"/>
                    <a:pt x="1201" y="3696"/>
                    <a:pt x="1935" y="3696"/>
                  </a:cubicBezTo>
                  <a:cubicBezTo>
                    <a:pt x="2202" y="3696"/>
                    <a:pt x="2435" y="3663"/>
                    <a:pt x="2702" y="3529"/>
                  </a:cubicBezTo>
                  <a:cubicBezTo>
                    <a:pt x="3169" y="3329"/>
                    <a:pt x="3503" y="2995"/>
                    <a:pt x="3669" y="2495"/>
                  </a:cubicBezTo>
                  <a:cubicBezTo>
                    <a:pt x="3836" y="2061"/>
                    <a:pt x="3836" y="1561"/>
                    <a:pt x="3603" y="1127"/>
                  </a:cubicBezTo>
                  <a:cubicBezTo>
                    <a:pt x="3536" y="961"/>
                    <a:pt x="3436" y="827"/>
                    <a:pt x="3336" y="660"/>
                  </a:cubicBezTo>
                  <a:cubicBezTo>
                    <a:pt x="2997" y="231"/>
                    <a:pt x="2474" y="1"/>
                    <a:pt x="19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1" name="Google Shape;681;p42"/>
            <p:cNvSpPr/>
            <p:nvPr/>
          </p:nvSpPr>
          <p:spPr>
            <a:xfrm>
              <a:off x="2630275" y="3361463"/>
              <a:ext cx="229375" cy="510950"/>
            </a:xfrm>
            <a:custGeom>
              <a:avLst/>
              <a:gdLst/>
              <a:ahLst/>
              <a:cxnLst/>
              <a:rect l="l" t="t" r="r" b="b"/>
              <a:pathLst>
                <a:path w="9175" h="20438" extrusionOk="0">
                  <a:moveTo>
                    <a:pt x="7239" y="489"/>
                  </a:moveTo>
                  <a:cubicBezTo>
                    <a:pt x="7339" y="489"/>
                    <a:pt x="7406" y="523"/>
                    <a:pt x="7506" y="556"/>
                  </a:cubicBezTo>
                  <a:cubicBezTo>
                    <a:pt x="7540" y="556"/>
                    <a:pt x="7573" y="623"/>
                    <a:pt x="7640" y="656"/>
                  </a:cubicBezTo>
                  <a:cubicBezTo>
                    <a:pt x="7673" y="690"/>
                    <a:pt x="7706" y="690"/>
                    <a:pt x="7706" y="723"/>
                  </a:cubicBezTo>
                  <a:lnTo>
                    <a:pt x="7973" y="990"/>
                  </a:lnTo>
                  <a:cubicBezTo>
                    <a:pt x="8073" y="1190"/>
                    <a:pt x="8207" y="1357"/>
                    <a:pt x="8307" y="1557"/>
                  </a:cubicBezTo>
                  <a:cubicBezTo>
                    <a:pt x="8474" y="2057"/>
                    <a:pt x="8574" y="2591"/>
                    <a:pt x="8640" y="3158"/>
                  </a:cubicBezTo>
                  <a:lnTo>
                    <a:pt x="8640" y="3058"/>
                  </a:lnTo>
                  <a:cubicBezTo>
                    <a:pt x="8707" y="3825"/>
                    <a:pt x="8707" y="4559"/>
                    <a:pt x="8674" y="5326"/>
                  </a:cubicBezTo>
                  <a:cubicBezTo>
                    <a:pt x="8640" y="6093"/>
                    <a:pt x="8540" y="6927"/>
                    <a:pt x="8373" y="7728"/>
                  </a:cubicBezTo>
                  <a:lnTo>
                    <a:pt x="8373" y="7695"/>
                  </a:lnTo>
                  <a:cubicBezTo>
                    <a:pt x="8173" y="8995"/>
                    <a:pt x="7873" y="10230"/>
                    <a:pt x="7506" y="11497"/>
                  </a:cubicBezTo>
                  <a:cubicBezTo>
                    <a:pt x="7139" y="12732"/>
                    <a:pt x="6672" y="13932"/>
                    <a:pt x="6139" y="15133"/>
                  </a:cubicBezTo>
                  <a:cubicBezTo>
                    <a:pt x="5571" y="16334"/>
                    <a:pt x="4904" y="17502"/>
                    <a:pt x="4070" y="18536"/>
                  </a:cubicBezTo>
                  <a:cubicBezTo>
                    <a:pt x="3737" y="18903"/>
                    <a:pt x="3403" y="19303"/>
                    <a:pt x="3036" y="19570"/>
                  </a:cubicBezTo>
                  <a:cubicBezTo>
                    <a:pt x="2870" y="19703"/>
                    <a:pt x="2703" y="19770"/>
                    <a:pt x="2503" y="19870"/>
                  </a:cubicBezTo>
                  <a:cubicBezTo>
                    <a:pt x="2369" y="19903"/>
                    <a:pt x="2236" y="19937"/>
                    <a:pt x="2136" y="19937"/>
                  </a:cubicBezTo>
                  <a:lnTo>
                    <a:pt x="1869" y="19937"/>
                  </a:lnTo>
                  <a:cubicBezTo>
                    <a:pt x="1802" y="19937"/>
                    <a:pt x="1702" y="19903"/>
                    <a:pt x="1669" y="19870"/>
                  </a:cubicBezTo>
                  <a:cubicBezTo>
                    <a:pt x="1569" y="19837"/>
                    <a:pt x="1502" y="19770"/>
                    <a:pt x="1469" y="19737"/>
                  </a:cubicBezTo>
                  <a:cubicBezTo>
                    <a:pt x="1368" y="19670"/>
                    <a:pt x="1302" y="19570"/>
                    <a:pt x="1202" y="19436"/>
                  </a:cubicBezTo>
                  <a:cubicBezTo>
                    <a:pt x="1068" y="19303"/>
                    <a:pt x="1002" y="19069"/>
                    <a:pt x="901" y="18903"/>
                  </a:cubicBezTo>
                  <a:cubicBezTo>
                    <a:pt x="868" y="18869"/>
                    <a:pt x="868" y="18769"/>
                    <a:pt x="835" y="18736"/>
                  </a:cubicBezTo>
                  <a:cubicBezTo>
                    <a:pt x="668" y="18269"/>
                    <a:pt x="568" y="17768"/>
                    <a:pt x="535" y="17268"/>
                  </a:cubicBezTo>
                  <a:lnTo>
                    <a:pt x="535" y="17368"/>
                  </a:lnTo>
                  <a:cubicBezTo>
                    <a:pt x="468" y="16568"/>
                    <a:pt x="468" y="15834"/>
                    <a:pt x="501" y="15033"/>
                  </a:cubicBezTo>
                  <a:lnTo>
                    <a:pt x="501" y="14766"/>
                  </a:lnTo>
                  <a:lnTo>
                    <a:pt x="501" y="14733"/>
                  </a:lnTo>
                  <a:cubicBezTo>
                    <a:pt x="535" y="14032"/>
                    <a:pt x="635" y="13365"/>
                    <a:pt x="735" y="12665"/>
                  </a:cubicBezTo>
                  <a:lnTo>
                    <a:pt x="735" y="12598"/>
                  </a:lnTo>
                  <a:cubicBezTo>
                    <a:pt x="901" y="11664"/>
                    <a:pt x="1135" y="10730"/>
                    <a:pt x="1368" y="9763"/>
                  </a:cubicBezTo>
                  <a:cubicBezTo>
                    <a:pt x="1368" y="9729"/>
                    <a:pt x="1368" y="9696"/>
                    <a:pt x="1402" y="9663"/>
                  </a:cubicBezTo>
                  <a:lnTo>
                    <a:pt x="1469" y="9563"/>
                  </a:lnTo>
                  <a:lnTo>
                    <a:pt x="1469" y="9529"/>
                  </a:lnTo>
                  <a:lnTo>
                    <a:pt x="1502" y="9429"/>
                  </a:lnTo>
                  <a:lnTo>
                    <a:pt x="1502" y="9396"/>
                  </a:lnTo>
                  <a:cubicBezTo>
                    <a:pt x="1502" y="9362"/>
                    <a:pt x="1502" y="9362"/>
                    <a:pt x="1535" y="9329"/>
                  </a:cubicBezTo>
                  <a:lnTo>
                    <a:pt x="1535" y="9262"/>
                  </a:lnTo>
                  <a:lnTo>
                    <a:pt x="1535" y="9229"/>
                  </a:lnTo>
                  <a:lnTo>
                    <a:pt x="1535" y="9196"/>
                  </a:lnTo>
                  <a:lnTo>
                    <a:pt x="1535" y="9162"/>
                  </a:lnTo>
                  <a:lnTo>
                    <a:pt x="1535" y="9062"/>
                  </a:lnTo>
                  <a:lnTo>
                    <a:pt x="1535" y="9029"/>
                  </a:lnTo>
                  <a:lnTo>
                    <a:pt x="1535" y="8929"/>
                  </a:lnTo>
                  <a:lnTo>
                    <a:pt x="1535" y="8895"/>
                  </a:lnTo>
                  <a:lnTo>
                    <a:pt x="1535" y="8862"/>
                  </a:lnTo>
                  <a:cubicBezTo>
                    <a:pt x="1535" y="8829"/>
                    <a:pt x="1535" y="8829"/>
                    <a:pt x="1569" y="8762"/>
                  </a:cubicBezTo>
                  <a:cubicBezTo>
                    <a:pt x="1702" y="8362"/>
                    <a:pt x="1835" y="7928"/>
                    <a:pt x="2002" y="7528"/>
                  </a:cubicBezTo>
                  <a:cubicBezTo>
                    <a:pt x="2002" y="7494"/>
                    <a:pt x="2036" y="7428"/>
                    <a:pt x="2036" y="7428"/>
                  </a:cubicBezTo>
                  <a:lnTo>
                    <a:pt x="2069" y="7394"/>
                  </a:lnTo>
                  <a:lnTo>
                    <a:pt x="2069" y="7361"/>
                  </a:lnTo>
                  <a:cubicBezTo>
                    <a:pt x="2336" y="6694"/>
                    <a:pt x="2636" y="5993"/>
                    <a:pt x="2903" y="5360"/>
                  </a:cubicBezTo>
                  <a:cubicBezTo>
                    <a:pt x="3470" y="4159"/>
                    <a:pt x="4137" y="2991"/>
                    <a:pt x="4971" y="1990"/>
                  </a:cubicBezTo>
                  <a:cubicBezTo>
                    <a:pt x="5305" y="1590"/>
                    <a:pt x="5638" y="1257"/>
                    <a:pt x="6005" y="990"/>
                  </a:cubicBezTo>
                  <a:cubicBezTo>
                    <a:pt x="6139" y="890"/>
                    <a:pt x="6239" y="823"/>
                    <a:pt x="6372" y="756"/>
                  </a:cubicBezTo>
                  <a:lnTo>
                    <a:pt x="6505" y="756"/>
                  </a:lnTo>
                  <a:cubicBezTo>
                    <a:pt x="6539" y="756"/>
                    <a:pt x="6572" y="723"/>
                    <a:pt x="6639" y="723"/>
                  </a:cubicBezTo>
                  <a:lnTo>
                    <a:pt x="6672" y="723"/>
                  </a:lnTo>
                  <a:cubicBezTo>
                    <a:pt x="6706" y="723"/>
                    <a:pt x="6806" y="690"/>
                    <a:pt x="6839" y="690"/>
                  </a:cubicBezTo>
                  <a:lnTo>
                    <a:pt x="6872" y="690"/>
                  </a:lnTo>
                  <a:cubicBezTo>
                    <a:pt x="7073" y="489"/>
                    <a:pt x="7173" y="489"/>
                    <a:pt x="7239" y="489"/>
                  </a:cubicBezTo>
                  <a:close/>
                  <a:moveTo>
                    <a:pt x="6953" y="0"/>
                  </a:moveTo>
                  <a:cubicBezTo>
                    <a:pt x="6928" y="0"/>
                    <a:pt x="6900" y="9"/>
                    <a:pt x="6872" y="22"/>
                  </a:cubicBezTo>
                  <a:cubicBezTo>
                    <a:pt x="6839" y="22"/>
                    <a:pt x="6739" y="22"/>
                    <a:pt x="6706" y="56"/>
                  </a:cubicBezTo>
                  <a:cubicBezTo>
                    <a:pt x="6572" y="122"/>
                    <a:pt x="6505" y="156"/>
                    <a:pt x="6372" y="189"/>
                  </a:cubicBezTo>
                  <a:cubicBezTo>
                    <a:pt x="6305" y="223"/>
                    <a:pt x="6205" y="289"/>
                    <a:pt x="6172" y="323"/>
                  </a:cubicBezTo>
                  <a:cubicBezTo>
                    <a:pt x="5905" y="489"/>
                    <a:pt x="5672" y="656"/>
                    <a:pt x="5405" y="856"/>
                  </a:cubicBezTo>
                  <a:lnTo>
                    <a:pt x="5238" y="1023"/>
                  </a:lnTo>
                  <a:lnTo>
                    <a:pt x="5205" y="1056"/>
                  </a:lnTo>
                  <a:cubicBezTo>
                    <a:pt x="5004" y="1290"/>
                    <a:pt x="4838" y="1457"/>
                    <a:pt x="4671" y="1657"/>
                  </a:cubicBezTo>
                  <a:cubicBezTo>
                    <a:pt x="4604" y="1690"/>
                    <a:pt x="4571" y="1724"/>
                    <a:pt x="4571" y="1790"/>
                  </a:cubicBezTo>
                  <a:cubicBezTo>
                    <a:pt x="4371" y="2024"/>
                    <a:pt x="4204" y="2291"/>
                    <a:pt x="4004" y="2558"/>
                  </a:cubicBezTo>
                  <a:cubicBezTo>
                    <a:pt x="3737" y="2924"/>
                    <a:pt x="3503" y="3358"/>
                    <a:pt x="3270" y="3758"/>
                  </a:cubicBezTo>
                  <a:cubicBezTo>
                    <a:pt x="3170" y="3992"/>
                    <a:pt x="3070" y="4192"/>
                    <a:pt x="2936" y="4392"/>
                  </a:cubicBezTo>
                  <a:cubicBezTo>
                    <a:pt x="2536" y="5193"/>
                    <a:pt x="2202" y="6027"/>
                    <a:pt x="1869" y="6861"/>
                  </a:cubicBezTo>
                  <a:cubicBezTo>
                    <a:pt x="1569" y="7594"/>
                    <a:pt x="1335" y="8362"/>
                    <a:pt x="1102" y="9096"/>
                  </a:cubicBezTo>
                  <a:cubicBezTo>
                    <a:pt x="1102" y="9162"/>
                    <a:pt x="1102" y="9162"/>
                    <a:pt x="1068" y="9196"/>
                  </a:cubicBezTo>
                  <a:lnTo>
                    <a:pt x="1068" y="9262"/>
                  </a:lnTo>
                  <a:cubicBezTo>
                    <a:pt x="668" y="10763"/>
                    <a:pt x="334" y="12265"/>
                    <a:pt x="168" y="13832"/>
                  </a:cubicBezTo>
                  <a:cubicBezTo>
                    <a:pt x="168" y="13899"/>
                    <a:pt x="168" y="13932"/>
                    <a:pt x="101" y="14032"/>
                  </a:cubicBezTo>
                  <a:cubicBezTo>
                    <a:pt x="34" y="14866"/>
                    <a:pt x="1" y="15700"/>
                    <a:pt x="1" y="16501"/>
                  </a:cubicBezTo>
                  <a:cubicBezTo>
                    <a:pt x="1" y="16901"/>
                    <a:pt x="34" y="17268"/>
                    <a:pt x="68" y="17702"/>
                  </a:cubicBezTo>
                  <a:cubicBezTo>
                    <a:pt x="101" y="18069"/>
                    <a:pt x="201" y="18436"/>
                    <a:pt x="334" y="18836"/>
                  </a:cubicBezTo>
                  <a:lnTo>
                    <a:pt x="334" y="18869"/>
                  </a:lnTo>
                  <a:lnTo>
                    <a:pt x="334" y="18903"/>
                  </a:lnTo>
                  <a:cubicBezTo>
                    <a:pt x="401" y="19169"/>
                    <a:pt x="535" y="19403"/>
                    <a:pt x="668" y="19603"/>
                  </a:cubicBezTo>
                  <a:cubicBezTo>
                    <a:pt x="768" y="19837"/>
                    <a:pt x="1002" y="20037"/>
                    <a:pt x="1202" y="20204"/>
                  </a:cubicBezTo>
                  <a:cubicBezTo>
                    <a:pt x="1268" y="20270"/>
                    <a:pt x="1402" y="20337"/>
                    <a:pt x="1502" y="20370"/>
                  </a:cubicBezTo>
                  <a:cubicBezTo>
                    <a:pt x="1602" y="20404"/>
                    <a:pt x="1702" y="20437"/>
                    <a:pt x="1835" y="20437"/>
                  </a:cubicBezTo>
                  <a:lnTo>
                    <a:pt x="2169" y="20437"/>
                  </a:lnTo>
                  <a:cubicBezTo>
                    <a:pt x="2302" y="20437"/>
                    <a:pt x="2436" y="20404"/>
                    <a:pt x="2569" y="20370"/>
                  </a:cubicBezTo>
                  <a:cubicBezTo>
                    <a:pt x="2836" y="20270"/>
                    <a:pt x="3070" y="20170"/>
                    <a:pt x="3270" y="20003"/>
                  </a:cubicBezTo>
                  <a:cubicBezTo>
                    <a:pt x="3570" y="19770"/>
                    <a:pt x="3870" y="19536"/>
                    <a:pt x="4104" y="19236"/>
                  </a:cubicBezTo>
                  <a:cubicBezTo>
                    <a:pt x="4604" y="18736"/>
                    <a:pt x="5004" y="18169"/>
                    <a:pt x="5371" y="17535"/>
                  </a:cubicBezTo>
                  <a:cubicBezTo>
                    <a:pt x="5738" y="16901"/>
                    <a:pt x="6072" y="16267"/>
                    <a:pt x="6405" y="15600"/>
                  </a:cubicBezTo>
                  <a:cubicBezTo>
                    <a:pt x="6706" y="14933"/>
                    <a:pt x="7006" y="14333"/>
                    <a:pt x="7239" y="13599"/>
                  </a:cubicBezTo>
                  <a:cubicBezTo>
                    <a:pt x="7773" y="12231"/>
                    <a:pt x="8207" y="10763"/>
                    <a:pt x="8540" y="9362"/>
                  </a:cubicBezTo>
                  <a:cubicBezTo>
                    <a:pt x="8874" y="7895"/>
                    <a:pt x="9074" y="6427"/>
                    <a:pt x="9107" y="4993"/>
                  </a:cubicBezTo>
                  <a:cubicBezTo>
                    <a:pt x="9174" y="4259"/>
                    <a:pt x="9107" y="3558"/>
                    <a:pt x="9041" y="2858"/>
                  </a:cubicBezTo>
                  <a:cubicBezTo>
                    <a:pt x="8974" y="2191"/>
                    <a:pt x="8807" y="1523"/>
                    <a:pt x="8440" y="923"/>
                  </a:cubicBezTo>
                  <a:cubicBezTo>
                    <a:pt x="8340" y="723"/>
                    <a:pt x="8173" y="523"/>
                    <a:pt x="7973" y="389"/>
                  </a:cubicBezTo>
                  <a:lnTo>
                    <a:pt x="7906" y="356"/>
                  </a:lnTo>
                  <a:cubicBezTo>
                    <a:pt x="7873" y="356"/>
                    <a:pt x="7873" y="323"/>
                    <a:pt x="7840" y="323"/>
                  </a:cubicBezTo>
                  <a:cubicBezTo>
                    <a:pt x="7740" y="223"/>
                    <a:pt x="7640" y="189"/>
                    <a:pt x="7506" y="156"/>
                  </a:cubicBezTo>
                  <a:cubicBezTo>
                    <a:pt x="7473" y="156"/>
                    <a:pt x="7406" y="89"/>
                    <a:pt x="7373" y="89"/>
                  </a:cubicBezTo>
                  <a:cubicBezTo>
                    <a:pt x="7306" y="89"/>
                    <a:pt x="7239" y="56"/>
                    <a:pt x="7173" y="56"/>
                  </a:cubicBezTo>
                  <a:lnTo>
                    <a:pt x="7039" y="56"/>
                  </a:lnTo>
                  <a:cubicBezTo>
                    <a:pt x="7020" y="17"/>
                    <a:pt x="6989" y="0"/>
                    <a:pt x="695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2" name="Google Shape;682;p42"/>
            <p:cNvSpPr/>
            <p:nvPr/>
          </p:nvSpPr>
          <p:spPr>
            <a:xfrm>
              <a:off x="2546900" y="3408713"/>
              <a:ext cx="385300" cy="408650"/>
            </a:xfrm>
            <a:custGeom>
              <a:avLst/>
              <a:gdLst/>
              <a:ahLst/>
              <a:cxnLst/>
              <a:rect l="l" t="t" r="r" b="b"/>
              <a:pathLst>
                <a:path w="15412" h="16346" extrusionOk="0">
                  <a:moveTo>
                    <a:pt x="11708" y="15378"/>
                  </a:moveTo>
                  <a:lnTo>
                    <a:pt x="11708" y="15378"/>
                  </a:lnTo>
                  <a:cubicBezTo>
                    <a:pt x="11714" y="15381"/>
                    <a:pt x="11720" y="15384"/>
                    <a:pt x="11725" y="15386"/>
                  </a:cubicBezTo>
                  <a:lnTo>
                    <a:pt x="11725" y="15386"/>
                  </a:lnTo>
                  <a:cubicBezTo>
                    <a:pt x="11717" y="15378"/>
                    <a:pt x="11708" y="15378"/>
                    <a:pt x="11708" y="15378"/>
                  </a:cubicBezTo>
                  <a:close/>
                  <a:moveTo>
                    <a:pt x="13959" y="15882"/>
                  </a:moveTo>
                  <a:cubicBezTo>
                    <a:pt x="13940" y="15882"/>
                    <a:pt x="13910" y="15912"/>
                    <a:pt x="13910" y="15912"/>
                  </a:cubicBezTo>
                  <a:lnTo>
                    <a:pt x="13977" y="15912"/>
                  </a:lnTo>
                  <a:cubicBezTo>
                    <a:pt x="13977" y="15890"/>
                    <a:pt x="13969" y="15882"/>
                    <a:pt x="13959" y="15882"/>
                  </a:cubicBezTo>
                  <a:close/>
                  <a:moveTo>
                    <a:pt x="1568" y="601"/>
                  </a:moveTo>
                  <a:cubicBezTo>
                    <a:pt x="1801" y="601"/>
                    <a:pt x="2035" y="601"/>
                    <a:pt x="2235" y="634"/>
                  </a:cubicBezTo>
                  <a:cubicBezTo>
                    <a:pt x="2777" y="730"/>
                    <a:pt x="3258" y="917"/>
                    <a:pt x="3736" y="1137"/>
                  </a:cubicBezTo>
                  <a:lnTo>
                    <a:pt x="3736" y="1137"/>
                  </a:lnTo>
                  <a:cubicBezTo>
                    <a:pt x="3736" y="1136"/>
                    <a:pt x="3736" y="1135"/>
                    <a:pt x="3736" y="1135"/>
                  </a:cubicBezTo>
                  <a:lnTo>
                    <a:pt x="3736" y="1135"/>
                  </a:lnTo>
                  <a:cubicBezTo>
                    <a:pt x="3757" y="1145"/>
                    <a:pt x="3779" y="1156"/>
                    <a:pt x="3800" y="1166"/>
                  </a:cubicBezTo>
                  <a:lnTo>
                    <a:pt x="3800" y="1166"/>
                  </a:lnTo>
                  <a:cubicBezTo>
                    <a:pt x="3779" y="1157"/>
                    <a:pt x="3757" y="1147"/>
                    <a:pt x="3736" y="1137"/>
                  </a:cubicBezTo>
                  <a:lnTo>
                    <a:pt x="3736" y="1137"/>
                  </a:lnTo>
                  <a:cubicBezTo>
                    <a:pt x="3739" y="1167"/>
                    <a:pt x="3798" y="1168"/>
                    <a:pt x="3803" y="1168"/>
                  </a:cubicBezTo>
                  <a:lnTo>
                    <a:pt x="3803" y="1168"/>
                  </a:lnTo>
                  <a:cubicBezTo>
                    <a:pt x="3802" y="1167"/>
                    <a:pt x="3801" y="1167"/>
                    <a:pt x="3800" y="1166"/>
                  </a:cubicBezTo>
                  <a:lnTo>
                    <a:pt x="3800" y="1166"/>
                  </a:lnTo>
                  <a:cubicBezTo>
                    <a:pt x="3801" y="1167"/>
                    <a:pt x="3802" y="1167"/>
                    <a:pt x="3803" y="1168"/>
                  </a:cubicBezTo>
                  <a:cubicBezTo>
                    <a:pt x="3803" y="1168"/>
                    <a:pt x="3803" y="1168"/>
                    <a:pt x="3803" y="1168"/>
                  </a:cubicBezTo>
                  <a:lnTo>
                    <a:pt x="3803" y="1168"/>
                  </a:lnTo>
                  <a:cubicBezTo>
                    <a:pt x="4448" y="1493"/>
                    <a:pt x="5091" y="1849"/>
                    <a:pt x="5704" y="2269"/>
                  </a:cubicBezTo>
                  <a:cubicBezTo>
                    <a:pt x="6371" y="2736"/>
                    <a:pt x="7005" y="3236"/>
                    <a:pt x="7639" y="3736"/>
                  </a:cubicBezTo>
                  <a:lnTo>
                    <a:pt x="7572" y="3736"/>
                  </a:lnTo>
                  <a:cubicBezTo>
                    <a:pt x="8573" y="4570"/>
                    <a:pt x="9507" y="5471"/>
                    <a:pt x="10374" y="6438"/>
                  </a:cubicBezTo>
                  <a:cubicBezTo>
                    <a:pt x="11241" y="7406"/>
                    <a:pt x="12042" y="8406"/>
                    <a:pt x="12809" y="9474"/>
                  </a:cubicBezTo>
                  <a:cubicBezTo>
                    <a:pt x="13543" y="10575"/>
                    <a:pt x="14210" y="11742"/>
                    <a:pt x="14677" y="12976"/>
                  </a:cubicBezTo>
                  <a:cubicBezTo>
                    <a:pt x="14844" y="13443"/>
                    <a:pt x="14977" y="13910"/>
                    <a:pt x="15011" y="14411"/>
                  </a:cubicBezTo>
                  <a:lnTo>
                    <a:pt x="15011" y="15011"/>
                  </a:lnTo>
                  <a:cubicBezTo>
                    <a:pt x="14977" y="15145"/>
                    <a:pt x="14977" y="15278"/>
                    <a:pt x="14877" y="15378"/>
                  </a:cubicBezTo>
                  <a:cubicBezTo>
                    <a:pt x="14844" y="15478"/>
                    <a:pt x="14811" y="15545"/>
                    <a:pt x="14744" y="15612"/>
                  </a:cubicBezTo>
                  <a:lnTo>
                    <a:pt x="14577" y="15778"/>
                  </a:lnTo>
                  <a:lnTo>
                    <a:pt x="14344" y="15878"/>
                  </a:lnTo>
                  <a:cubicBezTo>
                    <a:pt x="14210" y="15945"/>
                    <a:pt x="14077" y="15945"/>
                    <a:pt x="13977" y="15979"/>
                  </a:cubicBezTo>
                  <a:cubicBezTo>
                    <a:pt x="13743" y="15979"/>
                    <a:pt x="13543" y="15979"/>
                    <a:pt x="13343" y="15945"/>
                  </a:cubicBezTo>
                  <a:cubicBezTo>
                    <a:pt x="13310" y="15945"/>
                    <a:pt x="13210" y="15878"/>
                    <a:pt x="13143" y="15878"/>
                  </a:cubicBezTo>
                  <a:cubicBezTo>
                    <a:pt x="12648" y="15780"/>
                    <a:pt x="12187" y="15616"/>
                    <a:pt x="11725" y="15386"/>
                  </a:cubicBezTo>
                  <a:lnTo>
                    <a:pt x="11725" y="15386"/>
                  </a:lnTo>
                  <a:cubicBezTo>
                    <a:pt x="11733" y="15395"/>
                    <a:pt x="11742" y="15411"/>
                    <a:pt x="11742" y="15445"/>
                  </a:cubicBezTo>
                  <a:cubicBezTo>
                    <a:pt x="11041" y="15111"/>
                    <a:pt x="10374" y="14678"/>
                    <a:pt x="9740" y="14277"/>
                  </a:cubicBezTo>
                  <a:cubicBezTo>
                    <a:pt x="9674" y="14211"/>
                    <a:pt x="9607" y="14177"/>
                    <a:pt x="9540" y="14144"/>
                  </a:cubicBezTo>
                  <a:cubicBezTo>
                    <a:pt x="8940" y="13710"/>
                    <a:pt x="8406" y="13310"/>
                    <a:pt x="7872" y="12843"/>
                  </a:cubicBezTo>
                  <a:cubicBezTo>
                    <a:pt x="7105" y="12209"/>
                    <a:pt x="6438" y="11542"/>
                    <a:pt x="5738" y="10875"/>
                  </a:cubicBezTo>
                  <a:lnTo>
                    <a:pt x="5671" y="10808"/>
                  </a:lnTo>
                  <a:lnTo>
                    <a:pt x="5571" y="10708"/>
                  </a:lnTo>
                  <a:lnTo>
                    <a:pt x="5504" y="10641"/>
                  </a:lnTo>
                  <a:lnTo>
                    <a:pt x="5471" y="10608"/>
                  </a:lnTo>
                  <a:lnTo>
                    <a:pt x="5404" y="10541"/>
                  </a:lnTo>
                  <a:lnTo>
                    <a:pt x="5371" y="10508"/>
                  </a:lnTo>
                  <a:lnTo>
                    <a:pt x="5337" y="10475"/>
                  </a:lnTo>
                  <a:lnTo>
                    <a:pt x="5304" y="10441"/>
                  </a:lnTo>
                  <a:lnTo>
                    <a:pt x="5237" y="10375"/>
                  </a:lnTo>
                  <a:lnTo>
                    <a:pt x="5204" y="10341"/>
                  </a:lnTo>
                  <a:lnTo>
                    <a:pt x="5170" y="10308"/>
                  </a:lnTo>
                  <a:lnTo>
                    <a:pt x="5137" y="10274"/>
                  </a:lnTo>
                  <a:lnTo>
                    <a:pt x="5070" y="10208"/>
                  </a:lnTo>
                  <a:lnTo>
                    <a:pt x="5037" y="10174"/>
                  </a:lnTo>
                  <a:cubicBezTo>
                    <a:pt x="5037" y="10141"/>
                    <a:pt x="5004" y="10141"/>
                    <a:pt x="5004" y="10108"/>
                  </a:cubicBezTo>
                  <a:cubicBezTo>
                    <a:pt x="4703" y="9774"/>
                    <a:pt x="4403" y="9440"/>
                    <a:pt x="4170" y="9107"/>
                  </a:cubicBezTo>
                  <a:lnTo>
                    <a:pt x="4070" y="9007"/>
                  </a:lnTo>
                  <a:lnTo>
                    <a:pt x="4036" y="8973"/>
                  </a:lnTo>
                  <a:cubicBezTo>
                    <a:pt x="4036" y="8973"/>
                    <a:pt x="4036" y="8940"/>
                    <a:pt x="4003" y="8940"/>
                  </a:cubicBezTo>
                  <a:cubicBezTo>
                    <a:pt x="3536" y="8340"/>
                    <a:pt x="3069" y="7806"/>
                    <a:pt x="2702" y="7172"/>
                  </a:cubicBezTo>
                  <a:cubicBezTo>
                    <a:pt x="1968" y="6105"/>
                    <a:pt x="1301" y="4937"/>
                    <a:pt x="834" y="3703"/>
                  </a:cubicBezTo>
                  <a:cubicBezTo>
                    <a:pt x="667" y="3269"/>
                    <a:pt x="534" y="2802"/>
                    <a:pt x="500" y="2302"/>
                  </a:cubicBezTo>
                  <a:lnTo>
                    <a:pt x="500" y="1868"/>
                  </a:lnTo>
                  <a:lnTo>
                    <a:pt x="500" y="1835"/>
                  </a:lnTo>
                  <a:lnTo>
                    <a:pt x="500" y="1802"/>
                  </a:lnTo>
                  <a:lnTo>
                    <a:pt x="500" y="1768"/>
                  </a:lnTo>
                  <a:lnTo>
                    <a:pt x="500" y="1702"/>
                  </a:lnTo>
                  <a:cubicBezTo>
                    <a:pt x="500" y="1668"/>
                    <a:pt x="500" y="1635"/>
                    <a:pt x="534" y="1602"/>
                  </a:cubicBezTo>
                  <a:lnTo>
                    <a:pt x="534" y="1535"/>
                  </a:lnTo>
                  <a:cubicBezTo>
                    <a:pt x="534" y="1501"/>
                    <a:pt x="567" y="1435"/>
                    <a:pt x="567" y="1368"/>
                  </a:cubicBezTo>
                  <a:lnTo>
                    <a:pt x="567" y="1335"/>
                  </a:lnTo>
                  <a:cubicBezTo>
                    <a:pt x="634" y="1101"/>
                    <a:pt x="667" y="1001"/>
                    <a:pt x="734" y="934"/>
                  </a:cubicBezTo>
                  <a:cubicBezTo>
                    <a:pt x="801" y="901"/>
                    <a:pt x="867" y="801"/>
                    <a:pt x="967" y="768"/>
                  </a:cubicBezTo>
                  <a:cubicBezTo>
                    <a:pt x="1001" y="768"/>
                    <a:pt x="1034" y="734"/>
                    <a:pt x="1068" y="734"/>
                  </a:cubicBezTo>
                  <a:cubicBezTo>
                    <a:pt x="1134" y="734"/>
                    <a:pt x="1168" y="668"/>
                    <a:pt x="1201" y="668"/>
                  </a:cubicBezTo>
                  <a:cubicBezTo>
                    <a:pt x="1334" y="634"/>
                    <a:pt x="1468" y="634"/>
                    <a:pt x="1568" y="601"/>
                  </a:cubicBezTo>
                  <a:close/>
                  <a:moveTo>
                    <a:pt x="1668" y="0"/>
                  </a:moveTo>
                  <a:cubicBezTo>
                    <a:pt x="1401" y="0"/>
                    <a:pt x="1168" y="67"/>
                    <a:pt x="967" y="134"/>
                  </a:cubicBezTo>
                  <a:lnTo>
                    <a:pt x="901" y="134"/>
                  </a:lnTo>
                  <a:cubicBezTo>
                    <a:pt x="867" y="134"/>
                    <a:pt x="867" y="167"/>
                    <a:pt x="834" y="167"/>
                  </a:cubicBezTo>
                  <a:cubicBezTo>
                    <a:pt x="701" y="234"/>
                    <a:pt x="634" y="301"/>
                    <a:pt x="534" y="401"/>
                  </a:cubicBezTo>
                  <a:lnTo>
                    <a:pt x="467" y="467"/>
                  </a:lnTo>
                  <a:cubicBezTo>
                    <a:pt x="400" y="501"/>
                    <a:pt x="367" y="601"/>
                    <a:pt x="334" y="634"/>
                  </a:cubicBezTo>
                  <a:cubicBezTo>
                    <a:pt x="334" y="668"/>
                    <a:pt x="300" y="668"/>
                    <a:pt x="300" y="734"/>
                  </a:cubicBezTo>
                  <a:lnTo>
                    <a:pt x="300" y="768"/>
                  </a:lnTo>
                  <a:cubicBezTo>
                    <a:pt x="167" y="901"/>
                    <a:pt x="167" y="968"/>
                    <a:pt x="134" y="1001"/>
                  </a:cubicBezTo>
                  <a:cubicBezTo>
                    <a:pt x="67" y="1068"/>
                    <a:pt x="67" y="1101"/>
                    <a:pt x="67" y="1168"/>
                  </a:cubicBezTo>
                  <a:cubicBezTo>
                    <a:pt x="33" y="1301"/>
                    <a:pt x="33" y="1435"/>
                    <a:pt x="0" y="1501"/>
                  </a:cubicBezTo>
                  <a:lnTo>
                    <a:pt x="0" y="1768"/>
                  </a:lnTo>
                  <a:cubicBezTo>
                    <a:pt x="0" y="2069"/>
                    <a:pt x="33" y="2402"/>
                    <a:pt x="67" y="2669"/>
                  </a:cubicBezTo>
                  <a:cubicBezTo>
                    <a:pt x="67" y="2769"/>
                    <a:pt x="134" y="2836"/>
                    <a:pt x="134" y="2936"/>
                  </a:cubicBezTo>
                  <a:lnTo>
                    <a:pt x="134" y="2969"/>
                  </a:lnTo>
                  <a:lnTo>
                    <a:pt x="367" y="3736"/>
                  </a:lnTo>
                  <a:cubicBezTo>
                    <a:pt x="367" y="3770"/>
                    <a:pt x="400" y="3803"/>
                    <a:pt x="400" y="3903"/>
                  </a:cubicBezTo>
                  <a:lnTo>
                    <a:pt x="801" y="4770"/>
                  </a:lnTo>
                  <a:cubicBezTo>
                    <a:pt x="1001" y="5171"/>
                    <a:pt x="1201" y="5604"/>
                    <a:pt x="1468" y="6005"/>
                  </a:cubicBezTo>
                  <a:lnTo>
                    <a:pt x="1835" y="6638"/>
                  </a:lnTo>
                  <a:cubicBezTo>
                    <a:pt x="2335" y="7406"/>
                    <a:pt x="2835" y="8140"/>
                    <a:pt x="3403" y="8807"/>
                  </a:cubicBezTo>
                  <a:cubicBezTo>
                    <a:pt x="3903" y="9440"/>
                    <a:pt x="4403" y="10008"/>
                    <a:pt x="4970" y="10608"/>
                  </a:cubicBezTo>
                  <a:lnTo>
                    <a:pt x="5037" y="10675"/>
                  </a:lnTo>
                  <a:lnTo>
                    <a:pt x="5070" y="10741"/>
                  </a:lnTo>
                  <a:cubicBezTo>
                    <a:pt x="6104" y="11842"/>
                    <a:pt x="7305" y="12910"/>
                    <a:pt x="8506" y="13844"/>
                  </a:cubicBezTo>
                  <a:cubicBezTo>
                    <a:pt x="8540" y="13910"/>
                    <a:pt x="8573" y="13944"/>
                    <a:pt x="8673" y="13977"/>
                  </a:cubicBezTo>
                  <a:cubicBezTo>
                    <a:pt x="9340" y="14477"/>
                    <a:pt x="10007" y="14944"/>
                    <a:pt x="10741" y="15345"/>
                  </a:cubicBezTo>
                  <a:cubicBezTo>
                    <a:pt x="11075" y="15578"/>
                    <a:pt x="11442" y="15745"/>
                    <a:pt x="11842" y="15912"/>
                  </a:cubicBezTo>
                  <a:cubicBezTo>
                    <a:pt x="12175" y="16079"/>
                    <a:pt x="12542" y="16179"/>
                    <a:pt x="12909" y="16279"/>
                  </a:cubicBezTo>
                  <a:lnTo>
                    <a:pt x="13009" y="16279"/>
                  </a:lnTo>
                  <a:cubicBezTo>
                    <a:pt x="13243" y="16312"/>
                    <a:pt x="13543" y="16345"/>
                    <a:pt x="13777" y="16345"/>
                  </a:cubicBezTo>
                  <a:cubicBezTo>
                    <a:pt x="14043" y="16345"/>
                    <a:pt x="14277" y="16312"/>
                    <a:pt x="14544" y="16179"/>
                  </a:cubicBezTo>
                  <a:cubicBezTo>
                    <a:pt x="14611" y="16145"/>
                    <a:pt x="14744" y="16079"/>
                    <a:pt x="14844" y="16012"/>
                  </a:cubicBezTo>
                  <a:lnTo>
                    <a:pt x="15078" y="15778"/>
                  </a:lnTo>
                  <a:cubicBezTo>
                    <a:pt x="15178" y="15678"/>
                    <a:pt x="15211" y="15578"/>
                    <a:pt x="15244" y="15478"/>
                  </a:cubicBezTo>
                  <a:cubicBezTo>
                    <a:pt x="15278" y="15345"/>
                    <a:pt x="15344" y="15245"/>
                    <a:pt x="15378" y="15078"/>
                  </a:cubicBezTo>
                  <a:cubicBezTo>
                    <a:pt x="15411" y="14811"/>
                    <a:pt x="15411" y="14511"/>
                    <a:pt x="15411" y="14244"/>
                  </a:cubicBezTo>
                  <a:cubicBezTo>
                    <a:pt x="15378" y="13844"/>
                    <a:pt x="15278" y="13510"/>
                    <a:pt x="15211" y="13143"/>
                  </a:cubicBezTo>
                  <a:cubicBezTo>
                    <a:pt x="15011" y="12476"/>
                    <a:pt x="14711" y="11809"/>
                    <a:pt x="14377" y="11175"/>
                  </a:cubicBezTo>
                  <a:cubicBezTo>
                    <a:pt x="14043" y="10508"/>
                    <a:pt x="13677" y="9941"/>
                    <a:pt x="13243" y="9307"/>
                  </a:cubicBezTo>
                  <a:cubicBezTo>
                    <a:pt x="12843" y="8740"/>
                    <a:pt x="12409" y="8140"/>
                    <a:pt x="11942" y="7572"/>
                  </a:cubicBezTo>
                  <a:cubicBezTo>
                    <a:pt x="11041" y="6405"/>
                    <a:pt x="10007" y="5304"/>
                    <a:pt x="8973" y="4270"/>
                  </a:cubicBezTo>
                  <a:cubicBezTo>
                    <a:pt x="7872" y="3269"/>
                    <a:pt x="6738" y="2302"/>
                    <a:pt x="5504" y="1501"/>
                  </a:cubicBezTo>
                  <a:cubicBezTo>
                    <a:pt x="4904" y="1135"/>
                    <a:pt x="4236" y="768"/>
                    <a:pt x="3603" y="501"/>
                  </a:cubicBezTo>
                  <a:cubicBezTo>
                    <a:pt x="3002" y="267"/>
                    <a:pt x="2335" y="0"/>
                    <a:pt x="1668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3" name="Google Shape;683;p42"/>
            <p:cNvSpPr/>
            <p:nvPr/>
          </p:nvSpPr>
          <p:spPr>
            <a:xfrm>
              <a:off x="2510200" y="3478763"/>
              <a:ext cx="488700" cy="271875"/>
            </a:xfrm>
            <a:custGeom>
              <a:avLst/>
              <a:gdLst/>
              <a:ahLst/>
              <a:cxnLst/>
              <a:rect l="l" t="t" r="r" b="b"/>
              <a:pathLst>
                <a:path w="19548" h="10875" extrusionOk="0">
                  <a:moveTo>
                    <a:pt x="16312" y="401"/>
                  </a:moveTo>
                  <a:cubicBezTo>
                    <a:pt x="16842" y="401"/>
                    <a:pt x="17344" y="409"/>
                    <a:pt x="17846" y="534"/>
                  </a:cubicBezTo>
                  <a:lnTo>
                    <a:pt x="18480" y="801"/>
                  </a:lnTo>
                  <a:cubicBezTo>
                    <a:pt x="18547" y="834"/>
                    <a:pt x="18680" y="934"/>
                    <a:pt x="18780" y="1001"/>
                  </a:cubicBezTo>
                  <a:lnTo>
                    <a:pt x="18847" y="1101"/>
                  </a:lnTo>
                  <a:cubicBezTo>
                    <a:pt x="18881" y="1101"/>
                    <a:pt x="18881" y="1135"/>
                    <a:pt x="18914" y="1168"/>
                  </a:cubicBezTo>
                  <a:cubicBezTo>
                    <a:pt x="18981" y="1201"/>
                    <a:pt x="19014" y="1301"/>
                    <a:pt x="19047" y="1368"/>
                  </a:cubicBezTo>
                  <a:cubicBezTo>
                    <a:pt x="19047" y="1466"/>
                    <a:pt x="19083" y="1528"/>
                    <a:pt x="19011" y="1528"/>
                  </a:cubicBezTo>
                  <a:cubicBezTo>
                    <a:pt x="18984" y="1528"/>
                    <a:pt x="18943" y="1519"/>
                    <a:pt x="18881" y="1501"/>
                  </a:cubicBezTo>
                  <a:lnTo>
                    <a:pt x="18881" y="1535"/>
                  </a:lnTo>
                  <a:lnTo>
                    <a:pt x="18881" y="1702"/>
                  </a:lnTo>
                  <a:lnTo>
                    <a:pt x="18881" y="1735"/>
                  </a:lnTo>
                  <a:lnTo>
                    <a:pt x="18881" y="1868"/>
                  </a:lnTo>
                  <a:lnTo>
                    <a:pt x="18881" y="1902"/>
                  </a:lnTo>
                  <a:lnTo>
                    <a:pt x="18881" y="1968"/>
                  </a:lnTo>
                  <a:lnTo>
                    <a:pt x="18881" y="2002"/>
                  </a:lnTo>
                  <a:cubicBezTo>
                    <a:pt x="18847" y="2169"/>
                    <a:pt x="18814" y="2302"/>
                    <a:pt x="18714" y="2402"/>
                  </a:cubicBezTo>
                  <a:cubicBezTo>
                    <a:pt x="18480" y="2836"/>
                    <a:pt x="18180" y="3203"/>
                    <a:pt x="17846" y="3570"/>
                  </a:cubicBezTo>
                  <a:cubicBezTo>
                    <a:pt x="16912" y="4537"/>
                    <a:pt x="15878" y="5338"/>
                    <a:pt x="14744" y="6038"/>
                  </a:cubicBezTo>
                  <a:cubicBezTo>
                    <a:pt x="14177" y="6405"/>
                    <a:pt x="13510" y="6805"/>
                    <a:pt x="12876" y="7139"/>
                  </a:cubicBezTo>
                  <a:cubicBezTo>
                    <a:pt x="12876" y="7172"/>
                    <a:pt x="12843" y="7172"/>
                    <a:pt x="12843" y="7172"/>
                  </a:cubicBezTo>
                  <a:cubicBezTo>
                    <a:pt x="12843" y="7206"/>
                    <a:pt x="12810" y="7206"/>
                    <a:pt x="12810" y="7206"/>
                  </a:cubicBezTo>
                  <a:cubicBezTo>
                    <a:pt x="12743" y="7206"/>
                    <a:pt x="12743" y="7239"/>
                    <a:pt x="12709" y="7239"/>
                  </a:cubicBezTo>
                  <a:cubicBezTo>
                    <a:pt x="12343" y="7472"/>
                    <a:pt x="11909" y="7673"/>
                    <a:pt x="11542" y="7839"/>
                  </a:cubicBezTo>
                  <a:cubicBezTo>
                    <a:pt x="11509" y="7839"/>
                    <a:pt x="11509" y="7873"/>
                    <a:pt x="11475" y="7873"/>
                  </a:cubicBezTo>
                  <a:cubicBezTo>
                    <a:pt x="11475" y="7906"/>
                    <a:pt x="11409" y="7906"/>
                    <a:pt x="11409" y="7906"/>
                  </a:cubicBezTo>
                  <a:cubicBezTo>
                    <a:pt x="11409" y="7973"/>
                    <a:pt x="11375" y="7973"/>
                    <a:pt x="11375" y="7973"/>
                  </a:cubicBezTo>
                  <a:lnTo>
                    <a:pt x="11308" y="8006"/>
                  </a:lnTo>
                  <a:cubicBezTo>
                    <a:pt x="11308" y="8040"/>
                    <a:pt x="11242" y="8040"/>
                    <a:pt x="11242" y="8040"/>
                  </a:cubicBezTo>
                  <a:cubicBezTo>
                    <a:pt x="11242" y="8073"/>
                    <a:pt x="11208" y="8073"/>
                    <a:pt x="11208" y="8073"/>
                  </a:cubicBezTo>
                  <a:cubicBezTo>
                    <a:pt x="11208" y="8140"/>
                    <a:pt x="11175" y="8140"/>
                    <a:pt x="11175" y="8140"/>
                  </a:cubicBezTo>
                  <a:cubicBezTo>
                    <a:pt x="11175" y="8173"/>
                    <a:pt x="11142" y="8173"/>
                    <a:pt x="11142" y="8173"/>
                  </a:cubicBezTo>
                  <a:cubicBezTo>
                    <a:pt x="11142" y="8206"/>
                    <a:pt x="11075" y="8206"/>
                    <a:pt x="11075" y="8206"/>
                  </a:cubicBezTo>
                  <a:lnTo>
                    <a:pt x="11042" y="8240"/>
                  </a:lnTo>
                  <a:cubicBezTo>
                    <a:pt x="11008" y="8240"/>
                    <a:pt x="11008" y="8306"/>
                    <a:pt x="10975" y="8306"/>
                  </a:cubicBezTo>
                  <a:lnTo>
                    <a:pt x="10908" y="8306"/>
                  </a:lnTo>
                  <a:cubicBezTo>
                    <a:pt x="10875" y="8306"/>
                    <a:pt x="10875" y="8340"/>
                    <a:pt x="10841" y="8340"/>
                  </a:cubicBezTo>
                  <a:lnTo>
                    <a:pt x="10808" y="8340"/>
                  </a:lnTo>
                  <a:cubicBezTo>
                    <a:pt x="10741" y="8340"/>
                    <a:pt x="10741" y="8373"/>
                    <a:pt x="10708" y="8373"/>
                  </a:cubicBezTo>
                  <a:cubicBezTo>
                    <a:pt x="10708" y="8373"/>
                    <a:pt x="10675" y="8406"/>
                    <a:pt x="10641" y="8406"/>
                  </a:cubicBezTo>
                  <a:cubicBezTo>
                    <a:pt x="9774" y="8807"/>
                    <a:pt x="8840" y="9140"/>
                    <a:pt x="7939" y="9407"/>
                  </a:cubicBezTo>
                  <a:lnTo>
                    <a:pt x="7873" y="9407"/>
                  </a:lnTo>
                  <a:cubicBezTo>
                    <a:pt x="7206" y="9641"/>
                    <a:pt x="6538" y="9807"/>
                    <a:pt x="5871" y="9974"/>
                  </a:cubicBezTo>
                  <a:lnTo>
                    <a:pt x="5838" y="9974"/>
                  </a:lnTo>
                  <a:cubicBezTo>
                    <a:pt x="5771" y="9974"/>
                    <a:pt x="5671" y="10008"/>
                    <a:pt x="5604" y="10008"/>
                  </a:cubicBezTo>
                  <a:cubicBezTo>
                    <a:pt x="4837" y="10174"/>
                    <a:pt x="4103" y="10241"/>
                    <a:pt x="3303" y="10308"/>
                  </a:cubicBezTo>
                  <a:lnTo>
                    <a:pt x="3369" y="10308"/>
                  </a:lnTo>
                  <a:cubicBezTo>
                    <a:pt x="3244" y="10316"/>
                    <a:pt x="3119" y="10320"/>
                    <a:pt x="2994" y="10320"/>
                  </a:cubicBezTo>
                  <a:cubicBezTo>
                    <a:pt x="2619" y="10320"/>
                    <a:pt x="2244" y="10283"/>
                    <a:pt x="1868" y="10208"/>
                  </a:cubicBezTo>
                  <a:cubicBezTo>
                    <a:pt x="1802" y="10208"/>
                    <a:pt x="1702" y="10174"/>
                    <a:pt x="1668" y="10174"/>
                  </a:cubicBezTo>
                  <a:cubicBezTo>
                    <a:pt x="1468" y="10141"/>
                    <a:pt x="1301" y="10041"/>
                    <a:pt x="1101" y="9974"/>
                  </a:cubicBezTo>
                  <a:cubicBezTo>
                    <a:pt x="1001" y="9908"/>
                    <a:pt x="868" y="9841"/>
                    <a:pt x="801" y="9741"/>
                  </a:cubicBezTo>
                  <a:cubicBezTo>
                    <a:pt x="768" y="9674"/>
                    <a:pt x="668" y="9641"/>
                    <a:pt x="634" y="9541"/>
                  </a:cubicBezTo>
                  <a:cubicBezTo>
                    <a:pt x="601" y="9474"/>
                    <a:pt x="601" y="9407"/>
                    <a:pt x="534" y="9340"/>
                  </a:cubicBezTo>
                  <a:cubicBezTo>
                    <a:pt x="534" y="9240"/>
                    <a:pt x="501" y="9174"/>
                    <a:pt x="501" y="9074"/>
                  </a:cubicBezTo>
                  <a:cubicBezTo>
                    <a:pt x="501" y="8974"/>
                    <a:pt x="501" y="8840"/>
                    <a:pt x="534" y="8707"/>
                  </a:cubicBezTo>
                  <a:cubicBezTo>
                    <a:pt x="601" y="8507"/>
                    <a:pt x="668" y="8306"/>
                    <a:pt x="768" y="8140"/>
                  </a:cubicBezTo>
                  <a:cubicBezTo>
                    <a:pt x="1001" y="7706"/>
                    <a:pt x="1301" y="7339"/>
                    <a:pt x="1635" y="6972"/>
                  </a:cubicBezTo>
                  <a:cubicBezTo>
                    <a:pt x="2536" y="6005"/>
                    <a:pt x="3603" y="5204"/>
                    <a:pt x="4704" y="4504"/>
                  </a:cubicBezTo>
                  <a:cubicBezTo>
                    <a:pt x="5805" y="3836"/>
                    <a:pt x="6972" y="3203"/>
                    <a:pt x="8140" y="2669"/>
                  </a:cubicBezTo>
                  <a:cubicBezTo>
                    <a:pt x="9307" y="2169"/>
                    <a:pt x="10508" y="1668"/>
                    <a:pt x="11742" y="1301"/>
                  </a:cubicBezTo>
                  <a:lnTo>
                    <a:pt x="11709" y="1301"/>
                  </a:lnTo>
                  <a:cubicBezTo>
                    <a:pt x="12476" y="1068"/>
                    <a:pt x="13243" y="868"/>
                    <a:pt x="14044" y="701"/>
                  </a:cubicBezTo>
                  <a:cubicBezTo>
                    <a:pt x="14811" y="534"/>
                    <a:pt x="15545" y="467"/>
                    <a:pt x="16312" y="401"/>
                  </a:cubicBezTo>
                  <a:close/>
                  <a:moveTo>
                    <a:pt x="16479" y="0"/>
                  </a:moveTo>
                  <a:cubicBezTo>
                    <a:pt x="15778" y="0"/>
                    <a:pt x="15044" y="100"/>
                    <a:pt x="14344" y="201"/>
                  </a:cubicBezTo>
                  <a:cubicBezTo>
                    <a:pt x="12876" y="467"/>
                    <a:pt x="11475" y="868"/>
                    <a:pt x="10108" y="1368"/>
                  </a:cubicBezTo>
                  <a:cubicBezTo>
                    <a:pt x="8707" y="1868"/>
                    <a:pt x="7339" y="2502"/>
                    <a:pt x="6038" y="3203"/>
                  </a:cubicBezTo>
                  <a:cubicBezTo>
                    <a:pt x="5438" y="3536"/>
                    <a:pt x="4804" y="3937"/>
                    <a:pt x="4203" y="4303"/>
                  </a:cubicBezTo>
                  <a:cubicBezTo>
                    <a:pt x="3636" y="4704"/>
                    <a:pt x="3003" y="5137"/>
                    <a:pt x="2469" y="5604"/>
                  </a:cubicBezTo>
                  <a:cubicBezTo>
                    <a:pt x="1935" y="6005"/>
                    <a:pt x="1435" y="6505"/>
                    <a:pt x="968" y="7039"/>
                  </a:cubicBezTo>
                  <a:cubicBezTo>
                    <a:pt x="701" y="7339"/>
                    <a:pt x="501" y="7639"/>
                    <a:pt x="334" y="7973"/>
                  </a:cubicBezTo>
                  <a:cubicBezTo>
                    <a:pt x="201" y="8173"/>
                    <a:pt x="100" y="8473"/>
                    <a:pt x="34" y="8707"/>
                  </a:cubicBezTo>
                  <a:cubicBezTo>
                    <a:pt x="0" y="8840"/>
                    <a:pt x="0" y="9007"/>
                    <a:pt x="0" y="9140"/>
                  </a:cubicBezTo>
                  <a:cubicBezTo>
                    <a:pt x="0" y="9274"/>
                    <a:pt x="0" y="9340"/>
                    <a:pt x="34" y="9474"/>
                  </a:cubicBezTo>
                  <a:cubicBezTo>
                    <a:pt x="100" y="9607"/>
                    <a:pt x="134" y="9707"/>
                    <a:pt x="167" y="9807"/>
                  </a:cubicBezTo>
                  <a:cubicBezTo>
                    <a:pt x="267" y="9941"/>
                    <a:pt x="301" y="10008"/>
                    <a:pt x="367" y="10108"/>
                  </a:cubicBezTo>
                  <a:cubicBezTo>
                    <a:pt x="534" y="10308"/>
                    <a:pt x="768" y="10441"/>
                    <a:pt x="1001" y="10541"/>
                  </a:cubicBezTo>
                  <a:cubicBezTo>
                    <a:pt x="1268" y="10675"/>
                    <a:pt x="1501" y="10775"/>
                    <a:pt x="1768" y="10808"/>
                  </a:cubicBezTo>
                  <a:lnTo>
                    <a:pt x="1835" y="10808"/>
                  </a:lnTo>
                  <a:cubicBezTo>
                    <a:pt x="2202" y="10842"/>
                    <a:pt x="2602" y="10875"/>
                    <a:pt x="2969" y="10875"/>
                  </a:cubicBezTo>
                  <a:cubicBezTo>
                    <a:pt x="3369" y="10875"/>
                    <a:pt x="3770" y="10842"/>
                    <a:pt x="4170" y="10808"/>
                  </a:cubicBezTo>
                  <a:cubicBezTo>
                    <a:pt x="5004" y="10708"/>
                    <a:pt x="5838" y="10541"/>
                    <a:pt x="6638" y="10341"/>
                  </a:cubicBezTo>
                  <a:lnTo>
                    <a:pt x="6805" y="10308"/>
                  </a:lnTo>
                  <a:cubicBezTo>
                    <a:pt x="8306" y="9941"/>
                    <a:pt x="9774" y="9374"/>
                    <a:pt x="11175" y="8773"/>
                  </a:cubicBezTo>
                  <a:cubicBezTo>
                    <a:pt x="11208" y="8707"/>
                    <a:pt x="11208" y="8707"/>
                    <a:pt x="11275" y="8707"/>
                  </a:cubicBezTo>
                  <a:cubicBezTo>
                    <a:pt x="11308" y="8707"/>
                    <a:pt x="11308" y="8673"/>
                    <a:pt x="11342" y="8673"/>
                  </a:cubicBezTo>
                  <a:cubicBezTo>
                    <a:pt x="12042" y="8340"/>
                    <a:pt x="12776" y="8006"/>
                    <a:pt x="13477" y="7639"/>
                  </a:cubicBezTo>
                  <a:cubicBezTo>
                    <a:pt x="14277" y="7172"/>
                    <a:pt x="15011" y="6705"/>
                    <a:pt x="15778" y="6205"/>
                  </a:cubicBezTo>
                  <a:cubicBezTo>
                    <a:pt x="15978" y="6105"/>
                    <a:pt x="16145" y="5938"/>
                    <a:pt x="16345" y="5805"/>
                  </a:cubicBezTo>
                  <a:cubicBezTo>
                    <a:pt x="16712" y="5504"/>
                    <a:pt x="17113" y="5204"/>
                    <a:pt x="17446" y="4937"/>
                  </a:cubicBezTo>
                  <a:cubicBezTo>
                    <a:pt x="17680" y="4704"/>
                    <a:pt x="17947" y="4504"/>
                    <a:pt x="18147" y="4270"/>
                  </a:cubicBezTo>
                  <a:lnTo>
                    <a:pt x="18280" y="4137"/>
                  </a:lnTo>
                  <a:lnTo>
                    <a:pt x="18780" y="3503"/>
                  </a:lnTo>
                  <a:lnTo>
                    <a:pt x="18814" y="3470"/>
                  </a:lnTo>
                  <a:cubicBezTo>
                    <a:pt x="18847" y="3369"/>
                    <a:pt x="18881" y="3336"/>
                    <a:pt x="18947" y="3236"/>
                  </a:cubicBezTo>
                  <a:cubicBezTo>
                    <a:pt x="19114" y="3003"/>
                    <a:pt x="19281" y="2769"/>
                    <a:pt x="19381" y="2469"/>
                  </a:cubicBezTo>
                  <a:cubicBezTo>
                    <a:pt x="19448" y="2369"/>
                    <a:pt x="19448" y="2302"/>
                    <a:pt x="19481" y="2202"/>
                  </a:cubicBezTo>
                  <a:cubicBezTo>
                    <a:pt x="19514" y="2135"/>
                    <a:pt x="19548" y="2002"/>
                    <a:pt x="19548" y="1868"/>
                  </a:cubicBezTo>
                  <a:lnTo>
                    <a:pt x="19548" y="1702"/>
                  </a:lnTo>
                  <a:cubicBezTo>
                    <a:pt x="19548" y="1647"/>
                    <a:pt x="19548" y="1593"/>
                    <a:pt x="19511" y="1593"/>
                  </a:cubicBezTo>
                  <a:cubicBezTo>
                    <a:pt x="19503" y="1593"/>
                    <a:pt x="19493" y="1595"/>
                    <a:pt x="19481" y="1602"/>
                  </a:cubicBezTo>
                  <a:lnTo>
                    <a:pt x="19481" y="1535"/>
                  </a:lnTo>
                  <a:lnTo>
                    <a:pt x="19481" y="1468"/>
                  </a:lnTo>
                  <a:cubicBezTo>
                    <a:pt x="19481" y="1368"/>
                    <a:pt x="19481" y="1335"/>
                    <a:pt x="19448" y="1268"/>
                  </a:cubicBezTo>
                  <a:cubicBezTo>
                    <a:pt x="19448" y="1201"/>
                    <a:pt x="19381" y="1168"/>
                    <a:pt x="19381" y="1135"/>
                  </a:cubicBezTo>
                  <a:cubicBezTo>
                    <a:pt x="19314" y="1034"/>
                    <a:pt x="19281" y="934"/>
                    <a:pt x="19181" y="834"/>
                  </a:cubicBezTo>
                  <a:lnTo>
                    <a:pt x="19147" y="801"/>
                  </a:lnTo>
                  <a:lnTo>
                    <a:pt x="19114" y="768"/>
                  </a:lnTo>
                  <a:cubicBezTo>
                    <a:pt x="18947" y="601"/>
                    <a:pt x="18714" y="434"/>
                    <a:pt x="18480" y="334"/>
                  </a:cubicBezTo>
                  <a:cubicBezTo>
                    <a:pt x="17846" y="34"/>
                    <a:pt x="17146" y="0"/>
                    <a:pt x="16479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6CD1D6F3-F948-4C90-B9DC-9F28D829F86F}"/>
              </a:ext>
            </a:extLst>
          </p:cNvPr>
          <p:cNvSpPr txBox="1"/>
          <p:nvPr/>
        </p:nvSpPr>
        <p:spPr>
          <a:xfrm>
            <a:off x="1995062" y="4753539"/>
            <a:ext cx="8134126" cy="1323439"/>
          </a:xfrm>
          <a:custGeom>
            <a:avLst/>
            <a:gdLst>
              <a:gd name="connsiteX0" fmla="*/ 0 w 8134126"/>
              <a:gd name="connsiteY0" fmla="*/ 0 h 1323439"/>
              <a:gd name="connsiteX1" fmla="*/ 8134126 w 8134126"/>
              <a:gd name="connsiteY1" fmla="*/ 0 h 1323439"/>
              <a:gd name="connsiteX2" fmla="*/ 8134126 w 8134126"/>
              <a:gd name="connsiteY2" fmla="*/ 1323439 h 1323439"/>
              <a:gd name="connsiteX3" fmla="*/ 0 w 8134126"/>
              <a:gd name="connsiteY3" fmla="*/ 1323439 h 1323439"/>
              <a:gd name="connsiteX4" fmla="*/ 0 w 8134126"/>
              <a:gd name="connsiteY4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34126" h="1323439" fill="none" extrusionOk="0">
                <a:moveTo>
                  <a:pt x="0" y="0"/>
                </a:moveTo>
                <a:cubicBezTo>
                  <a:pt x="965652" y="5222"/>
                  <a:pt x="6314425" y="24918"/>
                  <a:pt x="8134126" y="0"/>
                </a:cubicBezTo>
                <a:cubicBezTo>
                  <a:pt x="8071532" y="502581"/>
                  <a:pt x="8097168" y="742429"/>
                  <a:pt x="8134126" y="1323439"/>
                </a:cubicBezTo>
                <a:cubicBezTo>
                  <a:pt x="6359423" y="1158678"/>
                  <a:pt x="3915594" y="1441589"/>
                  <a:pt x="0" y="1323439"/>
                </a:cubicBezTo>
                <a:cubicBezTo>
                  <a:pt x="-52747" y="826522"/>
                  <a:pt x="-93581" y="659507"/>
                  <a:pt x="0" y="0"/>
                </a:cubicBezTo>
                <a:close/>
              </a:path>
              <a:path w="8134126" h="1323439" stroke="0" extrusionOk="0">
                <a:moveTo>
                  <a:pt x="0" y="0"/>
                </a:moveTo>
                <a:cubicBezTo>
                  <a:pt x="2600703" y="11849"/>
                  <a:pt x="4274589" y="-161459"/>
                  <a:pt x="8134126" y="0"/>
                </a:cubicBezTo>
                <a:cubicBezTo>
                  <a:pt x="8119466" y="501774"/>
                  <a:pt x="8054191" y="1007572"/>
                  <a:pt x="8134126" y="1323439"/>
                </a:cubicBezTo>
                <a:cubicBezTo>
                  <a:pt x="4846458" y="1177579"/>
                  <a:pt x="1917647" y="1245115"/>
                  <a:pt x="0" y="1323439"/>
                </a:cubicBezTo>
                <a:cubicBezTo>
                  <a:pt x="-53371" y="1066481"/>
                  <a:pt x="-89897" y="500856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Cậu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chờ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mãi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D2D9B140-3CAB-4889-92C1-38C35B477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9154" y="594764"/>
            <a:ext cx="7653692" cy="38552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70532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42"/>
          <p:cNvSpPr txBox="1">
            <a:spLocks noGrp="1"/>
          </p:cNvSpPr>
          <p:nvPr>
            <p:ph type="subTitle" idx="4294967295"/>
          </p:nvPr>
        </p:nvSpPr>
        <p:spPr>
          <a:xfrm>
            <a:off x="3976200" y="3999933"/>
            <a:ext cx="4239600" cy="105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/>
              <a:t>You can enter a subtitle here if you need it</a:t>
            </a:r>
            <a:endParaRPr/>
          </a:p>
        </p:txBody>
      </p:sp>
      <p:grpSp>
        <p:nvGrpSpPr>
          <p:cNvPr id="679" name="Google Shape;679;p42"/>
          <p:cNvGrpSpPr/>
          <p:nvPr/>
        </p:nvGrpSpPr>
        <p:grpSpPr>
          <a:xfrm rot="1765296" flipH="1">
            <a:off x="10072637" y="3692631"/>
            <a:ext cx="882361" cy="907691"/>
            <a:chOff x="2510200" y="3361463"/>
            <a:chExt cx="488700" cy="510950"/>
          </a:xfrm>
        </p:grpSpPr>
        <p:sp>
          <p:nvSpPr>
            <p:cNvPr id="680" name="Google Shape;680;p42"/>
            <p:cNvSpPr/>
            <p:nvPr/>
          </p:nvSpPr>
          <p:spPr>
            <a:xfrm>
              <a:off x="2696175" y="3569838"/>
              <a:ext cx="95925" cy="92400"/>
            </a:xfrm>
            <a:custGeom>
              <a:avLst/>
              <a:gdLst/>
              <a:ahLst/>
              <a:cxnLst/>
              <a:rect l="l" t="t" r="r" b="b"/>
              <a:pathLst>
                <a:path w="3837" h="3696" extrusionOk="0">
                  <a:moveTo>
                    <a:pt x="1933" y="1"/>
                  </a:moveTo>
                  <a:cubicBezTo>
                    <a:pt x="1676" y="1"/>
                    <a:pt x="1415" y="53"/>
                    <a:pt x="1168" y="160"/>
                  </a:cubicBezTo>
                  <a:cubicBezTo>
                    <a:pt x="400" y="494"/>
                    <a:pt x="0" y="1228"/>
                    <a:pt x="67" y="2028"/>
                  </a:cubicBezTo>
                  <a:cubicBezTo>
                    <a:pt x="67" y="2228"/>
                    <a:pt x="167" y="2462"/>
                    <a:pt x="234" y="2595"/>
                  </a:cubicBezTo>
                  <a:cubicBezTo>
                    <a:pt x="534" y="3296"/>
                    <a:pt x="1201" y="3696"/>
                    <a:pt x="1935" y="3696"/>
                  </a:cubicBezTo>
                  <a:cubicBezTo>
                    <a:pt x="2202" y="3696"/>
                    <a:pt x="2435" y="3663"/>
                    <a:pt x="2702" y="3529"/>
                  </a:cubicBezTo>
                  <a:cubicBezTo>
                    <a:pt x="3169" y="3329"/>
                    <a:pt x="3503" y="2995"/>
                    <a:pt x="3669" y="2495"/>
                  </a:cubicBezTo>
                  <a:cubicBezTo>
                    <a:pt x="3836" y="2061"/>
                    <a:pt x="3836" y="1561"/>
                    <a:pt x="3603" y="1127"/>
                  </a:cubicBezTo>
                  <a:cubicBezTo>
                    <a:pt x="3536" y="961"/>
                    <a:pt x="3436" y="827"/>
                    <a:pt x="3336" y="660"/>
                  </a:cubicBezTo>
                  <a:cubicBezTo>
                    <a:pt x="2997" y="231"/>
                    <a:pt x="2474" y="1"/>
                    <a:pt x="19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1" name="Google Shape;681;p42"/>
            <p:cNvSpPr/>
            <p:nvPr/>
          </p:nvSpPr>
          <p:spPr>
            <a:xfrm>
              <a:off x="2630275" y="3361463"/>
              <a:ext cx="229375" cy="510950"/>
            </a:xfrm>
            <a:custGeom>
              <a:avLst/>
              <a:gdLst/>
              <a:ahLst/>
              <a:cxnLst/>
              <a:rect l="l" t="t" r="r" b="b"/>
              <a:pathLst>
                <a:path w="9175" h="20438" extrusionOk="0">
                  <a:moveTo>
                    <a:pt x="7239" y="489"/>
                  </a:moveTo>
                  <a:cubicBezTo>
                    <a:pt x="7339" y="489"/>
                    <a:pt x="7406" y="523"/>
                    <a:pt x="7506" y="556"/>
                  </a:cubicBezTo>
                  <a:cubicBezTo>
                    <a:pt x="7540" y="556"/>
                    <a:pt x="7573" y="623"/>
                    <a:pt x="7640" y="656"/>
                  </a:cubicBezTo>
                  <a:cubicBezTo>
                    <a:pt x="7673" y="690"/>
                    <a:pt x="7706" y="690"/>
                    <a:pt x="7706" y="723"/>
                  </a:cubicBezTo>
                  <a:lnTo>
                    <a:pt x="7973" y="990"/>
                  </a:lnTo>
                  <a:cubicBezTo>
                    <a:pt x="8073" y="1190"/>
                    <a:pt x="8207" y="1357"/>
                    <a:pt x="8307" y="1557"/>
                  </a:cubicBezTo>
                  <a:cubicBezTo>
                    <a:pt x="8474" y="2057"/>
                    <a:pt x="8574" y="2591"/>
                    <a:pt x="8640" y="3158"/>
                  </a:cubicBezTo>
                  <a:lnTo>
                    <a:pt x="8640" y="3058"/>
                  </a:lnTo>
                  <a:cubicBezTo>
                    <a:pt x="8707" y="3825"/>
                    <a:pt x="8707" y="4559"/>
                    <a:pt x="8674" y="5326"/>
                  </a:cubicBezTo>
                  <a:cubicBezTo>
                    <a:pt x="8640" y="6093"/>
                    <a:pt x="8540" y="6927"/>
                    <a:pt x="8373" y="7728"/>
                  </a:cubicBezTo>
                  <a:lnTo>
                    <a:pt x="8373" y="7695"/>
                  </a:lnTo>
                  <a:cubicBezTo>
                    <a:pt x="8173" y="8995"/>
                    <a:pt x="7873" y="10230"/>
                    <a:pt x="7506" y="11497"/>
                  </a:cubicBezTo>
                  <a:cubicBezTo>
                    <a:pt x="7139" y="12732"/>
                    <a:pt x="6672" y="13932"/>
                    <a:pt x="6139" y="15133"/>
                  </a:cubicBezTo>
                  <a:cubicBezTo>
                    <a:pt x="5571" y="16334"/>
                    <a:pt x="4904" y="17502"/>
                    <a:pt x="4070" y="18536"/>
                  </a:cubicBezTo>
                  <a:cubicBezTo>
                    <a:pt x="3737" y="18903"/>
                    <a:pt x="3403" y="19303"/>
                    <a:pt x="3036" y="19570"/>
                  </a:cubicBezTo>
                  <a:cubicBezTo>
                    <a:pt x="2870" y="19703"/>
                    <a:pt x="2703" y="19770"/>
                    <a:pt x="2503" y="19870"/>
                  </a:cubicBezTo>
                  <a:cubicBezTo>
                    <a:pt x="2369" y="19903"/>
                    <a:pt x="2236" y="19937"/>
                    <a:pt x="2136" y="19937"/>
                  </a:cubicBezTo>
                  <a:lnTo>
                    <a:pt x="1869" y="19937"/>
                  </a:lnTo>
                  <a:cubicBezTo>
                    <a:pt x="1802" y="19937"/>
                    <a:pt x="1702" y="19903"/>
                    <a:pt x="1669" y="19870"/>
                  </a:cubicBezTo>
                  <a:cubicBezTo>
                    <a:pt x="1569" y="19837"/>
                    <a:pt x="1502" y="19770"/>
                    <a:pt x="1469" y="19737"/>
                  </a:cubicBezTo>
                  <a:cubicBezTo>
                    <a:pt x="1368" y="19670"/>
                    <a:pt x="1302" y="19570"/>
                    <a:pt x="1202" y="19436"/>
                  </a:cubicBezTo>
                  <a:cubicBezTo>
                    <a:pt x="1068" y="19303"/>
                    <a:pt x="1002" y="19069"/>
                    <a:pt x="901" y="18903"/>
                  </a:cubicBezTo>
                  <a:cubicBezTo>
                    <a:pt x="868" y="18869"/>
                    <a:pt x="868" y="18769"/>
                    <a:pt x="835" y="18736"/>
                  </a:cubicBezTo>
                  <a:cubicBezTo>
                    <a:pt x="668" y="18269"/>
                    <a:pt x="568" y="17768"/>
                    <a:pt x="535" y="17268"/>
                  </a:cubicBezTo>
                  <a:lnTo>
                    <a:pt x="535" y="17368"/>
                  </a:lnTo>
                  <a:cubicBezTo>
                    <a:pt x="468" y="16568"/>
                    <a:pt x="468" y="15834"/>
                    <a:pt x="501" y="15033"/>
                  </a:cubicBezTo>
                  <a:lnTo>
                    <a:pt x="501" y="14766"/>
                  </a:lnTo>
                  <a:lnTo>
                    <a:pt x="501" y="14733"/>
                  </a:lnTo>
                  <a:cubicBezTo>
                    <a:pt x="535" y="14032"/>
                    <a:pt x="635" y="13365"/>
                    <a:pt x="735" y="12665"/>
                  </a:cubicBezTo>
                  <a:lnTo>
                    <a:pt x="735" y="12598"/>
                  </a:lnTo>
                  <a:cubicBezTo>
                    <a:pt x="901" y="11664"/>
                    <a:pt x="1135" y="10730"/>
                    <a:pt x="1368" y="9763"/>
                  </a:cubicBezTo>
                  <a:cubicBezTo>
                    <a:pt x="1368" y="9729"/>
                    <a:pt x="1368" y="9696"/>
                    <a:pt x="1402" y="9663"/>
                  </a:cubicBezTo>
                  <a:lnTo>
                    <a:pt x="1469" y="9563"/>
                  </a:lnTo>
                  <a:lnTo>
                    <a:pt x="1469" y="9529"/>
                  </a:lnTo>
                  <a:lnTo>
                    <a:pt x="1502" y="9429"/>
                  </a:lnTo>
                  <a:lnTo>
                    <a:pt x="1502" y="9396"/>
                  </a:lnTo>
                  <a:cubicBezTo>
                    <a:pt x="1502" y="9362"/>
                    <a:pt x="1502" y="9362"/>
                    <a:pt x="1535" y="9329"/>
                  </a:cubicBezTo>
                  <a:lnTo>
                    <a:pt x="1535" y="9262"/>
                  </a:lnTo>
                  <a:lnTo>
                    <a:pt x="1535" y="9229"/>
                  </a:lnTo>
                  <a:lnTo>
                    <a:pt x="1535" y="9196"/>
                  </a:lnTo>
                  <a:lnTo>
                    <a:pt x="1535" y="9162"/>
                  </a:lnTo>
                  <a:lnTo>
                    <a:pt x="1535" y="9062"/>
                  </a:lnTo>
                  <a:lnTo>
                    <a:pt x="1535" y="9029"/>
                  </a:lnTo>
                  <a:lnTo>
                    <a:pt x="1535" y="8929"/>
                  </a:lnTo>
                  <a:lnTo>
                    <a:pt x="1535" y="8895"/>
                  </a:lnTo>
                  <a:lnTo>
                    <a:pt x="1535" y="8862"/>
                  </a:lnTo>
                  <a:cubicBezTo>
                    <a:pt x="1535" y="8829"/>
                    <a:pt x="1535" y="8829"/>
                    <a:pt x="1569" y="8762"/>
                  </a:cubicBezTo>
                  <a:cubicBezTo>
                    <a:pt x="1702" y="8362"/>
                    <a:pt x="1835" y="7928"/>
                    <a:pt x="2002" y="7528"/>
                  </a:cubicBezTo>
                  <a:cubicBezTo>
                    <a:pt x="2002" y="7494"/>
                    <a:pt x="2036" y="7428"/>
                    <a:pt x="2036" y="7428"/>
                  </a:cubicBezTo>
                  <a:lnTo>
                    <a:pt x="2069" y="7394"/>
                  </a:lnTo>
                  <a:lnTo>
                    <a:pt x="2069" y="7361"/>
                  </a:lnTo>
                  <a:cubicBezTo>
                    <a:pt x="2336" y="6694"/>
                    <a:pt x="2636" y="5993"/>
                    <a:pt x="2903" y="5360"/>
                  </a:cubicBezTo>
                  <a:cubicBezTo>
                    <a:pt x="3470" y="4159"/>
                    <a:pt x="4137" y="2991"/>
                    <a:pt x="4971" y="1990"/>
                  </a:cubicBezTo>
                  <a:cubicBezTo>
                    <a:pt x="5305" y="1590"/>
                    <a:pt x="5638" y="1257"/>
                    <a:pt x="6005" y="990"/>
                  </a:cubicBezTo>
                  <a:cubicBezTo>
                    <a:pt x="6139" y="890"/>
                    <a:pt x="6239" y="823"/>
                    <a:pt x="6372" y="756"/>
                  </a:cubicBezTo>
                  <a:lnTo>
                    <a:pt x="6505" y="756"/>
                  </a:lnTo>
                  <a:cubicBezTo>
                    <a:pt x="6539" y="756"/>
                    <a:pt x="6572" y="723"/>
                    <a:pt x="6639" y="723"/>
                  </a:cubicBezTo>
                  <a:lnTo>
                    <a:pt x="6672" y="723"/>
                  </a:lnTo>
                  <a:cubicBezTo>
                    <a:pt x="6706" y="723"/>
                    <a:pt x="6806" y="690"/>
                    <a:pt x="6839" y="690"/>
                  </a:cubicBezTo>
                  <a:lnTo>
                    <a:pt x="6872" y="690"/>
                  </a:lnTo>
                  <a:cubicBezTo>
                    <a:pt x="7073" y="489"/>
                    <a:pt x="7173" y="489"/>
                    <a:pt x="7239" y="489"/>
                  </a:cubicBezTo>
                  <a:close/>
                  <a:moveTo>
                    <a:pt x="6953" y="0"/>
                  </a:moveTo>
                  <a:cubicBezTo>
                    <a:pt x="6928" y="0"/>
                    <a:pt x="6900" y="9"/>
                    <a:pt x="6872" y="22"/>
                  </a:cubicBezTo>
                  <a:cubicBezTo>
                    <a:pt x="6839" y="22"/>
                    <a:pt x="6739" y="22"/>
                    <a:pt x="6706" y="56"/>
                  </a:cubicBezTo>
                  <a:cubicBezTo>
                    <a:pt x="6572" y="122"/>
                    <a:pt x="6505" y="156"/>
                    <a:pt x="6372" y="189"/>
                  </a:cubicBezTo>
                  <a:cubicBezTo>
                    <a:pt x="6305" y="223"/>
                    <a:pt x="6205" y="289"/>
                    <a:pt x="6172" y="323"/>
                  </a:cubicBezTo>
                  <a:cubicBezTo>
                    <a:pt x="5905" y="489"/>
                    <a:pt x="5672" y="656"/>
                    <a:pt x="5405" y="856"/>
                  </a:cubicBezTo>
                  <a:lnTo>
                    <a:pt x="5238" y="1023"/>
                  </a:lnTo>
                  <a:lnTo>
                    <a:pt x="5205" y="1056"/>
                  </a:lnTo>
                  <a:cubicBezTo>
                    <a:pt x="5004" y="1290"/>
                    <a:pt x="4838" y="1457"/>
                    <a:pt x="4671" y="1657"/>
                  </a:cubicBezTo>
                  <a:cubicBezTo>
                    <a:pt x="4604" y="1690"/>
                    <a:pt x="4571" y="1724"/>
                    <a:pt x="4571" y="1790"/>
                  </a:cubicBezTo>
                  <a:cubicBezTo>
                    <a:pt x="4371" y="2024"/>
                    <a:pt x="4204" y="2291"/>
                    <a:pt x="4004" y="2558"/>
                  </a:cubicBezTo>
                  <a:cubicBezTo>
                    <a:pt x="3737" y="2924"/>
                    <a:pt x="3503" y="3358"/>
                    <a:pt x="3270" y="3758"/>
                  </a:cubicBezTo>
                  <a:cubicBezTo>
                    <a:pt x="3170" y="3992"/>
                    <a:pt x="3070" y="4192"/>
                    <a:pt x="2936" y="4392"/>
                  </a:cubicBezTo>
                  <a:cubicBezTo>
                    <a:pt x="2536" y="5193"/>
                    <a:pt x="2202" y="6027"/>
                    <a:pt x="1869" y="6861"/>
                  </a:cubicBezTo>
                  <a:cubicBezTo>
                    <a:pt x="1569" y="7594"/>
                    <a:pt x="1335" y="8362"/>
                    <a:pt x="1102" y="9096"/>
                  </a:cubicBezTo>
                  <a:cubicBezTo>
                    <a:pt x="1102" y="9162"/>
                    <a:pt x="1102" y="9162"/>
                    <a:pt x="1068" y="9196"/>
                  </a:cubicBezTo>
                  <a:lnTo>
                    <a:pt x="1068" y="9262"/>
                  </a:lnTo>
                  <a:cubicBezTo>
                    <a:pt x="668" y="10763"/>
                    <a:pt x="334" y="12265"/>
                    <a:pt x="168" y="13832"/>
                  </a:cubicBezTo>
                  <a:cubicBezTo>
                    <a:pt x="168" y="13899"/>
                    <a:pt x="168" y="13932"/>
                    <a:pt x="101" y="14032"/>
                  </a:cubicBezTo>
                  <a:cubicBezTo>
                    <a:pt x="34" y="14866"/>
                    <a:pt x="1" y="15700"/>
                    <a:pt x="1" y="16501"/>
                  </a:cubicBezTo>
                  <a:cubicBezTo>
                    <a:pt x="1" y="16901"/>
                    <a:pt x="34" y="17268"/>
                    <a:pt x="68" y="17702"/>
                  </a:cubicBezTo>
                  <a:cubicBezTo>
                    <a:pt x="101" y="18069"/>
                    <a:pt x="201" y="18436"/>
                    <a:pt x="334" y="18836"/>
                  </a:cubicBezTo>
                  <a:lnTo>
                    <a:pt x="334" y="18869"/>
                  </a:lnTo>
                  <a:lnTo>
                    <a:pt x="334" y="18903"/>
                  </a:lnTo>
                  <a:cubicBezTo>
                    <a:pt x="401" y="19169"/>
                    <a:pt x="535" y="19403"/>
                    <a:pt x="668" y="19603"/>
                  </a:cubicBezTo>
                  <a:cubicBezTo>
                    <a:pt x="768" y="19837"/>
                    <a:pt x="1002" y="20037"/>
                    <a:pt x="1202" y="20204"/>
                  </a:cubicBezTo>
                  <a:cubicBezTo>
                    <a:pt x="1268" y="20270"/>
                    <a:pt x="1402" y="20337"/>
                    <a:pt x="1502" y="20370"/>
                  </a:cubicBezTo>
                  <a:cubicBezTo>
                    <a:pt x="1602" y="20404"/>
                    <a:pt x="1702" y="20437"/>
                    <a:pt x="1835" y="20437"/>
                  </a:cubicBezTo>
                  <a:lnTo>
                    <a:pt x="2169" y="20437"/>
                  </a:lnTo>
                  <a:cubicBezTo>
                    <a:pt x="2302" y="20437"/>
                    <a:pt x="2436" y="20404"/>
                    <a:pt x="2569" y="20370"/>
                  </a:cubicBezTo>
                  <a:cubicBezTo>
                    <a:pt x="2836" y="20270"/>
                    <a:pt x="3070" y="20170"/>
                    <a:pt x="3270" y="20003"/>
                  </a:cubicBezTo>
                  <a:cubicBezTo>
                    <a:pt x="3570" y="19770"/>
                    <a:pt x="3870" y="19536"/>
                    <a:pt x="4104" y="19236"/>
                  </a:cubicBezTo>
                  <a:cubicBezTo>
                    <a:pt x="4604" y="18736"/>
                    <a:pt x="5004" y="18169"/>
                    <a:pt x="5371" y="17535"/>
                  </a:cubicBezTo>
                  <a:cubicBezTo>
                    <a:pt x="5738" y="16901"/>
                    <a:pt x="6072" y="16267"/>
                    <a:pt x="6405" y="15600"/>
                  </a:cubicBezTo>
                  <a:cubicBezTo>
                    <a:pt x="6706" y="14933"/>
                    <a:pt x="7006" y="14333"/>
                    <a:pt x="7239" y="13599"/>
                  </a:cubicBezTo>
                  <a:cubicBezTo>
                    <a:pt x="7773" y="12231"/>
                    <a:pt x="8207" y="10763"/>
                    <a:pt x="8540" y="9362"/>
                  </a:cubicBezTo>
                  <a:cubicBezTo>
                    <a:pt x="8874" y="7895"/>
                    <a:pt x="9074" y="6427"/>
                    <a:pt x="9107" y="4993"/>
                  </a:cubicBezTo>
                  <a:cubicBezTo>
                    <a:pt x="9174" y="4259"/>
                    <a:pt x="9107" y="3558"/>
                    <a:pt x="9041" y="2858"/>
                  </a:cubicBezTo>
                  <a:cubicBezTo>
                    <a:pt x="8974" y="2191"/>
                    <a:pt x="8807" y="1523"/>
                    <a:pt x="8440" y="923"/>
                  </a:cubicBezTo>
                  <a:cubicBezTo>
                    <a:pt x="8340" y="723"/>
                    <a:pt x="8173" y="523"/>
                    <a:pt x="7973" y="389"/>
                  </a:cubicBezTo>
                  <a:lnTo>
                    <a:pt x="7906" y="356"/>
                  </a:lnTo>
                  <a:cubicBezTo>
                    <a:pt x="7873" y="356"/>
                    <a:pt x="7873" y="323"/>
                    <a:pt x="7840" y="323"/>
                  </a:cubicBezTo>
                  <a:cubicBezTo>
                    <a:pt x="7740" y="223"/>
                    <a:pt x="7640" y="189"/>
                    <a:pt x="7506" y="156"/>
                  </a:cubicBezTo>
                  <a:cubicBezTo>
                    <a:pt x="7473" y="156"/>
                    <a:pt x="7406" y="89"/>
                    <a:pt x="7373" y="89"/>
                  </a:cubicBezTo>
                  <a:cubicBezTo>
                    <a:pt x="7306" y="89"/>
                    <a:pt x="7239" y="56"/>
                    <a:pt x="7173" y="56"/>
                  </a:cubicBezTo>
                  <a:lnTo>
                    <a:pt x="7039" y="56"/>
                  </a:lnTo>
                  <a:cubicBezTo>
                    <a:pt x="7020" y="17"/>
                    <a:pt x="6989" y="0"/>
                    <a:pt x="695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2" name="Google Shape;682;p42"/>
            <p:cNvSpPr/>
            <p:nvPr/>
          </p:nvSpPr>
          <p:spPr>
            <a:xfrm>
              <a:off x="2546900" y="3408713"/>
              <a:ext cx="385300" cy="408650"/>
            </a:xfrm>
            <a:custGeom>
              <a:avLst/>
              <a:gdLst/>
              <a:ahLst/>
              <a:cxnLst/>
              <a:rect l="l" t="t" r="r" b="b"/>
              <a:pathLst>
                <a:path w="15412" h="16346" extrusionOk="0">
                  <a:moveTo>
                    <a:pt x="11708" y="15378"/>
                  </a:moveTo>
                  <a:lnTo>
                    <a:pt x="11708" y="15378"/>
                  </a:lnTo>
                  <a:cubicBezTo>
                    <a:pt x="11714" y="15381"/>
                    <a:pt x="11720" y="15384"/>
                    <a:pt x="11725" y="15386"/>
                  </a:cubicBezTo>
                  <a:lnTo>
                    <a:pt x="11725" y="15386"/>
                  </a:lnTo>
                  <a:cubicBezTo>
                    <a:pt x="11717" y="15378"/>
                    <a:pt x="11708" y="15378"/>
                    <a:pt x="11708" y="15378"/>
                  </a:cubicBezTo>
                  <a:close/>
                  <a:moveTo>
                    <a:pt x="13959" y="15882"/>
                  </a:moveTo>
                  <a:cubicBezTo>
                    <a:pt x="13940" y="15882"/>
                    <a:pt x="13910" y="15912"/>
                    <a:pt x="13910" y="15912"/>
                  </a:cubicBezTo>
                  <a:lnTo>
                    <a:pt x="13977" y="15912"/>
                  </a:lnTo>
                  <a:cubicBezTo>
                    <a:pt x="13977" y="15890"/>
                    <a:pt x="13969" y="15882"/>
                    <a:pt x="13959" y="15882"/>
                  </a:cubicBezTo>
                  <a:close/>
                  <a:moveTo>
                    <a:pt x="1568" y="601"/>
                  </a:moveTo>
                  <a:cubicBezTo>
                    <a:pt x="1801" y="601"/>
                    <a:pt x="2035" y="601"/>
                    <a:pt x="2235" y="634"/>
                  </a:cubicBezTo>
                  <a:cubicBezTo>
                    <a:pt x="2777" y="730"/>
                    <a:pt x="3258" y="917"/>
                    <a:pt x="3736" y="1137"/>
                  </a:cubicBezTo>
                  <a:lnTo>
                    <a:pt x="3736" y="1137"/>
                  </a:lnTo>
                  <a:cubicBezTo>
                    <a:pt x="3736" y="1136"/>
                    <a:pt x="3736" y="1135"/>
                    <a:pt x="3736" y="1135"/>
                  </a:cubicBezTo>
                  <a:lnTo>
                    <a:pt x="3736" y="1135"/>
                  </a:lnTo>
                  <a:cubicBezTo>
                    <a:pt x="3757" y="1145"/>
                    <a:pt x="3779" y="1156"/>
                    <a:pt x="3800" y="1166"/>
                  </a:cubicBezTo>
                  <a:lnTo>
                    <a:pt x="3800" y="1166"/>
                  </a:lnTo>
                  <a:cubicBezTo>
                    <a:pt x="3779" y="1157"/>
                    <a:pt x="3757" y="1147"/>
                    <a:pt x="3736" y="1137"/>
                  </a:cubicBezTo>
                  <a:lnTo>
                    <a:pt x="3736" y="1137"/>
                  </a:lnTo>
                  <a:cubicBezTo>
                    <a:pt x="3739" y="1167"/>
                    <a:pt x="3798" y="1168"/>
                    <a:pt x="3803" y="1168"/>
                  </a:cubicBezTo>
                  <a:lnTo>
                    <a:pt x="3803" y="1168"/>
                  </a:lnTo>
                  <a:cubicBezTo>
                    <a:pt x="3802" y="1167"/>
                    <a:pt x="3801" y="1167"/>
                    <a:pt x="3800" y="1166"/>
                  </a:cubicBezTo>
                  <a:lnTo>
                    <a:pt x="3800" y="1166"/>
                  </a:lnTo>
                  <a:cubicBezTo>
                    <a:pt x="3801" y="1167"/>
                    <a:pt x="3802" y="1167"/>
                    <a:pt x="3803" y="1168"/>
                  </a:cubicBezTo>
                  <a:cubicBezTo>
                    <a:pt x="3803" y="1168"/>
                    <a:pt x="3803" y="1168"/>
                    <a:pt x="3803" y="1168"/>
                  </a:cubicBezTo>
                  <a:lnTo>
                    <a:pt x="3803" y="1168"/>
                  </a:lnTo>
                  <a:cubicBezTo>
                    <a:pt x="4448" y="1493"/>
                    <a:pt x="5091" y="1849"/>
                    <a:pt x="5704" y="2269"/>
                  </a:cubicBezTo>
                  <a:cubicBezTo>
                    <a:pt x="6371" y="2736"/>
                    <a:pt x="7005" y="3236"/>
                    <a:pt x="7639" y="3736"/>
                  </a:cubicBezTo>
                  <a:lnTo>
                    <a:pt x="7572" y="3736"/>
                  </a:lnTo>
                  <a:cubicBezTo>
                    <a:pt x="8573" y="4570"/>
                    <a:pt x="9507" y="5471"/>
                    <a:pt x="10374" y="6438"/>
                  </a:cubicBezTo>
                  <a:cubicBezTo>
                    <a:pt x="11241" y="7406"/>
                    <a:pt x="12042" y="8406"/>
                    <a:pt x="12809" y="9474"/>
                  </a:cubicBezTo>
                  <a:cubicBezTo>
                    <a:pt x="13543" y="10575"/>
                    <a:pt x="14210" y="11742"/>
                    <a:pt x="14677" y="12976"/>
                  </a:cubicBezTo>
                  <a:cubicBezTo>
                    <a:pt x="14844" y="13443"/>
                    <a:pt x="14977" y="13910"/>
                    <a:pt x="15011" y="14411"/>
                  </a:cubicBezTo>
                  <a:lnTo>
                    <a:pt x="15011" y="15011"/>
                  </a:lnTo>
                  <a:cubicBezTo>
                    <a:pt x="14977" y="15145"/>
                    <a:pt x="14977" y="15278"/>
                    <a:pt x="14877" y="15378"/>
                  </a:cubicBezTo>
                  <a:cubicBezTo>
                    <a:pt x="14844" y="15478"/>
                    <a:pt x="14811" y="15545"/>
                    <a:pt x="14744" y="15612"/>
                  </a:cubicBezTo>
                  <a:lnTo>
                    <a:pt x="14577" y="15778"/>
                  </a:lnTo>
                  <a:lnTo>
                    <a:pt x="14344" y="15878"/>
                  </a:lnTo>
                  <a:cubicBezTo>
                    <a:pt x="14210" y="15945"/>
                    <a:pt x="14077" y="15945"/>
                    <a:pt x="13977" y="15979"/>
                  </a:cubicBezTo>
                  <a:cubicBezTo>
                    <a:pt x="13743" y="15979"/>
                    <a:pt x="13543" y="15979"/>
                    <a:pt x="13343" y="15945"/>
                  </a:cubicBezTo>
                  <a:cubicBezTo>
                    <a:pt x="13310" y="15945"/>
                    <a:pt x="13210" y="15878"/>
                    <a:pt x="13143" y="15878"/>
                  </a:cubicBezTo>
                  <a:cubicBezTo>
                    <a:pt x="12648" y="15780"/>
                    <a:pt x="12187" y="15616"/>
                    <a:pt x="11725" y="15386"/>
                  </a:cubicBezTo>
                  <a:lnTo>
                    <a:pt x="11725" y="15386"/>
                  </a:lnTo>
                  <a:cubicBezTo>
                    <a:pt x="11733" y="15395"/>
                    <a:pt x="11742" y="15411"/>
                    <a:pt x="11742" y="15445"/>
                  </a:cubicBezTo>
                  <a:cubicBezTo>
                    <a:pt x="11041" y="15111"/>
                    <a:pt x="10374" y="14678"/>
                    <a:pt x="9740" y="14277"/>
                  </a:cubicBezTo>
                  <a:cubicBezTo>
                    <a:pt x="9674" y="14211"/>
                    <a:pt x="9607" y="14177"/>
                    <a:pt x="9540" y="14144"/>
                  </a:cubicBezTo>
                  <a:cubicBezTo>
                    <a:pt x="8940" y="13710"/>
                    <a:pt x="8406" y="13310"/>
                    <a:pt x="7872" y="12843"/>
                  </a:cubicBezTo>
                  <a:cubicBezTo>
                    <a:pt x="7105" y="12209"/>
                    <a:pt x="6438" y="11542"/>
                    <a:pt x="5738" y="10875"/>
                  </a:cubicBezTo>
                  <a:lnTo>
                    <a:pt x="5671" y="10808"/>
                  </a:lnTo>
                  <a:lnTo>
                    <a:pt x="5571" y="10708"/>
                  </a:lnTo>
                  <a:lnTo>
                    <a:pt x="5504" y="10641"/>
                  </a:lnTo>
                  <a:lnTo>
                    <a:pt x="5471" y="10608"/>
                  </a:lnTo>
                  <a:lnTo>
                    <a:pt x="5404" y="10541"/>
                  </a:lnTo>
                  <a:lnTo>
                    <a:pt x="5371" y="10508"/>
                  </a:lnTo>
                  <a:lnTo>
                    <a:pt x="5337" y="10475"/>
                  </a:lnTo>
                  <a:lnTo>
                    <a:pt x="5304" y="10441"/>
                  </a:lnTo>
                  <a:lnTo>
                    <a:pt x="5237" y="10375"/>
                  </a:lnTo>
                  <a:lnTo>
                    <a:pt x="5204" y="10341"/>
                  </a:lnTo>
                  <a:lnTo>
                    <a:pt x="5170" y="10308"/>
                  </a:lnTo>
                  <a:lnTo>
                    <a:pt x="5137" y="10274"/>
                  </a:lnTo>
                  <a:lnTo>
                    <a:pt x="5070" y="10208"/>
                  </a:lnTo>
                  <a:lnTo>
                    <a:pt x="5037" y="10174"/>
                  </a:lnTo>
                  <a:cubicBezTo>
                    <a:pt x="5037" y="10141"/>
                    <a:pt x="5004" y="10141"/>
                    <a:pt x="5004" y="10108"/>
                  </a:cubicBezTo>
                  <a:cubicBezTo>
                    <a:pt x="4703" y="9774"/>
                    <a:pt x="4403" y="9440"/>
                    <a:pt x="4170" y="9107"/>
                  </a:cubicBezTo>
                  <a:lnTo>
                    <a:pt x="4070" y="9007"/>
                  </a:lnTo>
                  <a:lnTo>
                    <a:pt x="4036" y="8973"/>
                  </a:lnTo>
                  <a:cubicBezTo>
                    <a:pt x="4036" y="8973"/>
                    <a:pt x="4036" y="8940"/>
                    <a:pt x="4003" y="8940"/>
                  </a:cubicBezTo>
                  <a:cubicBezTo>
                    <a:pt x="3536" y="8340"/>
                    <a:pt x="3069" y="7806"/>
                    <a:pt x="2702" y="7172"/>
                  </a:cubicBezTo>
                  <a:cubicBezTo>
                    <a:pt x="1968" y="6105"/>
                    <a:pt x="1301" y="4937"/>
                    <a:pt x="834" y="3703"/>
                  </a:cubicBezTo>
                  <a:cubicBezTo>
                    <a:pt x="667" y="3269"/>
                    <a:pt x="534" y="2802"/>
                    <a:pt x="500" y="2302"/>
                  </a:cubicBezTo>
                  <a:lnTo>
                    <a:pt x="500" y="1868"/>
                  </a:lnTo>
                  <a:lnTo>
                    <a:pt x="500" y="1835"/>
                  </a:lnTo>
                  <a:lnTo>
                    <a:pt x="500" y="1802"/>
                  </a:lnTo>
                  <a:lnTo>
                    <a:pt x="500" y="1768"/>
                  </a:lnTo>
                  <a:lnTo>
                    <a:pt x="500" y="1702"/>
                  </a:lnTo>
                  <a:cubicBezTo>
                    <a:pt x="500" y="1668"/>
                    <a:pt x="500" y="1635"/>
                    <a:pt x="534" y="1602"/>
                  </a:cubicBezTo>
                  <a:lnTo>
                    <a:pt x="534" y="1535"/>
                  </a:lnTo>
                  <a:cubicBezTo>
                    <a:pt x="534" y="1501"/>
                    <a:pt x="567" y="1435"/>
                    <a:pt x="567" y="1368"/>
                  </a:cubicBezTo>
                  <a:lnTo>
                    <a:pt x="567" y="1335"/>
                  </a:lnTo>
                  <a:cubicBezTo>
                    <a:pt x="634" y="1101"/>
                    <a:pt x="667" y="1001"/>
                    <a:pt x="734" y="934"/>
                  </a:cubicBezTo>
                  <a:cubicBezTo>
                    <a:pt x="801" y="901"/>
                    <a:pt x="867" y="801"/>
                    <a:pt x="967" y="768"/>
                  </a:cubicBezTo>
                  <a:cubicBezTo>
                    <a:pt x="1001" y="768"/>
                    <a:pt x="1034" y="734"/>
                    <a:pt x="1068" y="734"/>
                  </a:cubicBezTo>
                  <a:cubicBezTo>
                    <a:pt x="1134" y="734"/>
                    <a:pt x="1168" y="668"/>
                    <a:pt x="1201" y="668"/>
                  </a:cubicBezTo>
                  <a:cubicBezTo>
                    <a:pt x="1334" y="634"/>
                    <a:pt x="1468" y="634"/>
                    <a:pt x="1568" y="601"/>
                  </a:cubicBezTo>
                  <a:close/>
                  <a:moveTo>
                    <a:pt x="1668" y="0"/>
                  </a:moveTo>
                  <a:cubicBezTo>
                    <a:pt x="1401" y="0"/>
                    <a:pt x="1168" y="67"/>
                    <a:pt x="967" y="134"/>
                  </a:cubicBezTo>
                  <a:lnTo>
                    <a:pt x="901" y="134"/>
                  </a:lnTo>
                  <a:cubicBezTo>
                    <a:pt x="867" y="134"/>
                    <a:pt x="867" y="167"/>
                    <a:pt x="834" y="167"/>
                  </a:cubicBezTo>
                  <a:cubicBezTo>
                    <a:pt x="701" y="234"/>
                    <a:pt x="634" y="301"/>
                    <a:pt x="534" y="401"/>
                  </a:cubicBezTo>
                  <a:lnTo>
                    <a:pt x="467" y="467"/>
                  </a:lnTo>
                  <a:cubicBezTo>
                    <a:pt x="400" y="501"/>
                    <a:pt x="367" y="601"/>
                    <a:pt x="334" y="634"/>
                  </a:cubicBezTo>
                  <a:cubicBezTo>
                    <a:pt x="334" y="668"/>
                    <a:pt x="300" y="668"/>
                    <a:pt x="300" y="734"/>
                  </a:cubicBezTo>
                  <a:lnTo>
                    <a:pt x="300" y="768"/>
                  </a:lnTo>
                  <a:cubicBezTo>
                    <a:pt x="167" y="901"/>
                    <a:pt x="167" y="968"/>
                    <a:pt x="134" y="1001"/>
                  </a:cubicBezTo>
                  <a:cubicBezTo>
                    <a:pt x="67" y="1068"/>
                    <a:pt x="67" y="1101"/>
                    <a:pt x="67" y="1168"/>
                  </a:cubicBezTo>
                  <a:cubicBezTo>
                    <a:pt x="33" y="1301"/>
                    <a:pt x="33" y="1435"/>
                    <a:pt x="0" y="1501"/>
                  </a:cubicBezTo>
                  <a:lnTo>
                    <a:pt x="0" y="1768"/>
                  </a:lnTo>
                  <a:cubicBezTo>
                    <a:pt x="0" y="2069"/>
                    <a:pt x="33" y="2402"/>
                    <a:pt x="67" y="2669"/>
                  </a:cubicBezTo>
                  <a:cubicBezTo>
                    <a:pt x="67" y="2769"/>
                    <a:pt x="134" y="2836"/>
                    <a:pt x="134" y="2936"/>
                  </a:cubicBezTo>
                  <a:lnTo>
                    <a:pt x="134" y="2969"/>
                  </a:lnTo>
                  <a:lnTo>
                    <a:pt x="367" y="3736"/>
                  </a:lnTo>
                  <a:cubicBezTo>
                    <a:pt x="367" y="3770"/>
                    <a:pt x="400" y="3803"/>
                    <a:pt x="400" y="3903"/>
                  </a:cubicBezTo>
                  <a:lnTo>
                    <a:pt x="801" y="4770"/>
                  </a:lnTo>
                  <a:cubicBezTo>
                    <a:pt x="1001" y="5171"/>
                    <a:pt x="1201" y="5604"/>
                    <a:pt x="1468" y="6005"/>
                  </a:cubicBezTo>
                  <a:lnTo>
                    <a:pt x="1835" y="6638"/>
                  </a:lnTo>
                  <a:cubicBezTo>
                    <a:pt x="2335" y="7406"/>
                    <a:pt x="2835" y="8140"/>
                    <a:pt x="3403" y="8807"/>
                  </a:cubicBezTo>
                  <a:cubicBezTo>
                    <a:pt x="3903" y="9440"/>
                    <a:pt x="4403" y="10008"/>
                    <a:pt x="4970" y="10608"/>
                  </a:cubicBezTo>
                  <a:lnTo>
                    <a:pt x="5037" y="10675"/>
                  </a:lnTo>
                  <a:lnTo>
                    <a:pt x="5070" y="10741"/>
                  </a:lnTo>
                  <a:cubicBezTo>
                    <a:pt x="6104" y="11842"/>
                    <a:pt x="7305" y="12910"/>
                    <a:pt x="8506" y="13844"/>
                  </a:cubicBezTo>
                  <a:cubicBezTo>
                    <a:pt x="8540" y="13910"/>
                    <a:pt x="8573" y="13944"/>
                    <a:pt x="8673" y="13977"/>
                  </a:cubicBezTo>
                  <a:cubicBezTo>
                    <a:pt x="9340" y="14477"/>
                    <a:pt x="10007" y="14944"/>
                    <a:pt x="10741" y="15345"/>
                  </a:cubicBezTo>
                  <a:cubicBezTo>
                    <a:pt x="11075" y="15578"/>
                    <a:pt x="11442" y="15745"/>
                    <a:pt x="11842" y="15912"/>
                  </a:cubicBezTo>
                  <a:cubicBezTo>
                    <a:pt x="12175" y="16079"/>
                    <a:pt x="12542" y="16179"/>
                    <a:pt x="12909" y="16279"/>
                  </a:cubicBezTo>
                  <a:lnTo>
                    <a:pt x="13009" y="16279"/>
                  </a:lnTo>
                  <a:cubicBezTo>
                    <a:pt x="13243" y="16312"/>
                    <a:pt x="13543" y="16345"/>
                    <a:pt x="13777" y="16345"/>
                  </a:cubicBezTo>
                  <a:cubicBezTo>
                    <a:pt x="14043" y="16345"/>
                    <a:pt x="14277" y="16312"/>
                    <a:pt x="14544" y="16179"/>
                  </a:cubicBezTo>
                  <a:cubicBezTo>
                    <a:pt x="14611" y="16145"/>
                    <a:pt x="14744" y="16079"/>
                    <a:pt x="14844" y="16012"/>
                  </a:cubicBezTo>
                  <a:lnTo>
                    <a:pt x="15078" y="15778"/>
                  </a:lnTo>
                  <a:cubicBezTo>
                    <a:pt x="15178" y="15678"/>
                    <a:pt x="15211" y="15578"/>
                    <a:pt x="15244" y="15478"/>
                  </a:cubicBezTo>
                  <a:cubicBezTo>
                    <a:pt x="15278" y="15345"/>
                    <a:pt x="15344" y="15245"/>
                    <a:pt x="15378" y="15078"/>
                  </a:cubicBezTo>
                  <a:cubicBezTo>
                    <a:pt x="15411" y="14811"/>
                    <a:pt x="15411" y="14511"/>
                    <a:pt x="15411" y="14244"/>
                  </a:cubicBezTo>
                  <a:cubicBezTo>
                    <a:pt x="15378" y="13844"/>
                    <a:pt x="15278" y="13510"/>
                    <a:pt x="15211" y="13143"/>
                  </a:cubicBezTo>
                  <a:cubicBezTo>
                    <a:pt x="15011" y="12476"/>
                    <a:pt x="14711" y="11809"/>
                    <a:pt x="14377" y="11175"/>
                  </a:cubicBezTo>
                  <a:cubicBezTo>
                    <a:pt x="14043" y="10508"/>
                    <a:pt x="13677" y="9941"/>
                    <a:pt x="13243" y="9307"/>
                  </a:cubicBezTo>
                  <a:cubicBezTo>
                    <a:pt x="12843" y="8740"/>
                    <a:pt x="12409" y="8140"/>
                    <a:pt x="11942" y="7572"/>
                  </a:cubicBezTo>
                  <a:cubicBezTo>
                    <a:pt x="11041" y="6405"/>
                    <a:pt x="10007" y="5304"/>
                    <a:pt x="8973" y="4270"/>
                  </a:cubicBezTo>
                  <a:cubicBezTo>
                    <a:pt x="7872" y="3269"/>
                    <a:pt x="6738" y="2302"/>
                    <a:pt x="5504" y="1501"/>
                  </a:cubicBezTo>
                  <a:cubicBezTo>
                    <a:pt x="4904" y="1135"/>
                    <a:pt x="4236" y="768"/>
                    <a:pt x="3603" y="501"/>
                  </a:cubicBezTo>
                  <a:cubicBezTo>
                    <a:pt x="3002" y="267"/>
                    <a:pt x="2335" y="0"/>
                    <a:pt x="1668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3" name="Google Shape;683;p42"/>
            <p:cNvSpPr/>
            <p:nvPr/>
          </p:nvSpPr>
          <p:spPr>
            <a:xfrm>
              <a:off x="2510200" y="3478763"/>
              <a:ext cx="488700" cy="271875"/>
            </a:xfrm>
            <a:custGeom>
              <a:avLst/>
              <a:gdLst/>
              <a:ahLst/>
              <a:cxnLst/>
              <a:rect l="l" t="t" r="r" b="b"/>
              <a:pathLst>
                <a:path w="19548" h="10875" extrusionOk="0">
                  <a:moveTo>
                    <a:pt x="16312" y="401"/>
                  </a:moveTo>
                  <a:cubicBezTo>
                    <a:pt x="16842" y="401"/>
                    <a:pt x="17344" y="409"/>
                    <a:pt x="17846" y="534"/>
                  </a:cubicBezTo>
                  <a:lnTo>
                    <a:pt x="18480" y="801"/>
                  </a:lnTo>
                  <a:cubicBezTo>
                    <a:pt x="18547" y="834"/>
                    <a:pt x="18680" y="934"/>
                    <a:pt x="18780" y="1001"/>
                  </a:cubicBezTo>
                  <a:lnTo>
                    <a:pt x="18847" y="1101"/>
                  </a:lnTo>
                  <a:cubicBezTo>
                    <a:pt x="18881" y="1101"/>
                    <a:pt x="18881" y="1135"/>
                    <a:pt x="18914" y="1168"/>
                  </a:cubicBezTo>
                  <a:cubicBezTo>
                    <a:pt x="18981" y="1201"/>
                    <a:pt x="19014" y="1301"/>
                    <a:pt x="19047" y="1368"/>
                  </a:cubicBezTo>
                  <a:cubicBezTo>
                    <a:pt x="19047" y="1466"/>
                    <a:pt x="19083" y="1528"/>
                    <a:pt x="19011" y="1528"/>
                  </a:cubicBezTo>
                  <a:cubicBezTo>
                    <a:pt x="18984" y="1528"/>
                    <a:pt x="18943" y="1519"/>
                    <a:pt x="18881" y="1501"/>
                  </a:cubicBezTo>
                  <a:lnTo>
                    <a:pt x="18881" y="1535"/>
                  </a:lnTo>
                  <a:lnTo>
                    <a:pt x="18881" y="1702"/>
                  </a:lnTo>
                  <a:lnTo>
                    <a:pt x="18881" y="1735"/>
                  </a:lnTo>
                  <a:lnTo>
                    <a:pt x="18881" y="1868"/>
                  </a:lnTo>
                  <a:lnTo>
                    <a:pt x="18881" y="1902"/>
                  </a:lnTo>
                  <a:lnTo>
                    <a:pt x="18881" y="1968"/>
                  </a:lnTo>
                  <a:lnTo>
                    <a:pt x="18881" y="2002"/>
                  </a:lnTo>
                  <a:cubicBezTo>
                    <a:pt x="18847" y="2169"/>
                    <a:pt x="18814" y="2302"/>
                    <a:pt x="18714" y="2402"/>
                  </a:cubicBezTo>
                  <a:cubicBezTo>
                    <a:pt x="18480" y="2836"/>
                    <a:pt x="18180" y="3203"/>
                    <a:pt x="17846" y="3570"/>
                  </a:cubicBezTo>
                  <a:cubicBezTo>
                    <a:pt x="16912" y="4537"/>
                    <a:pt x="15878" y="5338"/>
                    <a:pt x="14744" y="6038"/>
                  </a:cubicBezTo>
                  <a:cubicBezTo>
                    <a:pt x="14177" y="6405"/>
                    <a:pt x="13510" y="6805"/>
                    <a:pt x="12876" y="7139"/>
                  </a:cubicBezTo>
                  <a:cubicBezTo>
                    <a:pt x="12876" y="7172"/>
                    <a:pt x="12843" y="7172"/>
                    <a:pt x="12843" y="7172"/>
                  </a:cubicBezTo>
                  <a:cubicBezTo>
                    <a:pt x="12843" y="7206"/>
                    <a:pt x="12810" y="7206"/>
                    <a:pt x="12810" y="7206"/>
                  </a:cubicBezTo>
                  <a:cubicBezTo>
                    <a:pt x="12743" y="7206"/>
                    <a:pt x="12743" y="7239"/>
                    <a:pt x="12709" y="7239"/>
                  </a:cubicBezTo>
                  <a:cubicBezTo>
                    <a:pt x="12343" y="7472"/>
                    <a:pt x="11909" y="7673"/>
                    <a:pt x="11542" y="7839"/>
                  </a:cubicBezTo>
                  <a:cubicBezTo>
                    <a:pt x="11509" y="7839"/>
                    <a:pt x="11509" y="7873"/>
                    <a:pt x="11475" y="7873"/>
                  </a:cubicBezTo>
                  <a:cubicBezTo>
                    <a:pt x="11475" y="7906"/>
                    <a:pt x="11409" y="7906"/>
                    <a:pt x="11409" y="7906"/>
                  </a:cubicBezTo>
                  <a:cubicBezTo>
                    <a:pt x="11409" y="7973"/>
                    <a:pt x="11375" y="7973"/>
                    <a:pt x="11375" y="7973"/>
                  </a:cubicBezTo>
                  <a:lnTo>
                    <a:pt x="11308" y="8006"/>
                  </a:lnTo>
                  <a:cubicBezTo>
                    <a:pt x="11308" y="8040"/>
                    <a:pt x="11242" y="8040"/>
                    <a:pt x="11242" y="8040"/>
                  </a:cubicBezTo>
                  <a:cubicBezTo>
                    <a:pt x="11242" y="8073"/>
                    <a:pt x="11208" y="8073"/>
                    <a:pt x="11208" y="8073"/>
                  </a:cubicBezTo>
                  <a:cubicBezTo>
                    <a:pt x="11208" y="8140"/>
                    <a:pt x="11175" y="8140"/>
                    <a:pt x="11175" y="8140"/>
                  </a:cubicBezTo>
                  <a:cubicBezTo>
                    <a:pt x="11175" y="8173"/>
                    <a:pt x="11142" y="8173"/>
                    <a:pt x="11142" y="8173"/>
                  </a:cubicBezTo>
                  <a:cubicBezTo>
                    <a:pt x="11142" y="8206"/>
                    <a:pt x="11075" y="8206"/>
                    <a:pt x="11075" y="8206"/>
                  </a:cubicBezTo>
                  <a:lnTo>
                    <a:pt x="11042" y="8240"/>
                  </a:lnTo>
                  <a:cubicBezTo>
                    <a:pt x="11008" y="8240"/>
                    <a:pt x="11008" y="8306"/>
                    <a:pt x="10975" y="8306"/>
                  </a:cubicBezTo>
                  <a:lnTo>
                    <a:pt x="10908" y="8306"/>
                  </a:lnTo>
                  <a:cubicBezTo>
                    <a:pt x="10875" y="8306"/>
                    <a:pt x="10875" y="8340"/>
                    <a:pt x="10841" y="8340"/>
                  </a:cubicBezTo>
                  <a:lnTo>
                    <a:pt x="10808" y="8340"/>
                  </a:lnTo>
                  <a:cubicBezTo>
                    <a:pt x="10741" y="8340"/>
                    <a:pt x="10741" y="8373"/>
                    <a:pt x="10708" y="8373"/>
                  </a:cubicBezTo>
                  <a:cubicBezTo>
                    <a:pt x="10708" y="8373"/>
                    <a:pt x="10675" y="8406"/>
                    <a:pt x="10641" y="8406"/>
                  </a:cubicBezTo>
                  <a:cubicBezTo>
                    <a:pt x="9774" y="8807"/>
                    <a:pt x="8840" y="9140"/>
                    <a:pt x="7939" y="9407"/>
                  </a:cubicBezTo>
                  <a:lnTo>
                    <a:pt x="7873" y="9407"/>
                  </a:lnTo>
                  <a:cubicBezTo>
                    <a:pt x="7206" y="9641"/>
                    <a:pt x="6538" y="9807"/>
                    <a:pt x="5871" y="9974"/>
                  </a:cubicBezTo>
                  <a:lnTo>
                    <a:pt x="5838" y="9974"/>
                  </a:lnTo>
                  <a:cubicBezTo>
                    <a:pt x="5771" y="9974"/>
                    <a:pt x="5671" y="10008"/>
                    <a:pt x="5604" y="10008"/>
                  </a:cubicBezTo>
                  <a:cubicBezTo>
                    <a:pt x="4837" y="10174"/>
                    <a:pt x="4103" y="10241"/>
                    <a:pt x="3303" y="10308"/>
                  </a:cubicBezTo>
                  <a:lnTo>
                    <a:pt x="3369" y="10308"/>
                  </a:lnTo>
                  <a:cubicBezTo>
                    <a:pt x="3244" y="10316"/>
                    <a:pt x="3119" y="10320"/>
                    <a:pt x="2994" y="10320"/>
                  </a:cubicBezTo>
                  <a:cubicBezTo>
                    <a:pt x="2619" y="10320"/>
                    <a:pt x="2244" y="10283"/>
                    <a:pt x="1868" y="10208"/>
                  </a:cubicBezTo>
                  <a:cubicBezTo>
                    <a:pt x="1802" y="10208"/>
                    <a:pt x="1702" y="10174"/>
                    <a:pt x="1668" y="10174"/>
                  </a:cubicBezTo>
                  <a:cubicBezTo>
                    <a:pt x="1468" y="10141"/>
                    <a:pt x="1301" y="10041"/>
                    <a:pt x="1101" y="9974"/>
                  </a:cubicBezTo>
                  <a:cubicBezTo>
                    <a:pt x="1001" y="9908"/>
                    <a:pt x="868" y="9841"/>
                    <a:pt x="801" y="9741"/>
                  </a:cubicBezTo>
                  <a:cubicBezTo>
                    <a:pt x="768" y="9674"/>
                    <a:pt x="668" y="9641"/>
                    <a:pt x="634" y="9541"/>
                  </a:cubicBezTo>
                  <a:cubicBezTo>
                    <a:pt x="601" y="9474"/>
                    <a:pt x="601" y="9407"/>
                    <a:pt x="534" y="9340"/>
                  </a:cubicBezTo>
                  <a:cubicBezTo>
                    <a:pt x="534" y="9240"/>
                    <a:pt x="501" y="9174"/>
                    <a:pt x="501" y="9074"/>
                  </a:cubicBezTo>
                  <a:cubicBezTo>
                    <a:pt x="501" y="8974"/>
                    <a:pt x="501" y="8840"/>
                    <a:pt x="534" y="8707"/>
                  </a:cubicBezTo>
                  <a:cubicBezTo>
                    <a:pt x="601" y="8507"/>
                    <a:pt x="668" y="8306"/>
                    <a:pt x="768" y="8140"/>
                  </a:cubicBezTo>
                  <a:cubicBezTo>
                    <a:pt x="1001" y="7706"/>
                    <a:pt x="1301" y="7339"/>
                    <a:pt x="1635" y="6972"/>
                  </a:cubicBezTo>
                  <a:cubicBezTo>
                    <a:pt x="2536" y="6005"/>
                    <a:pt x="3603" y="5204"/>
                    <a:pt x="4704" y="4504"/>
                  </a:cubicBezTo>
                  <a:cubicBezTo>
                    <a:pt x="5805" y="3836"/>
                    <a:pt x="6972" y="3203"/>
                    <a:pt x="8140" y="2669"/>
                  </a:cubicBezTo>
                  <a:cubicBezTo>
                    <a:pt x="9307" y="2169"/>
                    <a:pt x="10508" y="1668"/>
                    <a:pt x="11742" y="1301"/>
                  </a:cubicBezTo>
                  <a:lnTo>
                    <a:pt x="11709" y="1301"/>
                  </a:lnTo>
                  <a:cubicBezTo>
                    <a:pt x="12476" y="1068"/>
                    <a:pt x="13243" y="868"/>
                    <a:pt x="14044" y="701"/>
                  </a:cubicBezTo>
                  <a:cubicBezTo>
                    <a:pt x="14811" y="534"/>
                    <a:pt x="15545" y="467"/>
                    <a:pt x="16312" y="401"/>
                  </a:cubicBezTo>
                  <a:close/>
                  <a:moveTo>
                    <a:pt x="16479" y="0"/>
                  </a:moveTo>
                  <a:cubicBezTo>
                    <a:pt x="15778" y="0"/>
                    <a:pt x="15044" y="100"/>
                    <a:pt x="14344" y="201"/>
                  </a:cubicBezTo>
                  <a:cubicBezTo>
                    <a:pt x="12876" y="467"/>
                    <a:pt x="11475" y="868"/>
                    <a:pt x="10108" y="1368"/>
                  </a:cubicBezTo>
                  <a:cubicBezTo>
                    <a:pt x="8707" y="1868"/>
                    <a:pt x="7339" y="2502"/>
                    <a:pt x="6038" y="3203"/>
                  </a:cubicBezTo>
                  <a:cubicBezTo>
                    <a:pt x="5438" y="3536"/>
                    <a:pt x="4804" y="3937"/>
                    <a:pt x="4203" y="4303"/>
                  </a:cubicBezTo>
                  <a:cubicBezTo>
                    <a:pt x="3636" y="4704"/>
                    <a:pt x="3003" y="5137"/>
                    <a:pt x="2469" y="5604"/>
                  </a:cubicBezTo>
                  <a:cubicBezTo>
                    <a:pt x="1935" y="6005"/>
                    <a:pt x="1435" y="6505"/>
                    <a:pt x="968" y="7039"/>
                  </a:cubicBezTo>
                  <a:cubicBezTo>
                    <a:pt x="701" y="7339"/>
                    <a:pt x="501" y="7639"/>
                    <a:pt x="334" y="7973"/>
                  </a:cubicBezTo>
                  <a:cubicBezTo>
                    <a:pt x="201" y="8173"/>
                    <a:pt x="100" y="8473"/>
                    <a:pt x="34" y="8707"/>
                  </a:cubicBezTo>
                  <a:cubicBezTo>
                    <a:pt x="0" y="8840"/>
                    <a:pt x="0" y="9007"/>
                    <a:pt x="0" y="9140"/>
                  </a:cubicBezTo>
                  <a:cubicBezTo>
                    <a:pt x="0" y="9274"/>
                    <a:pt x="0" y="9340"/>
                    <a:pt x="34" y="9474"/>
                  </a:cubicBezTo>
                  <a:cubicBezTo>
                    <a:pt x="100" y="9607"/>
                    <a:pt x="134" y="9707"/>
                    <a:pt x="167" y="9807"/>
                  </a:cubicBezTo>
                  <a:cubicBezTo>
                    <a:pt x="267" y="9941"/>
                    <a:pt x="301" y="10008"/>
                    <a:pt x="367" y="10108"/>
                  </a:cubicBezTo>
                  <a:cubicBezTo>
                    <a:pt x="534" y="10308"/>
                    <a:pt x="768" y="10441"/>
                    <a:pt x="1001" y="10541"/>
                  </a:cubicBezTo>
                  <a:cubicBezTo>
                    <a:pt x="1268" y="10675"/>
                    <a:pt x="1501" y="10775"/>
                    <a:pt x="1768" y="10808"/>
                  </a:cubicBezTo>
                  <a:lnTo>
                    <a:pt x="1835" y="10808"/>
                  </a:lnTo>
                  <a:cubicBezTo>
                    <a:pt x="2202" y="10842"/>
                    <a:pt x="2602" y="10875"/>
                    <a:pt x="2969" y="10875"/>
                  </a:cubicBezTo>
                  <a:cubicBezTo>
                    <a:pt x="3369" y="10875"/>
                    <a:pt x="3770" y="10842"/>
                    <a:pt x="4170" y="10808"/>
                  </a:cubicBezTo>
                  <a:cubicBezTo>
                    <a:pt x="5004" y="10708"/>
                    <a:pt x="5838" y="10541"/>
                    <a:pt x="6638" y="10341"/>
                  </a:cubicBezTo>
                  <a:lnTo>
                    <a:pt x="6805" y="10308"/>
                  </a:lnTo>
                  <a:cubicBezTo>
                    <a:pt x="8306" y="9941"/>
                    <a:pt x="9774" y="9374"/>
                    <a:pt x="11175" y="8773"/>
                  </a:cubicBezTo>
                  <a:cubicBezTo>
                    <a:pt x="11208" y="8707"/>
                    <a:pt x="11208" y="8707"/>
                    <a:pt x="11275" y="8707"/>
                  </a:cubicBezTo>
                  <a:cubicBezTo>
                    <a:pt x="11308" y="8707"/>
                    <a:pt x="11308" y="8673"/>
                    <a:pt x="11342" y="8673"/>
                  </a:cubicBezTo>
                  <a:cubicBezTo>
                    <a:pt x="12042" y="8340"/>
                    <a:pt x="12776" y="8006"/>
                    <a:pt x="13477" y="7639"/>
                  </a:cubicBezTo>
                  <a:cubicBezTo>
                    <a:pt x="14277" y="7172"/>
                    <a:pt x="15011" y="6705"/>
                    <a:pt x="15778" y="6205"/>
                  </a:cubicBezTo>
                  <a:cubicBezTo>
                    <a:pt x="15978" y="6105"/>
                    <a:pt x="16145" y="5938"/>
                    <a:pt x="16345" y="5805"/>
                  </a:cubicBezTo>
                  <a:cubicBezTo>
                    <a:pt x="16712" y="5504"/>
                    <a:pt x="17113" y="5204"/>
                    <a:pt x="17446" y="4937"/>
                  </a:cubicBezTo>
                  <a:cubicBezTo>
                    <a:pt x="17680" y="4704"/>
                    <a:pt x="17947" y="4504"/>
                    <a:pt x="18147" y="4270"/>
                  </a:cubicBezTo>
                  <a:lnTo>
                    <a:pt x="18280" y="4137"/>
                  </a:lnTo>
                  <a:lnTo>
                    <a:pt x="18780" y="3503"/>
                  </a:lnTo>
                  <a:lnTo>
                    <a:pt x="18814" y="3470"/>
                  </a:lnTo>
                  <a:cubicBezTo>
                    <a:pt x="18847" y="3369"/>
                    <a:pt x="18881" y="3336"/>
                    <a:pt x="18947" y="3236"/>
                  </a:cubicBezTo>
                  <a:cubicBezTo>
                    <a:pt x="19114" y="3003"/>
                    <a:pt x="19281" y="2769"/>
                    <a:pt x="19381" y="2469"/>
                  </a:cubicBezTo>
                  <a:cubicBezTo>
                    <a:pt x="19448" y="2369"/>
                    <a:pt x="19448" y="2302"/>
                    <a:pt x="19481" y="2202"/>
                  </a:cubicBezTo>
                  <a:cubicBezTo>
                    <a:pt x="19514" y="2135"/>
                    <a:pt x="19548" y="2002"/>
                    <a:pt x="19548" y="1868"/>
                  </a:cubicBezTo>
                  <a:lnTo>
                    <a:pt x="19548" y="1702"/>
                  </a:lnTo>
                  <a:cubicBezTo>
                    <a:pt x="19548" y="1647"/>
                    <a:pt x="19548" y="1593"/>
                    <a:pt x="19511" y="1593"/>
                  </a:cubicBezTo>
                  <a:cubicBezTo>
                    <a:pt x="19503" y="1593"/>
                    <a:pt x="19493" y="1595"/>
                    <a:pt x="19481" y="1602"/>
                  </a:cubicBezTo>
                  <a:lnTo>
                    <a:pt x="19481" y="1535"/>
                  </a:lnTo>
                  <a:lnTo>
                    <a:pt x="19481" y="1468"/>
                  </a:lnTo>
                  <a:cubicBezTo>
                    <a:pt x="19481" y="1368"/>
                    <a:pt x="19481" y="1335"/>
                    <a:pt x="19448" y="1268"/>
                  </a:cubicBezTo>
                  <a:cubicBezTo>
                    <a:pt x="19448" y="1201"/>
                    <a:pt x="19381" y="1168"/>
                    <a:pt x="19381" y="1135"/>
                  </a:cubicBezTo>
                  <a:cubicBezTo>
                    <a:pt x="19314" y="1034"/>
                    <a:pt x="19281" y="934"/>
                    <a:pt x="19181" y="834"/>
                  </a:cubicBezTo>
                  <a:lnTo>
                    <a:pt x="19147" y="801"/>
                  </a:lnTo>
                  <a:lnTo>
                    <a:pt x="19114" y="768"/>
                  </a:lnTo>
                  <a:cubicBezTo>
                    <a:pt x="18947" y="601"/>
                    <a:pt x="18714" y="434"/>
                    <a:pt x="18480" y="334"/>
                  </a:cubicBezTo>
                  <a:cubicBezTo>
                    <a:pt x="17846" y="34"/>
                    <a:pt x="17146" y="0"/>
                    <a:pt x="16479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6CD1D6F3-F948-4C90-B9DC-9F28D829F86F}"/>
              </a:ext>
            </a:extLst>
          </p:cNvPr>
          <p:cNvSpPr txBox="1"/>
          <p:nvPr/>
        </p:nvSpPr>
        <p:spPr>
          <a:xfrm>
            <a:off x="2326567" y="4744410"/>
            <a:ext cx="8134126" cy="1815882"/>
          </a:xfrm>
          <a:custGeom>
            <a:avLst/>
            <a:gdLst>
              <a:gd name="connsiteX0" fmla="*/ 0 w 8134126"/>
              <a:gd name="connsiteY0" fmla="*/ 0 h 1815882"/>
              <a:gd name="connsiteX1" fmla="*/ 8134126 w 8134126"/>
              <a:gd name="connsiteY1" fmla="*/ 0 h 1815882"/>
              <a:gd name="connsiteX2" fmla="*/ 8134126 w 8134126"/>
              <a:gd name="connsiteY2" fmla="*/ 1815882 h 1815882"/>
              <a:gd name="connsiteX3" fmla="*/ 0 w 8134126"/>
              <a:gd name="connsiteY3" fmla="*/ 1815882 h 1815882"/>
              <a:gd name="connsiteX4" fmla="*/ 0 w 8134126"/>
              <a:gd name="connsiteY4" fmla="*/ 0 h 1815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34126" h="1815882" fill="none" extrusionOk="0">
                <a:moveTo>
                  <a:pt x="0" y="0"/>
                </a:moveTo>
                <a:cubicBezTo>
                  <a:pt x="965652" y="5222"/>
                  <a:pt x="6314425" y="24918"/>
                  <a:pt x="8134126" y="0"/>
                </a:cubicBezTo>
                <a:cubicBezTo>
                  <a:pt x="8045045" y="810927"/>
                  <a:pt x="8242057" y="1321230"/>
                  <a:pt x="8134126" y="1815882"/>
                </a:cubicBezTo>
                <a:cubicBezTo>
                  <a:pt x="6359423" y="1651121"/>
                  <a:pt x="3915594" y="1934032"/>
                  <a:pt x="0" y="1815882"/>
                </a:cubicBezTo>
                <a:cubicBezTo>
                  <a:pt x="-147405" y="1540277"/>
                  <a:pt x="77581" y="880930"/>
                  <a:pt x="0" y="0"/>
                </a:cubicBezTo>
                <a:close/>
              </a:path>
              <a:path w="8134126" h="1815882" stroke="0" extrusionOk="0">
                <a:moveTo>
                  <a:pt x="0" y="0"/>
                </a:moveTo>
                <a:cubicBezTo>
                  <a:pt x="2600703" y="11849"/>
                  <a:pt x="4274589" y="-161459"/>
                  <a:pt x="8134126" y="0"/>
                </a:cubicBezTo>
                <a:cubicBezTo>
                  <a:pt x="8108741" y="588087"/>
                  <a:pt x="8010429" y="1217463"/>
                  <a:pt x="8134126" y="1815882"/>
                </a:cubicBezTo>
                <a:cubicBezTo>
                  <a:pt x="4846458" y="1670022"/>
                  <a:pt x="1917647" y="1737558"/>
                  <a:pt x="0" y="1815882"/>
                </a:cubicBezTo>
                <a:cubicBezTo>
                  <a:pt x="-4011" y="1213773"/>
                  <a:pt x="-140669" y="598785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trai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“</a:t>
            </a:r>
            <a:r>
              <a:rPr lang="en-US" sz="28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Muộn</a:t>
            </a:r>
            <a:r>
              <a: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cháu</a:t>
            </a:r>
            <a:r>
              <a: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Cậu</a:t>
            </a:r>
            <a:r>
              <a: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Cháu</a:t>
            </a:r>
            <a:r>
              <a: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lính</a:t>
            </a:r>
            <a:r>
              <a: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gạc</a:t>
            </a:r>
            <a:r>
              <a: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cháu</a:t>
            </a:r>
            <a:r>
              <a: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hứa</a:t>
            </a:r>
            <a:r>
              <a: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gác</a:t>
            </a:r>
            <a:r>
              <a: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ạ.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DEA77923-23B5-4F0D-B453-D0A5AAC0C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2502" y="522080"/>
            <a:ext cx="5613297" cy="38500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37857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>
            <a:extLst>
              <a:ext uri="{FF2B5EF4-FFF2-40B4-BE49-F238E27FC236}">
                <a16:creationId xmlns:a16="http://schemas.microsoft.com/office/drawing/2014/main" id="{D0EEE07D-44A1-42BF-853B-E4B760850A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989" y="3031384"/>
            <a:ext cx="3898449" cy="3165475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53381B87-95E5-4C73-8CC2-0EEA3D824181}"/>
              </a:ext>
            </a:extLst>
          </p:cNvPr>
          <p:cNvSpPr txBox="1"/>
          <p:nvPr/>
        </p:nvSpPr>
        <p:spPr>
          <a:xfrm>
            <a:off x="1808480" y="1145569"/>
            <a:ext cx="9133840" cy="707886"/>
          </a:xfrm>
          <a:custGeom>
            <a:avLst/>
            <a:gdLst>
              <a:gd name="connsiteX0" fmla="*/ 0 w 9133840"/>
              <a:gd name="connsiteY0" fmla="*/ 0 h 707886"/>
              <a:gd name="connsiteX1" fmla="*/ 9133840 w 9133840"/>
              <a:gd name="connsiteY1" fmla="*/ 0 h 707886"/>
              <a:gd name="connsiteX2" fmla="*/ 9133840 w 9133840"/>
              <a:gd name="connsiteY2" fmla="*/ 707886 h 707886"/>
              <a:gd name="connsiteX3" fmla="*/ 0 w 9133840"/>
              <a:gd name="connsiteY3" fmla="*/ 707886 h 707886"/>
              <a:gd name="connsiteX4" fmla="*/ 0 w 9133840"/>
              <a:gd name="connsiteY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33840" h="707886" fill="none" extrusionOk="0">
                <a:moveTo>
                  <a:pt x="0" y="0"/>
                </a:moveTo>
                <a:cubicBezTo>
                  <a:pt x="1776606" y="5222"/>
                  <a:pt x="5454967" y="24918"/>
                  <a:pt x="9133840" y="0"/>
                </a:cubicBezTo>
                <a:cubicBezTo>
                  <a:pt x="9193250" y="312948"/>
                  <a:pt x="9135749" y="396148"/>
                  <a:pt x="9133840" y="707886"/>
                </a:cubicBezTo>
                <a:cubicBezTo>
                  <a:pt x="8019056" y="543125"/>
                  <a:pt x="3740307" y="826036"/>
                  <a:pt x="0" y="707886"/>
                </a:cubicBezTo>
                <a:cubicBezTo>
                  <a:pt x="-25096" y="447386"/>
                  <a:pt x="-54860" y="82424"/>
                  <a:pt x="0" y="0"/>
                </a:cubicBezTo>
                <a:close/>
              </a:path>
              <a:path w="9133840" h="707886" stroke="0" extrusionOk="0">
                <a:moveTo>
                  <a:pt x="0" y="0"/>
                </a:moveTo>
                <a:cubicBezTo>
                  <a:pt x="3191774" y="11849"/>
                  <a:pt x="5923578" y="-161459"/>
                  <a:pt x="9133840" y="0"/>
                </a:cubicBezTo>
                <a:cubicBezTo>
                  <a:pt x="9180156" y="266683"/>
                  <a:pt x="9142602" y="423695"/>
                  <a:pt x="9133840" y="707886"/>
                </a:cubicBezTo>
                <a:cubicBezTo>
                  <a:pt x="6144469" y="562026"/>
                  <a:pt x="3759708" y="629562"/>
                  <a:pt x="0" y="707886"/>
                </a:cubicBezTo>
                <a:cubicBezTo>
                  <a:pt x="62918" y="356284"/>
                  <a:pt x="-6891" y="345692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endParaRPr lang="vi-VN" sz="4000" b="1" i="0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AC9F0C8-5296-445D-837E-AFBC0D144FAE}"/>
              </a:ext>
            </a:extLst>
          </p:cNvPr>
          <p:cNvSpPr txBox="1"/>
          <p:nvPr/>
        </p:nvSpPr>
        <p:spPr>
          <a:xfrm>
            <a:off x="3696932" y="2325492"/>
            <a:ext cx="7753388" cy="646331"/>
          </a:xfrm>
          <a:custGeom>
            <a:avLst/>
            <a:gdLst>
              <a:gd name="connsiteX0" fmla="*/ 0 w 7753388"/>
              <a:gd name="connsiteY0" fmla="*/ 0 h 646331"/>
              <a:gd name="connsiteX1" fmla="*/ 7753388 w 7753388"/>
              <a:gd name="connsiteY1" fmla="*/ 0 h 646331"/>
              <a:gd name="connsiteX2" fmla="*/ 7753388 w 7753388"/>
              <a:gd name="connsiteY2" fmla="*/ 646331 h 646331"/>
              <a:gd name="connsiteX3" fmla="*/ 0 w 7753388"/>
              <a:gd name="connsiteY3" fmla="*/ 646331 h 646331"/>
              <a:gd name="connsiteX4" fmla="*/ 0 w 7753388"/>
              <a:gd name="connsiteY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3388" h="646331" fill="none" extrusionOk="0">
                <a:moveTo>
                  <a:pt x="0" y="0"/>
                </a:moveTo>
                <a:cubicBezTo>
                  <a:pt x="2434882" y="5222"/>
                  <a:pt x="6660549" y="24918"/>
                  <a:pt x="7753388" y="0"/>
                </a:cubicBezTo>
                <a:cubicBezTo>
                  <a:pt x="7753642" y="82799"/>
                  <a:pt x="7773166" y="500035"/>
                  <a:pt x="7753388" y="646331"/>
                </a:cubicBezTo>
                <a:cubicBezTo>
                  <a:pt x="5507595" y="481570"/>
                  <a:pt x="1332273" y="764481"/>
                  <a:pt x="0" y="646331"/>
                </a:cubicBezTo>
                <a:cubicBezTo>
                  <a:pt x="-25800" y="331639"/>
                  <a:pt x="10771" y="187809"/>
                  <a:pt x="0" y="0"/>
                </a:cubicBezTo>
                <a:close/>
              </a:path>
              <a:path w="7753388" h="646331" stroke="0" extrusionOk="0">
                <a:moveTo>
                  <a:pt x="0" y="0"/>
                </a:moveTo>
                <a:cubicBezTo>
                  <a:pt x="2493116" y="11849"/>
                  <a:pt x="6448256" y="-161459"/>
                  <a:pt x="7753388" y="0"/>
                </a:cubicBezTo>
                <a:cubicBezTo>
                  <a:pt x="7728206" y="272270"/>
                  <a:pt x="7807290" y="451941"/>
                  <a:pt x="7753388" y="646331"/>
                </a:cubicBezTo>
                <a:cubicBezTo>
                  <a:pt x="5155952" y="500471"/>
                  <a:pt x="1231382" y="568007"/>
                  <a:pt x="0" y="646331"/>
                </a:cubicBezTo>
                <a:cubicBezTo>
                  <a:pt x="45562" y="351981"/>
                  <a:pt x="-52553" y="181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3600">
                <a:solidFill>
                  <a:srgbClr val="FF0066"/>
                </a:solidFill>
                <a:cs typeface="Arial" panose="020B0604020202020204" pitchFamily="34" charset="0"/>
              </a:rPr>
              <a:t>Cậu bé được giao nhiệm vụ gì?</a:t>
            </a:r>
            <a:endParaRPr lang="en-US" sz="3600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0C718893-0D20-48C4-AD15-69A449B3A386}"/>
              </a:ext>
            </a:extLst>
          </p:cNvPr>
          <p:cNvSpPr/>
          <p:nvPr/>
        </p:nvSpPr>
        <p:spPr>
          <a:xfrm>
            <a:off x="2547544" y="1954880"/>
            <a:ext cx="1104322" cy="657839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95A8CC4-D778-4707-B9CA-04A923627503}"/>
              </a:ext>
            </a:extLst>
          </p:cNvPr>
          <p:cNvSpPr txBox="1"/>
          <p:nvPr/>
        </p:nvSpPr>
        <p:spPr>
          <a:xfrm>
            <a:off x="4396438" y="3640863"/>
            <a:ext cx="7196122" cy="1200329"/>
          </a:xfrm>
          <a:custGeom>
            <a:avLst/>
            <a:gdLst>
              <a:gd name="connsiteX0" fmla="*/ 0 w 7196122"/>
              <a:gd name="connsiteY0" fmla="*/ 0 h 1200329"/>
              <a:gd name="connsiteX1" fmla="*/ 7196122 w 7196122"/>
              <a:gd name="connsiteY1" fmla="*/ 0 h 1200329"/>
              <a:gd name="connsiteX2" fmla="*/ 7196122 w 7196122"/>
              <a:gd name="connsiteY2" fmla="*/ 1200329 h 1200329"/>
              <a:gd name="connsiteX3" fmla="*/ 0 w 7196122"/>
              <a:gd name="connsiteY3" fmla="*/ 1200329 h 1200329"/>
              <a:gd name="connsiteX4" fmla="*/ 0 w 7196122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96122" h="1200329" fill="none" extrusionOk="0">
                <a:moveTo>
                  <a:pt x="0" y="0"/>
                </a:moveTo>
                <a:cubicBezTo>
                  <a:pt x="2745345" y="5222"/>
                  <a:pt x="5476618" y="24918"/>
                  <a:pt x="7196122" y="0"/>
                </a:cubicBezTo>
                <a:cubicBezTo>
                  <a:pt x="7262856" y="180425"/>
                  <a:pt x="7249139" y="1037242"/>
                  <a:pt x="7196122" y="1200329"/>
                </a:cubicBezTo>
                <a:cubicBezTo>
                  <a:pt x="3856290" y="1035568"/>
                  <a:pt x="2480940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7196122" h="1200329" stroke="0" extrusionOk="0">
                <a:moveTo>
                  <a:pt x="0" y="0"/>
                </a:moveTo>
                <a:cubicBezTo>
                  <a:pt x="1235285" y="11849"/>
                  <a:pt x="5060751" y="-161459"/>
                  <a:pt x="7196122" y="0"/>
                </a:cubicBezTo>
                <a:cubicBezTo>
                  <a:pt x="7121080" y="255061"/>
                  <a:pt x="7266644" y="845340"/>
                  <a:pt x="7196122" y="1200329"/>
                </a:cubicBezTo>
                <a:cubicBezTo>
                  <a:pt x="5353849" y="1054469"/>
                  <a:pt x="3378581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66"/>
                </a:solidFill>
                <a:cs typeface="Arial" panose="020B0604020202020204" pitchFamily="34" charset="0"/>
              </a:rPr>
              <a:t>Vì sao muộn rồi mà cậu bé vẫn chưa về?</a:t>
            </a:r>
            <a:endParaRPr lang="en-US" sz="3600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1AA60DAB-344B-4D7C-9A2B-27E1E9CB5A10}"/>
              </a:ext>
            </a:extLst>
          </p:cNvPr>
          <p:cNvSpPr/>
          <p:nvPr/>
        </p:nvSpPr>
        <p:spPr>
          <a:xfrm>
            <a:off x="3920477" y="2985100"/>
            <a:ext cx="1104322" cy="666416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1E6C0E2-8651-48BA-86A5-E2A31BB9D2BB}"/>
              </a:ext>
            </a:extLst>
          </p:cNvPr>
          <p:cNvSpPr txBox="1"/>
          <p:nvPr/>
        </p:nvSpPr>
        <p:spPr>
          <a:xfrm>
            <a:off x="4713910" y="5343456"/>
            <a:ext cx="6736410" cy="1200329"/>
          </a:xfrm>
          <a:custGeom>
            <a:avLst/>
            <a:gdLst>
              <a:gd name="connsiteX0" fmla="*/ 0 w 6736410"/>
              <a:gd name="connsiteY0" fmla="*/ 0 h 1200329"/>
              <a:gd name="connsiteX1" fmla="*/ 6736410 w 6736410"/>
              <a:gd name="connsiteY1" fmla="*/ 0 h 1200329"/>
              <a:gd name="connsiteX2" fmla="*/ 6736410 w 6736410"/>
              <a:gd name="connsiteY2" fmla="*/ 1200329 h 1200329"/>
              <a:gd name="connsiteX3" fmla="*/ 0 w 6736410"/>
              <a:gd name="connsiteY3" fmla="*/ 1200329 h 1200329"/>
              <a:gd name="connsiteX4" fmla="*/ 0 w 6736410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36410" h="1200329" fill="none" extrusionOk="0">
                <a:moveTo>
                  <a:pt x="0" y="0"/>
                </a:moveTo>
                <a:cubicBezTo>
                  <a:pt x="2673267" y="5222"/>
                  <a:pt x="4388065" y="24918"/>
                  <a:pt x="6736410" y="0"/>
                </a:cubicBezTo>
                <a:cubicBezTo>
                  <a:pt x="6803144" y="180425"/>
                  <a:pt x="6789427" y="1037242"/>
                  <a:pt x="6736410" y="1200329"/>
                </a:cubicBezTo>
                <a:cubicBezTo>
                  <a:pt x="4075363" y="1035568"/>
                  <a:pt x="2559545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6736410" h="1200329" stroke="0" extrusionOk="0">
                <a:moveTo>
                  <a:pt x="0" y="0"/>
                </a:moveTo>
                <a:cubicBezTo>
                  <a:pt x="1939325" y="11849"/>
                  <a:pt x="3668136" y="-161459"/>
                  <a:pt x="6736410" y="0"/>
                </a:cubicBezTo>
                <a:cubicBezTo>
                  <a:pt x="6661368" y="255061"/>
                  <a:pt x="6806932" y="845340"/>
                  <a:pt x="6736410" y="1200329"/>
                </a:cubicBezTo>
                <a:cubicBezTo>
                  <a:pt x="4620154" y="1054469"/>
                  <a:pt x="2403112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66"/>
                </a:solidFill>
                <a:cs typeface="Arial" panose="020B0604020202020204" pitchFamily="34" charset="0"/>
              </a:rPr>
              <a:t>Việc làm của cậu bé thể hiện điều gì?</a:t>
            </a:r>
            <a:endParaRPr lang="en-US" sz="3600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E0BA31C9-312A-4DF3-AE74-23E849F3318E}"/>
              </a:ext>
            </a:extLst>
          </p:cNvPr>
          <p:cNvSpPr/>
          <p:nvPr/>
        </p:nvSpPr>
        <p:spPr>
          <a:xfrm>
            <a:off x="4396438" y="4724663"/>
            <a:ext cx="1104322" cy="666416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extBox 62">
            <a:extLst>
              <a:ext uri="{FF2B5EF4-FFF2-40B4-BE49-F238E27FC236}">
                <a16:creationId xmlns:a16="http://schemas.microsoft.com/office/drawing/2014/main" id="{53381B87-95E5-4C73-8CC2-0EEA3D824181}"/>
              </a:ext>
            </a:extLst>
          </p:cNvPr>
          <p:cNvSpPr txBox="1"/>
          <p:nvPr/>
        </p:nvSpPr>
        <p:spPr>
          <a:xfrm>
            <a:off x="1808480" y="1145569"/>
            <a:ext cx="9133840" cy="707886"/>
          </a:xfrm>
          <a:custGeom>
            <a:avLst/>
            <a:gdLst>
              <a:gd name="connsiteX0" fmla="*/ 0 w 9133840"/>
              <a:gd name="connsiteY0" fmla="*/ 0 h 707886"/>
              <a:gd name="connsiteX1" fmla="*/ 9133840 w 9133840"/>
              <a:gd name="connsiteY1" fmla="*/ 0 h 707886"/>
              <a:gd name="connsiteX2" fmla="*/ 9133840 w 9133840"/>
              <a:gd name="connsiteY2" fmla="*/ 707886 h 707886"/>
              <a:gd name="connsiteX3" fmla="*/ 0 w 9133840"/>
              <a:gd name="connsiteY3" fmla="*/ 707886 h 707886"/>
              <a:gd name="connsiteX4" fmla="*/ 0 w 9133840"/>
              <a:gd name="connsiteY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33840" h="707886" fill="none" extrusionOk="0">
                <a:moveTo>
                  <a:pt x="0" y="0"/>
                </a:moveTo>
                <a:cubicBezTo>
                  <a:pt x="1776606" y="5222"/>
                  <a:pt x="5454967" y="24918"/>
                  <a:pt x="9133840" y="0"/>
                </a:cubicBezTo>
                <a:cubicBezTo>
                  <a:pt x="9193250" y="312948"/>
                  <a:pt x="9135749" y="396148"/>
                  <a:pt x="9133840" y="707886"/>
                </a:cubicBezTo>
                <a:cubicBezTo>
                  <a:pt x="8019056" y="543125"/>
                  <a:pt x="3740307" y="826036"/>
                  <a:pt x="0" y="707886"/>
                </a:cubicBezTo>
                <a:cubicBezTo>
                  <a:pt x="-25096" y="447386"/>
                  <a:pt x="-54860" y="82424"/>
                  <a:pt x="0" y="0"/>
                </a:cubicBezTo>
                <a:close/>
              </a:path>
              <a:path w="9133840" h="707886" stroke="0" extrusionOk="0">
                <a:moveTo>
                  <a:pt x="0" y="0"/>
                </a:moveTo>
                <a:cubicBezTo>
                  <a:pt x="3191774" y="11849"/>
                  <a:pt x="5923578" y="-161459"/>
                  <a:pt x="9133840" y="0"/>
                </a:cubicBezTo>
                <a:cubicBezTo>
                  <a:pt x="9180156" y="266683"/>
                  <a:pt x="9142602" y="423695"/>
                  <a:pt x="9133840" y="707886"/>
                </a:cubicBezTo>
                <a:cubicBezTo>
                  <a:pt x="6144469" y="562026"/>
                  <a:pt x="3759708" y="629562"/>
                  <a:pt x="0" y="707886"/>
                </a:cubicBezTo>
                <a:cubicBezTo>
                  <a:pt x="62918" y="356284"/>
                  <a:pt x="-6891" y="345692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/>
            <a:r>
              <a:rPr lang="vi-VN" sz="4000" b="1" dirty="0">
                <a:solidFill>
                  <a:srgbClr val="FF0066"/>
                </a:solidFill>
                <a:cs typeface="Arial" panose="020B0604020202020204" pitchFamily="34" charset="0"/>
              </a:rPr>
              <a:t>Cậu bé được giao nhiệm vụ gì?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AC9F0C8-5296-445D-837E-AFBC0D144FAE}"/>
              </a:ext>
            </a:extLst>
          </p:cNvPr>
          <p:cNvSpPr txBox="1"/>
          <p:nvPr/>
        </p:nvSpPr>
        <p:spPr>
          <a:xfrm>
            <a:off x="3554692" y="2669086"/>
            <a:ext cx="7753388" cy="1200329"/>
          </a:xfrm>
          <a:custGeom>
            <a:avLst/>
            <a:gdLst>
              <a:gd name="connsiteX0" fmla="*/ 0 w 7753388"/>
              <a:gd name="connsiteY0" fmla="*/ 0 h 1200329"/>
              <a:gd name="connsiteX1" fmla="*/ 7753388 w 7753388"/>
              <a:gd name="connsiteY1" fmla="*/ 0 h 1200329"/>
              <a:gd name="connsiteX2" fmla="*/ 7753388 w 7753388"/>
              <a:gd name="connsiteY2" fmla="*/ 1200329 h 1200329"/>
              <a:gd name="connsiteX3" fmla="*/ 0 w 7753388"/>
              <a:gd name="connsiteY3" fmla="*/ 1200329 h 1200329"/>
              <a:gd name="connsiteX4" fmla="*/ 0 w 7753388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3388" h="1200329" fill="none" extrusionOk="0">
                <a:moveTo>
                  <a:pt x="0" y="0"/>
                </a:moveTo>
                <a:cubicBezTo>
                  <a:pt x="2434882" y="5222"/>
                  <a:pt x="6660549" y="24918"/>
                  <a:pt x="7753388" y="0"/>
                </a:cubicBezTo>
                <a:cubicBezTo>
                  <a:pt x="7820122" y="180425"/>
                  <a:pt x="7806405" y="1037242"/>
                  <a:pt x="7753388" y="1200329"/>
                </a:cubicBezTo>
                <a:cubicBezTo>
                  <a:pt x="5507595" y="1035568"/>
                  <a:pt x="1332273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7753388" h="1200329" stroke="0" extrusionOk="0">
                <a:moveTo>
                  <a:pt x="0" y="0"/>
                </a:moveTo>
                <a:cubicBezTo>
                  <a:pt x="2493116" y="11849"/>
                  <a:pt x="6448256" y="-161459"/>
                  <a:pt x="7753388" y="0"/>
                </a:cubicBezTo>
                <a:cubicBezTo>
                  <a:pt x="7678346" y="255061"/>
                  <a:pt x="7823910" y="845340"/>
                  <a:pt x="7753388" y="1200329"/>
                </a:cubicBezTo>
                <a:cubicBezTo>
                  <a:pt x="5155952" y="1054469"/>
                  <a:pt x="1231382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FF0066"/>
                </a:solidFill>
                <a:cs typeface="Arial" panose="020B0604020202020204" pitchFamily="34" charset="0"/>
              </a:rPr>
              <a:t>Cậu bé chơi trò đánh trận giả với các bạn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0C718893-0D20-48C4-AD15-69A449B3A386}"/>
              </a:ext>
            </a:extLst>
          </p:cNvPr>
          <p:cNvSpPr/>
          <p:nvPr/>
        </p:nvSpPr>
        <p:spPr>
          <a:xfrm>
            <a:off x="2547544" y="1954880"/>
            <a:ext cx="1104322" cy="657839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A13977-8D13-41A8-B80A-105102847E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006" y="4264207"/>
            <a:ext cx="3887104" cy="212269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061914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4" grpId="0" animBg="1"/>
      <p:bldP spid="6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extBox 62">
            <a:extLst>
              <a:ext uri="{FF2B5EF4-FFF2-40B4-BE49-F238E27FC236}">
                <a16:creationId xmlns:a16="http://schemas.microsoft.com/office/drawing/2014/main" id="{53381B87-95E5-4C73-8CC2-0EEA3D824181}"/>
              </a:ext>
            </a:extLst>
          </p:cNvPr>
          <p:cNvSpPr txBox="1"/>
          <p:nvPr/>
        </p:nvSpPr>
        <p:spPr>
          <a:xfrm>
            <a:off x="955040" y="891569"/>
            <a:ext cx="10820400" cy="707886"/>
          </a:xfrm>
          <a:custGeom>
            <a:avLst/>
            <a:gdLst>
              <a:gd name="connsiteX0" fmla="*/ 0 w 10820400"/>
              <a:gd name="connsiteY0" fmla="*/ 0 h 707886"/>
              <a:gd name="connsiteX1" fmla="*/ 10820400 w 10820400"/>
              <a:gd name="connsiteY1" fmla="*/ 0 h 707886"/>
              <a:gd name="connsiteX2" fmla="*/ 10820400 w 10820400"/>
              <a:gd name="connsiteY2" fmla="*/ 707886 h 707886"/>
              <a:gd name="connsiteX3" fmla="*/ 0 w 10820400"/>
              <a:gd name="connsiteY3" fmla="*/ 707886 h 707886"/>
              <a:gd name="connsiteX4" fmla="*/ 0 w 10820400"/>
              <a:gd name="connsiteY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20400" h="707886" fill="none" extrusionOk="0">
                <a:moveTo>
                  <a:pt x="0" y="0"/>
                </a:moveTo>
                <a:cubicBezTo>
                  <a:pt x="1896566" y="5222"/>
                  <a:pt x="9634928" y="24918"/>
                  <a:pt x="10820400" y="0"/>
                </a:cubicBezTo>
                <a:cubicBezTo>
                  <a:pt x="10879810" y="312948"/>
                  <a:pt x="10822309" y="396148"/>
                  <a:pt x="10820400" y="707886"/>
                </a:cubicBezTo>
                <a:cubicBezTo>
                  <a:pt x="9731910" y="543125"/>
                  <a:pt x="3632521" y="826036"/>
                  <a:pt x="0" y="707886"/>
                </a:cubicBezTo>
                <a:cubicBezTo>
                  <a:pt x="-25096" y="447386"/>
                  <a:pt x="-54860" y="82424"/>
                  <a:pt x="0" y="0"/>
                </a:cubicBezTo>
                <a:close/>
              </a:path>
              <a:path w="10820400" h="707886" stroke="0" extrusionOk="0">
                <a:moveTo>
                  <a:pt x="0" y="0"/>
                </a:moveTo>
                <a:cubicBezTo>
                  <a:pt x="2397273" y="11849"/>
                  <a:pt x="7685460" y="-161459"/>
                  <a:pt x="10820400" y="0"/>
                </a:cubicBezTo>
                <a:cubicBezTo>
                  <a:pt x="10866716" y="266683"/>
                  <a:pt x="10829162" y="423695"/>
                  <a:pt x="10820400" y="707886"/>
                </a:cubicBezTo>
                <a:cubicBezTo>
                  <a:pt x="7475373" y="562026"/>
                  <a:pt x="2197000" y="629562"/>
                  <a:pt x="0" y="707886"/>
                </a:cubicBezTo>
                <a:cubicBezTo>
                  <a:pt x="62918" y="356284"/>
                  <a:pt x="-6891" y="345692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/>
            <a:r>
              <a:rPr lang="vi-VN" sz="4000" b="1">
                <a:solidFill>
                  <a:srgbClr val="FF0066"/>
                </a:solidFill>
                <a:cs typeface="Arial" panose="020B0604020202020204" pitchFamily="34" charset="0"/>
              </a:rPr>
              <a:t>Vì sao muộn rồi mà cậu bé vẫn chưa về?</a:t>
            </a:r>
            <a:endParaRPr lang="vi-VN" sz="4000" b="1" dirty="0">
              <a:solidFill>
                <a:srgbClr val="FF0066"/>
              </a:solidFill>
              <a:cs typeface="Arial" panose="020B060402020202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AC9F0C8-5296-445D-837E-AFBC0D144FAE}"/>
              </a:ext>
            </a:extLst>
          </p:cNvPr>
          <p:cNvSpPr txBox="1"/>
          <p:nvPr/>
        </p:nvSpPr>
        <p:spPr>
          <a:xfrm>
            <a:off x="2395144" y="2246742"/>
            <a:ext cx="9085656" cy="1754326"/>
          </a:xfrm>
          <a:custGeom>
            <a:avLst/>
            <a:gdLst>
              <a:gd name="connsiteX0" fmla="*/ 0 w 9085656"/>
              <a:gd name="connsiteY0" fmla="*/ 0 h 1754326"/>
              <a:gd name="connsiteX1" fmla="*/ 9085656 w 9085656"/>
              <a:gd name="connsiteY1" fmla="*/ 0 h 1754326"/>
              <a:gd name="connsiteX2" fmla="*/ 9085656 w 9085656"/>
              <a:gd name="connsiteY2" fmla="*/ 1754326 h 1754326"/>
              <a:gd name="connsiteX3" fmla="*/ 0 w 9085656"/>
              <a:gd name="connsiteY3" fmla="*/ 1754326 h 1754326"/>
              <a:gd name="connsiteX4" fmla="*/ 0 w 9085656"/>
              <a:gd name="connsiteY4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85656" h="1754326" fill="none" extrusionOk="0">
                <a:moveTo>
                  <a:pt x="0" y="0"/>
                </a:moveTo>
                <a:cubicBezTo>
                  <a:pt x="3407664" y="5222"/>
                  <a:pt x="7738948" y="24918"/>
                  <a:pt x="9085656" y="0"/>
                </a:cubicBezTo>
                <a:cubicBezTo>
                  <a:pt x="9150231" y="239465"/>
                  <a:pt x="8987583" y="1500058"/>
                  <a:pt x="9085656" y="1754326"/>
                </a:cubicBezTo>
                <a:cubicBezTo>
                  <a:pt x="7421515" y="1589565"/>
                  <a:pt x="3517412" y="1872476"/>
                  <a:pt x="0" y="1754326"/>
                </a:cubicBezTo>
                <a:cubicBezTo>
                  <a:pt x="-8328" y="1287393"/>
                  <a:pt x="-71301" y="628243"/>
                  <a:pt x="0" y="0"/>
                </a:cubicBezTo>
                <a:close/>
              </a:path>
              <a:path w="9085656" h="1754326" stroke="0" extrusionOk="0">
                <a:moveTo>
                  <a:pt x="0" y="0"/>
                </a:moveTo>
                <a:cubicBezTo>
                  <a:pt x="940391" y="11849"/>
                  <a:pt x="4766031" y="-161459"/>
                  <a:pt x="9085656" y="0"/>
                </a:cubicBezTo>
                <a:cubicBezTo>
                  <a:pt x="9059842" y="606792"/>
                  <a:pt x="8939126" y="1569389"/>
                  <a:pt x="9085656" y="1754326"/>
                </a:cubicBezTo>
                <a:cubicBezTo>
                  <a:pt x="6450408" y="1608466"/>
                  <a:pt x="2341849" y="1676002"/>
                  <a:pt x="0" y="1754326"/>
                </a:cubicBezTo>
                <a:cubicBezTo>
                  <a:pt x="-86507" y="1268396"/>
                  <a:pt x="-134028" y="80093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b="1">
                <a:solidFill>
                  <a:srgbClr val="FF0066"/>
                </a:solidFill>
                <a:cs typeface="Arial" panose="020B0604020202020204" pitchFamily="34" charset="0"/>
              </a:rPr>
              <a:t>Khi các bạn đã ra về hết mà cậu vẫn chưa về vì cậu đã hứa đứng gác cho đến khi có người tới thay.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0C718893-0D20-48C4-AD15-69A449B3A386}"/>
              </a:ext>
            </a:extLst>
          </p:cNvPr>
          <p:cNvSpPr/>
          <p:nvPr/>
        </p:nvSpPr>
        <p:spPr>
          <a:xfrm>
            <a:off x="1054024" y="1599455"/>
            <a:ext cx="1242136" cy="1031985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37242D-A448-4358-9B23-1CA0377738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039" y="4350139"/>
            <a:ext cx="3930667" cy="213194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8715407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4" grpId="0" animBg="1"/>
      <p:bldP spid="6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extBox 62">
            <a:extLst>
              <a:ext uri="{FF2B5EF4-FFF2-40B4-BE49-F238E27FC236}">
                <a16:creationId xmlns:a16="http://schemas.microsoft.com/office/drawing/2014/main" id="{53381B87-95E5-4C73-8CC2-0EEA3D824181}"/>
              </a:ext>
            </a:extLst>
          </p:cNvPr>
          <p:cNvSpPr txBox="1"/>
          <p:nvPr/>
        </p:nvSpPr>
        <p:spPr>
          <a:xfrm>
            <a:off x="1808480" y="1145569"/>
            <a:ext cx="9662160" cy="707886"/>
          </a:xfrm>
          <a:custGeom>
            <a:avLst/>
            <a:gdLst>
              <a:gd name="connsiteX0" fmla="*/ 0 w 9662160"/>
              <a:gd name="connsiteY0" fmla="*/ 0 h 707886"/>
              <a:gd name="connsiteX1" fmla="*/ 9662160 w 9662160"/>
              <a:gd name="connsiteY1" fmla="*/ 0 h 707886"/>
              <a:gd name="connsiteX2" fmla="*/ 9662160 w 9662160"/>
              <a:gd name="connsiteY2" fmla="*/ 707886 h 707886"/>
              <a:gd name="connsiteX3" fmla="*/ 0 w 9662160"/>
              <a:gd name="connsiteY3" fmla="*/ 707886 h 707886"/>
              <a:gd name="connsiteX4" fmla="*/ 0 w 9662160"/>
              <a:gd name="connsiteY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62160" h="707886" fill="none" extrusionOk="0">
                <a:moveTo>
                  <a:pt x="0" y="0"/>
                </a:moveTo>
                <a:cubicBezTo>
                  <a:pt x="4682392" y="5222"/>
                  <a:pt x="6531975" y="24918"/>
                  <a:pt x="9662160" y="0"/>
                </a:cubicBezTo>
                <a:cubicBezTo>
                  <a:pt x="9721570" y="312948"/>
                  <a:pt x="9664069" y="396148"/>
                  <a:pt x="9662160" y="707886"/>
                </a:cubicBezTo>
                <a:cubicBezTo>
                  <a:pt x="7775173" y="543125"/>
                  <a:pt x="2053715" y="826036"/>
                  <a:pt x="0" y="707886"/>
                </a:cubicBezTo>
                <a:cubicBezTo>
                  <a:pt x="-25096" y="447386"/>
                  <a:pt x="-54860" y="82424"/>
                  <a:pt x="0" y="0"/>
                </a:cubicBezTo>
                <a:close/>
              </a:path>
              <a:path w="9662160" h="707886" stroke="0" extrusionOk="0">
                <a:moveTo>
                  <a:pt x="0" y="0"/>
                </a:moveTo>
                <a:cubicBezTo>
                  <a:pt x="3488450" y="11849"/>
                  <a:pt x="4887306" y="-161459"/>
                  <a:pt x="9662160" y="0"/>
                </a:cubicBezTo>
                <a:cubicBezTo>
                  <a:pt x="9708476" y="266683"/>
                  <a:pt x="9670922" y="423695"/>
                  <a:pt x="9662160" y="707886"/>
                </a:cubicBezTo>
                <a:cubicBezTo>
                  <a:pt x="5189409" y="562026"/>
                  <a:pt x="3580857" y="629562"/>
                  <a:pt x="0" y="707886"/>
                </a:cubicBezTo>
                <a:cubicBezTo>
                  <a:pt x="62918" y="356284"/>
                  <a:pt x="-6891" y="345692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/>
            <a:r>
              <a:rPr lang="vi-VN" sz="4000" b="1">
                <a:solidFill>
                  <a:srgbClr val="FF0066"/>
                </a:solidFill>
                <a:cs typeface="Arial" panose="020B0604020202020204" pitchFamily="34" charset="0"/>
              </a:rPr>
              <a:t>Việc làm của cậu bé thể hiện điều gì?</a:t>
            </a:r>
            <a:endParaRPr lang="vi-VN" sz="4000" b="1" dirty="0">
              <a:solidFill>
                <a:srgbClr val="FF0066"/>
              </a:solidFill>
              <a:cs typeface="Arial" panose="020B060402020202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AC9F0C8-5296-445D-837E-AFBC0D144FAE}"/>
              </a:ext>
            </a:extLst>
          </p:cNvPr>
          <p:cNvSpPr txBox="1"/>
          <p:nvPr/>
        </p:nvSpPr>
        <p:spPr>
          <a:xfrm>
            <a:off x="3029992" y="2448554"/>
            <a:ext cx="8278088" cy="1200329"/>
          </a:xfrm>
          <a:custGeom>
            <a:avLst/>
            <a:gdLst>
              <a:gd name="connsiteX0" fmla="*/ 0 w 8278088"/>
              <a:gd name="connsiteY0" fmla="*/ 0 h 1200329"/>
              <a:gd name="connsiteX1" fmla="*/ 8278088 w 8278088"/>
              <a:gd name="connsiteY1" fmla="*/ 0 h 1200329"/>
              <a:gd name="connsiteX2" fmla="*/ 8278088 w 8278088"/>
              <a:gd name="connsiteY2" fmla="*/ 1200329 h 1200329"/>
              <a:gd name="connsiteX3" fmla="*/ 0 w 8278088"/>
              <a:gd name="connsiteY3" fmla="*/ 1200329 h 1200329"/>
              <a:gd name="connsiteX4" fmla="*/ 0 w 8278088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78088" h="1200329" fill="none" extrusionOk="0">
                <a:moveTo>
                  <a:pt x="0" y="0"/>
                </a:moveTo>
                <a:cubicBezTo>
                  <a:pt x="894663" y="5222"/>
                  <a:pt x="6186732" y="24918"/>
                  <a:pt x="8278088" y="0"/>
                </a:cubicBezTo>
                <a:cubicBezTo>
                  <a:pt x="8344822" y="180425"/>
                  <a:pt x="8331105" y="1037242"/>
                  <a:pt x="8278088" y="1200329"/>
                </a:cubicBezTo>
                <a:cubicBezTo>
                  <a:pt x="7437485" y="1035568"/>
                  <a:pt x="1510106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8278088" h="1200329" stroke="0" extrusionOk="0">
                <a:moveTo>
                  <a:pt x="0" y="0"/>
                </a:moveTo>
                <a:cubicBezTo>
                  <a:pt x="1261967" y="11849"/>
                  <a:pt x="6767115" y="-161459"/>
                  <a:pt x="8278088" y="0"/>
                </a:cubicBezTo>
                <a:cubicBezTo>
                  <a:pt x="8203046" y="255061"/>
                  <a:pt x="8348610" y="845340"/>
                  <a:pt x="8278088" y="1200329"/>
                </a:cubicBezTo>
                <a:cubicBezTo>
                  <a:pt x="5004044" y="1054469"/>
                  <a:pt x="3485511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b="1">
                <a:solidFill>
                  <a:srgbClr val="FF0066"/>
                </a:solidFill>
                <a:cs typeface="Arial" panose="020B0604020202020204" pitchFamily="34" charset="0"/>
              </a:rPr>
              <a:t>Việc làm đó thể hiện cậu bé là người giữ đúng lời hứa của mình.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0C718893-0D20-48C4-AD15-69A449B3A386}"/>
              </a:ext>
            </a:extLst>
          </p:cNvPr>
          <p:cNvSpPr/>
          <p:nvPr/>
        </p:nvSpPr>
        <p:spPr>
          <a:xfrm>
            <a:off x="1874368" y="1853695"/>
            <a:ext cx="1089736" cy="920400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F51454-76AE-4FCF-B8EA-3782A61D7A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926" y="4012831"/>
            <a:ext cx="4084713" cy="248499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4072612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4" grpId="0" animBg="1"/>
      <p:bldP spid="6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">
            <a:hlinkClick r:id="" action="ppaction://media"/>
            <a:extLst>
              <a:ext uri="{FF2B5EF4-FFF2-40B4-BE49-F238E27FC236}">
                <a16:creationId xmlns:a16="http://schemas.microsoft.com/office/drawing/2014/main" id="{E6CC90B5-BEE6-0092-5A33-234589CC2E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62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9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38"/>
          <p:cNvSpPr/>
          <p:nvPr/>
        </p:nvSpPr>
        <p:spPr>
          <a:xfrm>
            <a:off x="976367" y="1460229"/>
            <a:ext cx="9782384" cy="2989627"/>
          </a:xfrm>
          <a:custGeom>
            <a:avLst/>
            <a:gdLst/>
            <a:ahLst/>
            <a:cxnLst/>
            <a:rect l="l" t="t" r="r" b="b"/>
            <a:pathLst>
              <a:path w="19081" h="24216" extrusionOk="0">
                <a:moveTo>
                  <a:pt x="10782" y="1"/>
                </a:moveTo>
                <a:cubicBezTo>
                  <a:pt x="9663" y="1"/>
                  <a:pt x="8461" y="88"/>
                  <a:pt x="7205" y="217"/>
                </a:cubicBezTo>
                <a:cubicBezTo>
                  <a:pt x="5204" y="417"/>
                  <a:pt x="3136" y="1084"/>
                  <a:pt x="2168" y="3019"/>
                </a:cubicBezTo>
                <a:cubicBezTo>
                  <a:pt x="1234" y="4854"/>
                  <a:pt x="0" y="19598"/>
                  <a:pt x="2502" y="22133"/>
                </a:cubicBezTo>
                <a:cubicBezTo>
                  <a:pt x="3914" y="23561"/>
                  <a:pt x="7017" y="24216"/>
                  <a:pt x="10076" y="24216"/>
                </a:cubicBezTo>
                <a:cubicBezTo>
                  <a:pt x="13590" y="24216"/>
                  <a:pt x="17046" y="23351"/>
                  <a:pt x="17813" y="21799"/>
                </a:cubicBezTo>
                <a:cubicBezTo>
                  <a:pt x="19081" y="19231"/>
                  <a:pt x="18880" y="9223"/>
                  <a:pt x="18147" y="4887"/>
                </a:cubicBezTo>
                <a:cubicBezTo>
                  <a:pt x="17450" y="1018"/>
                  <a:pt x="14599" y="1"/>
                  <a:pt x="10782" y="1"/>
                </a:cubicBezTo>
                <a:close/>
              </a:path>
            </a:pathLst>
          </a:cu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354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3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E6F40A9E-8AF4-424F-9E45-0364B5390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3200" y="2955043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85E31D-7B95-4708-AF7A-2F0FA4A6071B}"/>
              </a:ext>
            </a:extLst>
          </p:cNvPr>
          <p:cNvSpPr txBox="1"/>
          <p:nvPr/>
        </p:nvSpPr>
        <p:spPr>
          <a:xfrm>
            <a:off x="2133600" y="2164080"/>
            <a:ext cx="78435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>
                <a:solidFill>
                  <a:srgbClr val="0035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4800" b="1" dirty="0" err="1">
                <a:solidFill>
                  <a:srgbClr val="0035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4800" b="1" dirty="0">
                <a:solidFill>
                  <a:srgbClr val="0035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35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4800" b="1" dirty="0">
                <a:solidFill>
                  <a:srgbClr val="0035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35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4800" b="1" dirty="0">
                <a:solidFill>
                  <a:srgbClr val="0035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35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4800" b="1" dirty="0">
                <a:solidFill>
                  <a:srgbClr val="0035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35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4800" b="1" dirty="0">
                <a:solidFill>
                  <a:srgbClr val="0035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35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giữ</a:t>
            </a:r>
            <a:r>
              <a:rPr lang="en-US" sz="4800" b="1" dirty="0">
                <a:solidFill>
                  <a:srgbClr val="0035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35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4800" b="1" dirty="0">
                <a:solidFill>
                  <a:srgbClr val="0035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35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4800" b="1" dirty="0">
                <a:solidFill>
                  <a:srgbClr val="0035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35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hứa</a:t>
            </a:r>
            <a:r>
              <a:rPr lang="en-US" sz="4800" b="1" dirty="0">
                <a:solidFill>
                  <a:srgbClr val="0035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35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800" b="1" dirty="0">
                <a:solidFill>
                  <a:srgbClr val="0035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35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4800" b="1" dirty="0">
                <a:solidFill>
                  <a:srgbClr val="0035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354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35081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21">
            <a:extLst>
              <a:ext uri="{FF2B5EF4-FFF2-40B4-BE49-F238E27FC236}">
                <a16:creationId xmlns:a16="http://schemas.microsoft.com/office/drawing/2014/main" id="{1204231C-DAFA-4530-B708-498AB3D1AF0E}"/>
              </a:ext>
            </a:extLst>
          </p:cNvPr>
          <p:cNvSpPr/>
          <p:nvPr/>
        </p:nvSpPr>
        <p:spPr>
          <a:xfrm>
            <a:off x="1958340" y="124617"/>
            <a:ext cx="8498840" cy="600224"/>
          </a:xfrm>
          <a:custGeom>
            <a:avLst/>
            <a:gdLst>
              <a:gd name="connsiteX0" fmla="*/ 0 w 8498840"/>
              <a:gd name="connsiteY0" fmla="*/ 100039 h 600224"/>
              <a:gd name="connsiteX1" fmla="*/ 100039 w 8498840"/>
              <a:gd name="connsiteY1" fmla="*/ 0 h 600224"/>
              <a:gd name="connsiteX2" fmla="*/ 609820 w 8498840"/>
              <a:gd name="connsiteY2" fmla="*/ 0 h 600224"/>
              <a:gd name="connsiteX3" fmla="*/ 1036614 w 8498840"/>
              <a:gd name="connsiteY3" fmla="*/ 0 h 600224"/>
              <a:gd name="connsiteX4" fmla="*/ 1463407 w 8498840"/>
              <a:gd name="connsiteY4" fmla="*/ 0 h 600224"/>
              <a:gd name="connsiteX5" fmla="*/ 1807213 w 8498840"/>
              <a:gd name="connsiteY5" fmla="*/ 0 h 600224"/>
              <a:gd name="connsiteX6" fmla="*/ 2316994 w 8498840"/>
              <a:gd name="connsiteY6" fmla="*/ 0 h 600224"/>
              <a:gd name="connsiteX7" fmla="*/ 3075738 w 8498840"/>
              <a:gd name="connsiteY7" fmla="*/ 0 h 600224"/>
              <a:gd name="connsiteX8" fmla="*/ 3668507 w 8498840"/>
              <a:gd name="connsiteY8" fmla="*/ 0 h 600224"/>
              <a:gd name="connsiteX9" fmla="*/ 4095300 w 8498840"/>
              <a:gd name="connsiteY9" fmla="*/ 0 h 600224"/>
              <a:gd name="connsiteX10" fmla="*/ 4522094 w 8498840"/>
              <a:gd name="connsiteY10" fmla="*/ 0 h 600224"/>
              <a:gd name="connsiteX11" fmla="*/ 4948887 w 8498840"/>
              <a:gd name="connsiteY11" fmla="*/ 0 h 600224"/>
              <a:gd name="connsiteX12" fmla="*/ 5292693 w 8498840"/>
              <a:gd name="connsiteY12" fmla="*/ 0 h 600224"/>
              <a:gd name="connsiteX13" fmla="*/ 5719486 w 8498840"/>
              <a:gd name="connsiteY13" fmla="*/ 0 h 600224"/>
              <a:gd name="connsiteX14" fmla="*/ 6312255 w 8498840"/>
              <a:gd name="connsiteY14" fmla="*/ 0 h 600224"/>
              <a:gd name="connsiteX15" fmla="*/ 7070999 w 8498840"/>
              <a:gd name="connsiteY15" fmla="*/ 0 h 600224"/>
              <a:gd name="connsiteX16" fmla="*/ 7746755 w 8498840"/>
              <a:gd name="connsiteY16" fmla="*/ 0 h 600224"/>
              <a:gd name="connsiteX17" fmla="*/ 8398801 w 8498840"/>
              <a:gd name="connsiteY17" fmla="*/ 0 h 600224"/>
              <a:gd name="connsiteX18" fmla="*/ 8498840 w 8498840"/>
              <a:gd name="connsiteY18" fmla="*/ 100039 h 600224"/>
              <a:gd name="connsiteX19" fmla="*/ 8498840 w 8498840"/>
              <a:gd name="connsiteY19" fmla="*/ 500185 h 600224"/>
              <a:gd name="connsiteX20" fmla="*/ 8398801 w 8498840"/>
              <a:gd name="connsiteY20" fmla="*/ 600224 h 600224"/>
              <a:gd name="connsiteX21" fmla="*/ 7972008 w 8498840"/>
              <a:gd name="connsiteY21" fmla="*/ 600224 h 600224"/>
              <a:gd name="connsiteX22" fmla="*/ 7545214 w 8498840"/>
              <a:gd name="connsiteY22" fmla="*/ 600224 h 600224"/>
              <a:gd name="connsiteX23" fmla="*/ 6869458 w 8498840"/>
              <a:gd name="connsiteY23" fmla="*/ 600224 h 600224"/>
              <a:gd name="connsiteX24" fmla="*/ 6193701 w 8498840"/>
              <a:gd name="connsiteY24" fmla="*/ 600224 h 600224"/>
              <a:gd name="connsiteX25" fmla="*/ 5600933 w 8498840"/>
              <a:gd name="connsiteY25" fmla="*/ 600224 h 600224"/>
              <a:gd name="connsiteX26" fmla="*/ 4925176 w 8498840"/>
              <a:gd name="connsiteY26" fmla="*/ 600224 h 600224"/>
              <a:gd name="connsiteX27" fmla="*/ 4166432 w 8498840"/>
              <a:gd name="connsiteY27" fmla="*/ 600224 h 600224"/>
              <a:gd name="connsiteX28" fmla="*/ 3739639 w 8498840"/>
              <a:gd name="connsiteY28" fmla="*/ 600224 h 600224"/>
              <a:gd name="connsiteX29" fmla="*/ 3229858 w 8498840"/>
              <a:gd name="connsiteY29" fmla="*/ 600224 h 600224"/>
              <a:gd name="connsiteX30" fmla="*/ 2720077 w 8498840"/>
              <a:gd name="connsiteY30" fmla="*/ 600224 h 600224"/>
              <a:gd name="connsiteX31" fmla="*/ 2210296 w 8498840"/>
              <a:gd name="connsiteY31" fmla="*/ 600224 h 600224"/>
              <a:gd name="connsiteX32" fmla="*/ 1617527 w 8498840"/>
              <a:gd name="connsiteY32" fmla="*/ 600224 h 600224"/>
              <a:gd name="connsiteX33" fmla="*/ 1024758 w 8498840"/>
              <a:gd name="connsiteY33" fmla="*/ 600224 h 600224"/>
              <a:gd name="connsiteX34" fmla="*/ 100039 w 8498840"/>
              <a:gd name="connsiteY34" fmla="*/ 600224 h 600224"/>
              <a:gd name="connsiteX35" fmla="*/ 0 w 8498840"/>
              <a:gd name="connsiteY35" fmla="*/ 500185 h 600224"/>
              <a:gd name="connsiteX36" fmla="*/ 0 w 8498840"/>
              <a:gd name="connsiteY36" fmla="*/ 100039 h 600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8498840" h="600224" fill="none" extrusionOk="0">
                <a:moveTo>
                  <a:pt x="0" y="100039"/>
                </a:moveTo>
                <a:cubicBezTo>
                  <a:pt x="2752" y="40175"/>
                  <a:pt x="49358" y="801"/>
                  <a:pt x="100039" y="0"/>
                </a:cubicBezTo>
                <a:cubicBezTo>
                  <a:pt x="328599" y="-5986"/>
                  <a:pt x="389022" y="10837"/>
                  <a:pt x="609820" y="0"/>
                </a:cubicBezTo>
                <a:cubicBezTo>
                  <a:pt x="830618" y="-10837"/>
                  <a:pt x="908193" y="17873"/>
                  <a:pt x="1036614" y="0"/>
                </a:cubicBezTo>
                <a:cubicBezTo>
                  <a:pt x="1165035" y="-17873"/>
                  <a:pt x="1377045" y="3358"/>
                  <a:pt x="1463407" y="0"/>
                </a:cubicBezTo>
                <a:cubicBezTo>
                  <a:pt x="1549769" y="-3358"/>
                  <a:pt x="1691272" y="20303"/>
                  <a:pt x="1807213" y="0"/>
                </a:cubicBezTo>
                <a:cubicBezTo>
                  <a:pt x="1923154" y="-20303"/>
                  <a:pt x="2194199" y="4741"/>
                  <a:pt x="2316994" y="0"/>
                </a:cubicBezTo>
                <a:cubicBezTo>
                  <a:pt x="2439789" y="-4741"/>
                  <a:pt x="2848569" y="57135"/>
                  <a:pt x="3075738" y="0"/>
                </a:cubicBezTo>
                <a:cubicBezTo>
                  <a:pt x="3302907" y="-57135"/>
                  <a:pt x="3526013" y="40735"/>
                  <a:pt x="3668507" y="0"/>
                </a:cubicBezTo>
                <a:cubicBezTo>
                  <a:pt x="3811001" y="-40735"/>
                  <a:pt x="3946967" y="10529"/>
                  <a:pt x="4095300" y="0"/>
                </a:cubicBezTo>
                <a:cubicBezTo>
                  <a:pt x="4243633" y="-10529"/>
                  <a:pt x="4414788" y="9071"/>
                  <a:pt x="4522094" y="0"/>
                </a:cubicBezTo>
                <a:cubicBezTo>
                  <a:pt x="4629400" y="-9071"/>
                  <a:pt x="4797334" y="36924"/>
                  <a:pt x="4948887" y="0"/>
                </a:cubicBezTo>
                <a:cubicBezTo>
                  <a:pt x="5100440" y="-36924"/>
                  <a:pt x="5191145" y="4021"/>
                  <a:pt x="5292693" y="0"/>
                </a:cubicBezTo>
                <a:cubicBezTo>
                  <a:pt x="5394241" y="-4021"/>
                  <a:pt x="5592080" y="10037"/>
                  <a:pt x="5719486" y="0"/>
                </a:cubicBezTo>
                <a:cubicBezTo>
                  <a:pt x="5846892" y="-10037"/>
                  <a:pt x="6180119" y="33541"/>
                  <a:pt x="6312255" y="0"/>
                </a:cubicBezTo>
                <a:cubicBezTo>
                  <a:pt x="6444391" y="-33541"/>
                  <a:pt x="6834203" y="85408"/>
                  <a:pt x="7070999" y="0"/>
                </a:cubicBezTo>
                <a:cubicBezTo>
                  <a:pt x="7307795" y="-85408"/>
                  <a:pt x="7592767" y="53751"/>
                  <a:pt x="7746755" y="0"/>
                </a:cubicBezTo>
                <a:cubicBezTo>
                  <a:pt x="7900743" y="-53751"/>
                  <a:pt x="8262666" y="49490"/>
                  <a:pt x="8398801" y="0"/>
                </a:cubicBezTo>
                <a:cubicBezTo>
                  <a:pt x="8446464" y="-12676"/>
                  <a:pt x="8496378" y="43746"/>
                  <a:pt x="8498840" y="100039"/>
                </a:cubicBezTo>
                <a:cubicBezTo>
                  <a:pt x="8538221" y="239712"/>
                  <a:pt x="8466020" y="389148"/>
                  <a:pt x="8498840" y="500185"/>
                </a:cubicBezTo>
                <a:cubicBezTo>
                  <a:pt x="8493437" y="556550"/>
                  <a:pt x="8449850" y="594203"/>
                  <a:pt x="8398801" y="600224"/>
                </a:cubicBezTo>
                <a:cubicBezTo>
                  <a:pt x="8266918" y="644450"/>
                  <a:pt x="8131775" y="567640"/>
                  <a:pt x="7972008" y="600224"/>
                </a:cubicBezTo>
                <a:cubicBezTo>
                  <a:pt x="7812241" y="632808"/>
                  <a:pt x="7744263" y="572877"/>
                  <a:pt x="7545214" y="600224"/>
                </a:cubicBezTo>
                <a:cubicBezTo>
                  <a:pt x="7346165" y="627571"/>
                  <a:pt x="7197489" y="587612"/>
                  <a:pt x="6869458" y="600224"/>
                </a:cubicBezTo>
                <a:cubicBezTo>
                  <a:pt x="6541427" y="612836"/>
                  <a:pt x="6442968" y="530722"/>
                  <a:pt x="6193701" y="600224"/>
                </a:cubicBezTo>
                <a:cubicBezTo>
                  <a:pt x="5944434" y="669726"/>
                  <a:pt x="5869837" y="566806"/>
                  <a:pt x="5600933" y="600224"/>
                </a:cubicBezTo>
                <a:cubicBezTo>
                  <a:pt x="5332029" y="633642"/>
                  <a:pt x="5215630" y="547386"/>
                  <a:pt x="4925176" y="600224"/>
                </a:cubicBezTo>
                <a:cubicBezTo>
                  <a:pt x="4634722" y="653062"/>
                  <a:pt x="4504401" y="542199"/>
                  <a:pt x="4166432" y="600224"/>
                </a:cubicBezTo>
                <a:cubicBezTo>
                  <a:pt x="3828463" y="658249"/>
                  <a:pt x="3901215" y="559502"/>
                  <a:pt x="3739639" y="600224"/>
                </a:cubicBezTo>
                <a:cubicBezTo>
                  <a:pt x="3578063" y="640946"/>
                  <a:pt x="3383680" y="551262"/>
                  <a:pt x="3229858" y="600224"/>
                </a:cubicBezTo>
                <a:cubicBezTo>
                  <a:pt x="3076036" y="649186"/>
                  <a:pt x="2960576" y="557777"/>
                  <a:pt x="2720077" y="600224"/>
                </a:cubicBezTo>
                <a:cubicBezTo>
                  <a:pt x="2479578" y="642671"/>
                  <a:pt x="2363299" y="558036"/>
                  <a:pt x="2210296" y="600224"/>
                </a:cubicBezTo>
                <a:cubicBezTo>
                  <a:pt x="2057293" y="642412"/>
                  <a:pt x="1755043" y="566758"/>
                  <a:pt x="1617527" y="600224"/>
                </a:cubicBezTo>
                <a:cubicBezTo>
                  <a:pt x="1480011" y="633690"/>
                  <a:pt x="1319186" y="583862"/>
                  <a:pt x="1024758" y="600224"/>
                </a:cubicBezTo>
                <a:cubicBezTo>
                  <a:pt x="730330" y="616586"/>
                  <a:pt x="490069" y="580308"/>
                  <a:pt x="100039" y="600224"/>
                </a:cubicBezTo>
                <a:cubicBezTo>
                  <a:pt x="46400" y="610884"/>
                  <a:pt x="-3732" y="570050"/>
                  <a:pt x="0" y="500185"/>
                </a:cubicBezTo>
                <a:cubicBezTo>
                  <a:pt x="-29860" y="317881"/>
                  <a:pt x="15955" y="253339"/>
                  <a:pt x="0" y="100039"/>
                </a:cubicBezTo>
                <a:close/>
              </a:path>
              <a:path w="8498840" h="600224" stroke="0" extrusionOk="0">
                <a:moveTo>
                  <a:pt x="0" y="100039"/>
                </a:moveTo>
                <a:cubicBezTo>
                  <a:pt x="-260" y="40771"/>
                  <a:pt x="60479" y="-3429"/>
                  <a:pt x="100039" y="0"/>
                </a:cubicBezTo>
                <a:cubicBezTo>
                  <a:pt x="269065" y="-9877"/>
                  <a:pt x="410177" y="54030"/>
                  <a:pt x="609820" y="0"/>
                </a:cubicBezTo>
                <a:cubicBezTo>
                  <a:pt x="809463" y="-54030"/>
                  <a:pt x="914957" y="49154"/>
                  <a:pt x="1036614" y="0"/>
                </a:cubicBezTo>
                <a:cubicBezTo>
                  <a:pt x="1158271" y="-49154"/>
                  <a:pt x="1301010" y="53568"/>
                  <a:pt x="1546395" y="0"/>
                </a:cubicBezTo>
                <a:cubicBezTo>
                  <a:pt x="1791780" y="-53568"/>
                  <a:pt x="1864185" y="15681"/>
                  <a:pt x="2056176" y="0"/>
                </a:cubicBezTo>
                <a:cubicBezTo>
                  <a:pt x="2248167" y="-15681"/>
                  <a:pt x="2274828" y="51160"/>
                  <a:pt x="2482969" y="0"/>
                </a:cubicBezTo>
                <a:cubicBezTo>
                  <a:pt x="2691110" y="-51160"/>
                  <a:pt x="3002128" y="28894"/>
                  <a:pt x="3241713" y="0"/>
                </a:cubicBezTo>
                <a:cubicBezTo>
                  <a:pt x="3481298" y="-28894"/>
                  <a:pt x="3612267" y="67095"/>
                  <a:pt x="3917470" y="0"/>
                </a:cubicBezTo>
                <a:cubicBezTo>
                  <a:pt x="4222673" y="-67095"/>
                  <a:pt x="4267571" y="1611"/>
                  <a:pt x="4427251" y="0"/>
                </a:cubicBezTo>
                <a:cubicBezTo>
                  <a:pt x="4586931" y="-1611"/>
                  <a:pt x="4652026" y="3380"/>
                  <a:pt x="4854044" y="0"/>
                </a:cubicBezTo>
                <a:cubicBezTo>
                  <a:pt x="5056062" y="-3380"/>
                  <a:pt x="5089998" y="33723"/>
                  <a:pt x="5197850" y="0"/>
                </a:cubicBezTo>
                <a:cubicBezTo>
                  <a:pt x="5305702" y="-33723"/>
                  <a:pt x="5565219" y="18509"/>
                  <a:pt x="5790619" y="0"/>
                </a:cubicBezTo>
                <a:cubicBezTo>
                  <a:pt x="6016019" y="-18509"/>
                  <a:pt x="6287967" y="69437"/>
                  <a:pt x="6549363" y="0"/>
                </a:cubicBezTo>
                <a:cubicBezTo>
                  <a:pt x="6810759" y="-69437"/>
                  <a:pt x="6815087" y="30582"/>
                  <a:pt x="6893168" y="0"/>
                </a:cubicBezTo>
                <a:cubicBezTo>
                  <a:pt x="6971249" y="-30582"/>
                  <a:pt x="7417810" y="60256"/>
                  <a:pt x="7568925" y="0"/>
                </a:cubicBezTo>
                <a:cubicBezTo>
                  <a:pt x="7720040" y="-60256"/>
                  <a:pt x="8072058" y="84544"/>
                  <a:pt x="8398801" y="0"/>
                </a:cubicBezTo>
                <a:cubicBezTo>
                  <a:pt x="8449229" y="6331"/>
                  <a:pt x="8502313" y="35918"/>
                  <a:pt x="8498840" y="100039"/>
                </a:cubicBezTo>
                <a:cubicBezTo>
                  <a:pt x="8507883" y="190633"/>
                  <a:pt x="8464107" y="353364"/>
                  <a:pt x="8498840" y="500185"/>
                </a:cubicBezTo>
                <a:cubicBezTo>
                  <a:pt x="8503880" y="566489"/>
                  <a:pt x="8451111" y="606661"/>
                  <a:pt x="8398801" y="600224"/>
                </a:cubicBezTo>
                <a:cubicBezTo>
                  <a:pt x="8023698" y="659686"/>
                  <a:pt x="7876186" y="519276"/>
                  <a:pt x="7640057" y="600224"/>
                </a:cubicBezTo>
                <a:cubicBezTo>
                  <a:pt x="7403928" y="681172"/>
                  <a:pt x="7279084" y="580454"/>
                  <a:pt x="7130276" y="600224"/>
                </a:cubicBezTo>
                <a:cubicBezTo>
                  <a:pt x="6981468" y="619994"/>
                  <a:pt x="6782377" y="579623"/>
                  <a:pt x="6454520" y="600224"/>
                </a:cubicBezTo>
                <a:cubicBezTo>
                  <a:pt x="6126663" y="620825"/>
                  <a:pt x="6101398" y="567663"/>
                  <a:pt x="5861751" y="600224"/>
                </a:cubicBezTo>
                <a:cubicBezTo>
                  <a:pt x="5622104" y="632785"/>
                  <a:pt x="5439550" y="574177"/>
                  <a:pt x="5185995" y="600224"/>
                </a:cubicBezTo>
                <a:cubicBezTo>
                  <a:pt x="4932440" y="626271"/>
                  <a:pt x="4800071" y="534959"/>
                  <a:pt x="4427251" y="600224"/>
                </a:cubicBezTo>
                <a:cubicBezTo>
                  <a:pt x="4054431" y="665489"/>
                  <a:pt x="3827682" y="587043"/>
                  <a:pt x="3668507" y="600224"/>
                </a:cubicBezTo>
                <a:cubicBezTo>
                  <a:pt x="3509332" y="613405"/>
                  <a:pt x="3268271" y="573952"/>
                  <a:pt x="2909763" y="600224"/>
                </a:cubicBezTo>
                <a:cubicBezTo>
                  <a:pt x="2551255" y="626496"/>
                  <a:pt x="2379882" y="523222"/>
                  <a:pt x="2151019" y="600224"/>
                </a:cubicBezTo>
                <a:cubicBezTo>
                  <a:pt x="1922156" y="677226"/>
                  <a:pt x="1954745" y="588182"/>
                  <a:pt x="1807213" y="600224"/>
                </a:cubicBezTo>
                <a:cubicBezTo>
                  <a:pt x="1659681" y="612266"/>
                  <a:pt x="1518586" y="574877"/>
                  <a:pt x="1297432" y="600224"/>
                </a:cubicBezTo>
                <a:cubicBezTo>
                  <a:pt x="1076278" y="625571"/>
                  <a:pt x="841609" y="550011"/>
                  <a:pt x="621675" y="600224"/>
                </a:cubicBezTo>
                <a:cubicBezTo>
                  <a:pt x="401741" y="650437"/>
                  <a:pt x="218120" y="597610"/>
                  <a:pt x="100039" y="600224"/>
                </a:cubicBezTo>
                <a:cubicBezTo>
                  <a:pt x="58072" y="599649"/>
                  <a:pt x="-4047" y="568376"/>
                  <a:pt x="0" y="500185"/>
                </a:cubicBezTo>
                <a:cubicBezTo>
                  <a:pt x="-14343" y="358877"/>
                  <a:pt x="24216" y="285131"/>
                  <a:pt x="0" y="100039"/>
                </a:cubicBezTo>
                <a:close/>
              </a:path>
            </a:pathLst>
          </a:custGeom>
          <a:ln w="57150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415455300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Quan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sát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tranh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trả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lời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câu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hỏi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581D2B8-A227-4A28-9EB3-247F99BABD1B}"/>
              </a:ext>
            </a:extLst>
          </p:cNvPr>
          <p:cNvGrpSpPr/>
          <p:nvPr/>
        </p:nvGrpSpPr>
        <p:grpSpPr>
          <a:xfrm>
            <a:off x="518479" y="1161472"/>
            <a:ext cx="7213282" cy="4535056"/>
            <a:chOff x="701358" y="798944"/>
            <a:chExt cx="9411175" cy="578549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12F8E6A-6DD5-4424-84CF-196E24D2F4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2172" y="798944"/>
              <a:ext cx="4230052" cy="3157163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EA93624-9E09-4940-890E-21B87A0D7D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34120" y="914592"/>
              <a:ext cx="5078413" cy="292586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8DEA731-3C24-4DB7-ABCA-BBDAFF9166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1358" y="3956107"/>
              <a:ext cx="4551680" cy="262832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E7682B5-F78E-4630-BA1E-4A4108EDA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13852" y="3956107"/>
              <a:ext cx="4551680" cy="2626141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FB6F5500-980C-4F73-9A06-E909CCF48C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07874" y="4444640"/>
            <a:ext cx="4039743" cy="181751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754E5F9-F087-48DE-A600-F0C0F4317F36}"/>
              </a:ext>
            </a:extLst>
          </p:cNvPr>
          <p:cNvSpPr txBox="1"/>
          <p:nvPr/>
        </p:nvSpPr>
        <p:spPr>
          <a:xfrm>
            <a:off x="7752598" y="1396500"/>
            <a:ext cx="4083802" cy="1384995"/>
          </a:xfrm>
          <a:custGeom>
            <a:avLst/>
            <a:gdLst>
              <a:gd name="connsiteX0" fmla="*/ 0 w 4083802"/>
              <a:gd name="connsiteY0" fmla="*/ 0 h 1384995"/>
              <a:gd name="connsiteX1" fmla="*/ 4083802 w 4083802"/>
              <a:gd name="connsiteY1" fmla="*/ 0 h 1384995"/>
              <a:gd name="connsiteX2" fmla="*/ 4083802 w 4083802"/>
              <a:gd name="connsiteY2" fmla="*/ 1384995 h 1384995"/>
              <a:gd name="connsiteX3" fmla="*/ 0 w 4083802"/>
              <a:gd name="connsiteY3" fmla="*/ 1384995 h 1384995"/>
              <a:gd name="connsiteX4" fmla="*/ 0 w 4083802"/>
              <a:gd name="connsiteY4" fmla="*/ 0 h 1384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3802" h="1384995" fill="none" extrusionOk="0">
                <a:moveTo>
                  <a:pt x="0" y="0"/>
                </a:moveTo>
                <a:cubicBezTo>
                  <a:pt x="1777677" y="5222"/>
                  <a:pt x="2586167" y="24918"/>
                  <a:pt x="4083802" y="0"/>
                </a:cubicBezTo>
                <a:cubicBezTo>
                  <a:pt x="4150536" y="569048"/>
                  <a:pt x="3970620" y="908236"/>
                  <a:pt x="4083802" y="1384995"/>
                </a:cubicBezTo>
                <a:cubicBezTo>
                  <a:pt x="3051223" y="1220234"/>
                  <a:pt x="754054" y="1503145"/>
                  <a:pt x="0" y="1384995"/>
                </a:cubicBezTo>
                <a:cubicBezTo>
                  <a:pt x="-9180" y="1214950"/>
                  <a:pt x="60630" y="148983"/>
                  <a:pt x="0" y="0"/>
                </a:cubicBezTo>
                <a:close/>
              </a:path>
              <a:path w="4083802" h="1384995" stroke="0" extrusionOk="0">
                <a:moveTo>
                  <a:pt x="0" y="0"/>
                </a:moveTo>
                <a:cubicBezTo>
                  <a:pt x="1110903" y="11849"/>
                  <a:pt x="3652668" y="-161459"/>
                  <a:pt x="4083802" y="0"/>
                </a:cubicBezTo>
                <a:cubicBezTo>
                  <a:pt x="4025380" y="421457"/>
                  <a:pt x="4037985" y="827745"/>
                  <a:pt x="4083802" y="1384995"/>
                </a:cubicBezTo>
                <a:cubicBezTo>
                  <a:pt x="3331179" y="1239135"/>
                  <a:pt x="1313692" y="1306671"/>
                  <a:pt x="0" y="1384995"/>
                </a:cubicBezTo>
                <a:cubicBezTo>
                  <a:pt x="62182" y="938179"/>
                  <a:pt x="-52553" y="249702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lang="en-US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US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mỗi</a:t>
            </a:r>
            <a:r>
              <a:rPr lang="en-US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tranh</a:t>
            </a:r>
            <a:r>
              <a:rPr lang="en-US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đã</a:t>
            </a:r>
            <a:r>
              <a:rPr lang="en-US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làm</a:t>
            </a:r>
            <a:r>
              <a:rPr lang="en-US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gì</a:t>
            </a:r>
            <a:r>
              <a:rPr lang="en-US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 </a:t>
            </a:r>
            <a:r>
              <a:rPr lang="en-US" sz="28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Việc</a:t>
            </a:r>
            <a:r>
              <a:rPr lang="en-US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làm</a:t>
            </a:r>
            <a:r>
              <a:rPr lang="en-US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đó</a:t>
            </a:r>
            <a:r>
              <a:rPr lang="en-US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thể</a:t>
            </a:r>
            <a:r>
              <a:rPr lang="en-US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hiện</a:t>
            </a:r>
            <a:r>
              <a:rPr lang="en-US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điều</a:t>
            </a:r>
            <a:r>
              <a:rPr lang="en-US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gì</a:t>
            </a:r>
            <a:r>
              <a:rPr lang="en-US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lang="vi-VN" sz="2800" b="1" i="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5181117-4CDE-43BA-909A-81881D46A81C}"/>
              </a:ext>
            </a:extLst>
          </p:cNvPr>
          <p:cNvSpPr txBox="1"/>
          <p:nvPr/>
        </p:nvSpPr>
        <p:spPr>
          <a:xfrm>
            <a:off x="7787906" y="3183900"/>
            <a:ext cx="4171752" cy="954107"/>
          </a:xfrm>
          <a:custGeom>
            <a:avLst/>
            <a:gdLst>
              <a:gd name="connsiteX0" fmla="*/ 0 w 4171752"/>
              <a:gd name="connsiteY0" fmla="*/ 0 h 954107"/>
              <a:gd name="connsiteX1" fmla="*/ 4171752 w 4171752"/>
              <a:gd name="connsiteY1" fmla="*/ 0 h 954107"/>
              <a:gd name="connsiteX2" fmla="*/ 4171752 w 4171752"/>
              <a:gd name="connsiteY2" fmla="*/ 954107 h 954107"/>
              <a:gd name="connsiteX3" fmla="*/ 0 w 4171752"/>
              <a:gd name="connsiteY3" fmla="*/ 954107 h 954107"/>
              <a:gd name="connsiteX4" fmla="*/ 0 w 4171752"/>
              <a:gd name="connsiteY4" fmla="*/ 0 h 95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71752" h="954107" fill="none" extrusionOk="0">
                <a:moveTo>
                  <a:pt x="0" y="0"/>
                </a:moveTo>
                <a:cubicBezTo>
                  <a:pt x="488270" y="5222"/>
                  <a:pt x="2270016" y="24918"/>
                  <a:pt x="4171752" y="0"/>
                </a:cubicBezTo>
                <a:cubicBezTo>
                  <a:pt x="4197060" y="365569"/>
                  <a:pt x="4206297" y="532638"/>
                  <a:pt x="4171752" y="954107"/>
                </a:cubicBezTo>
                <a:cubicBezTo>
                  <a:pt x="2988591" y="789346"/>
                  <a:pt x="1054921" y="1072257"/>
                  <a:pt x="0" y="954107"/>
                </a:cubicBezTo>
                <a:cubicBezTo>
                  <a:pt x="25104" y="519547"/>
                  <a:pt x="34190" y="155245"/>
                  <a:pt x="0" y="0"/>
                </a:cubicBezTo>
                <a:close/>
              </a:path>
              <a:path w="4171752" h="954107" stroke="0" extrusionOk="0">
                <a:moveTo>
                  <a:pt x="0" y="0"/>
                </a:moveTo>
                <a:cubicBezTo>
                  <a:pt x="426643" y="11849"/>
                  <a:pt x="2562557" y="-161459"/>
                  <a:pt x="4171752" y="0"/>
                </a:cubicBezTo>
                <a:cubicBezTo>
                  <a:pt x="4095936" y="168997"/>
                  <a:pt x="4124717" y="796602"/>
                  <a:pt x="4171752" y="954107"/>
                </a:cubicBezTo>
                <a:cubicBezTo>
                  <a:pt x="3327123" y="808247"/>
                  <a:pt x="1498473" y="875783"/>
                  <a:pt x="0" y="954107"/>
                </a:cubicBezTo>
                <a:cubicBezTo>
                  <a:pt x="-25366" y="710691"/>
                  <a:pt x="-56101" y="157707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Biểu hiện của việc giữ lời hứa là gì?</a:t>
            </a:r>
            <a:endParaRPr lang="en-US" sz="2800" b="1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1571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8" grpId="0" animBg="1"/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o_video_hot_202510251547_ggnkz">
            <a:hlinkClick r:id="" action="ppaction://media"/>
            <a:extLst>
              <a:ext uri="{FF2B5EF4-FFF2-40B4-BE49-F238E27FC236}">
                <a16:creationId xmlns:a16="http://schemas.microsoft.com/office/drawing/2014/main" id="{3A2B5715-6B8E-88E4-432E-51F8067B68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7D40A35-D7D9-C1F1-D478-9E303C8F15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4414" y="0"/>
            <a:ext cx="1613697" cy="161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361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o_video_hot_202510251550_kw3tp">
            <a:hlinkClick r:id="" action="ppaction://media"/>
            <a:extLst>
              <a:ext uri="{FF2B5EF4-FFF2-40B4-BE49-F238E27FC236}">
                <a16:creationId xmlns:a16="http://schemas.microsoft.com/office/drawing/2014/main" id="{12FB5C54-1113-F8B1-EABB-E7C7CD1F3C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1E4D082-AE1F-7F25-5D93-7CBA4EB937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4414" y="0"/>
            <a:ext cx="1613697" cy="161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322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o_video_hot_202510251555_wxxvp">
            <a:hlinkClick r:id="" action="ppaction://media"/>
            <a:extLst>
              <a:ext uri="{FF2B5EF4-FFF2-40B4-BE49-F238E27FC236}">
                <a16:creationId xmlns:a16="http://schemas.microsoft.com/office/drawing/2014/main" id="{F0C50027-654D-83A9-1579-769B3553E2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D58EE35-47DB-5388-603B-A01E0F3ABA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4414" y="0"/>
            <a:ext cx="1613697" cy="1613697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459DA90-615B-F84C-87E1-51AF228959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353" y="5548850"/>
            <a:ext cx="1147209" cy="1147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812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ội dung đoạn văn bản của bạn">
            <a:hlinkClick r:id="" action="ppaction://media"/>
            <a:extLst>
              <a:ext uri="{FF2B5EF4-FFF2-40B4-BE49-F238E27FC236}">
                <a16:creationId xmlns:a16="http://schemas.microsoft.com/office/drawing/2014/main" id="{56E23FFF-5435-6F8E-B17D-6BF3B0282F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135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B3C8E91-FAC6-4DC1-A29F-0BBADBF9E306}"/>
              </a:ext>
            </a:extLst>
          </p:cNvPr>
          <p:cNvSpPr txBox="1"/>
          <p:nvPr/>
        </p:nvSpPr>
        <p:spPr>
          <a:xfrm>
            <a:off x="7509088" y="656015"/>
            <a:ext cx="4083802" cy="2246769"/>
          </a:xfrm>
          <a:custGeom>
            <a:avLst/>
            <a:gdLst>
              <a:gd name="connsiteX0" fmla="*/ 0 w 4083802"/>
              <a:gd name="connsiteY0" fmla="*/ 0 h 2246769"/>
              <a:gd name="connsiteX1" fmla="*/ 4083802 w 4083802"/>
              <a:gd name="connsiteY1" fmla="*/ 0 h 2246769"/>
              <a:gd name="connsiteX2" fmla="*/ 4083802 w 4083802"/>
              <a:gd name="connsiteY2" fmla="*/ 2246769 h 2246769"/>
              <a:gd name="connsiteX3" fmla="*/ 0 w 4083802"/>
              <a:gd name="connsiteY3" fmla="*/ 2246769 h 2246769"/>
              <a:gd name="connsiteX4" fmla="*/ 0 w 4083802"/>
              <a:gd name="connsiteY4" fmla="*/ 0 h 2246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3802" h="2246769" fill="none" extrusionOk="0">
                <a:moveTo>
                  <a:pt x="0" y="0"/>
                </a:moveTo>
                <a:cubicBezTo>
                  <a:pt x="1777677" y="5222"/>
                  <a:pt x="2586167" y="24918"/>
                  <a:pt x="4083802" y="0"/>
                </a:cubicBezTo>
                <a:cubicBezTo>
                  <a:pt x="3922557" y="264203"/>
                  <a:pt x="4040042" y="1906360"/>
                  <a:pt x="4083802" y="2246769"/>
                </a:cubicBezTo>
                <a:cubicBezTo>
                  <a:pt x="3051223" y="2082008"/>
                  <a:pt x="754054" y="2364919"/>
                  <a:pt x="0" y="2246769"/>
                </a:cubicBezTo>
                <a:cubicBezTo>
                  <a:pt x="-55725" y="1989066"/>
                  <a:pt x="17072" y="394296"/>
                  <a:pt x="0" y="0"/>
                </a:cubicBezTo>
                <a:close/>
              </a:path>
              <a:path w="4083802" h="2246769" stroke="0" extrusionOk="0">
                <a:moveTo>
                  <a:pt x="0" y="0"/>
                </a:moveTo>
                <a:cubicBezTo>
                  <a:pt x="1110903" y="11849"/>
                  <a:pt x="3652668" y="-161459"/>
                  <a:pt x="4083802" y="0"/>
                </a:cubicBezTo>
                <a:cubicBezTo>
                  <a:pt x="4086932" y="606820"/>
                  <a:pt x="3982626" y="1163246"/>
                  <a:pt x="4083802" y="2246769"/>
                </a:cubicBezTo>
                <a:cubicBezTo>
                  <a:pt x="3331179" y="2100909"/>
                  <a:pt x="1313692" y="2168445"/>
                  <a:pt x="0" y="2246769"/>
                </a:cubicBezTo>
                <a:cubicBezTo>
                  <a:pt x="74291" y="1452973"/>
                  <a:pt x="168006" y="677708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 giờ sinh hoạt lớp, bạn nhỏ thưa với thầy giáo: “Thưa thầy, tuần này em không còn mắc lỗi ạ!”. </a:t>
            </a:r>
            <a:endParaRPr lang="vi-VN" sz="2800" b="1" i="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7BED5B-0D9E-40D8-BCA8-57676DBACAD7}"/>
              </a:ext>
            </a:extLst>
          </p:cNvPr>
          <p:cNvSpPr txBox="1"/>
          <p:nvPr/>
        </p:nvSpPr>
        <p:spPr>
          <a:xfrm>
            <a:off x="7711958" y="4038697"/>
            <a:ext cx="4083802" cy="1569660"/>
          </a:xfrm>
          <a:custGeom>
            <a:avLst/>
            <a:gdLst>
              <a:gd name="connsiteX0" fmla="*/ 0 w 4083802"/>
              <a:gd name="connsiteY0" fmla="*/ 0 h 1569660"/>
              <a:gd name="connsiteX1" fmla="*/ 4083802 w 4083802"/>
              <a:gd name="connsiteY1" fmla="*/ 0 h 1569660"/>
              <a:gd name="connsiteX2" fmla="*/ 4083802 w 4083802"/>
              <a:gd name="connsiteY2" fmla="*/ 1569660 h 1569660"/>
              <a:gd name="connsiteX3" fmla="*/ 0 w 4083802"/>
              <a:gd name="connsiteY3" fmla="*/ 1569660 h 1569660"/>
              <a:gd name="connsiteX4" fmla="*/ 0 w 4083802"/>
              <a:gd name="connsiteY4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3802" h="1569660" fill="none" extrusionOk="0">
                <a:moveTo>
                  <a:pt x="0" y="0"/>
                </a:moveTo>
                <a:cubicBezTo>
                  <a:pt x="1777677" y="5222"/>
                  <a:pt x="2586167" y="24918"/>
                  <a:pt x="4083802" y="0"/>
                </a:cubicBezTo>
                <a:cubicBezTo>
                  <a:pt x="4181363" y="257633"/>
                  <a:pt x="4035411" y="890565"/>
                  <a:pt x="4083802" y="1569660"/>
                </a:cubicBezTo>
                <a:cubicBezTo>
                  <a:pt x="3051223" y="1404899"/>
                  <a:pt x="754054" y="1687810"/>
                  <a:pt x="0" y="1569660"/>
                </a:cubicBezTo>
                <a:cubicBezTo>
                  <a:pt x="-74708" y="1232144"/>
                  <a:pt x="128259" y="683735"/>
                  <a:pt x="0" y="0"/>
                </a:cubicBezTo>
                <a:close/>
              </a:path>
              <a:path w="4083802" h="1569660" stroke="0" extrusionOk="0">
                <a:moveTo>
                  <a:pt x="0" y="0"/>
                </a:moveTo>
                <a:cubicBezTo>
                  <a:pt x="1110903" y="11849"/>
                  <a:pt x="3652668" y="-161459"/>
                  <a:pt x="4083802" y="0"/>
                </a:cubicBezTo>
                <a:cubicBezTo>
                  <a:pt x="4057914" y="662121"/>
                  <a:pt x="4153214" y="1402874"/>
                  <a:pt x="4083802" y="1569660"/>
                </a:cubicBezTo>
                <a:cubicBezTo>
                  <a:pt x="3331179" y="1423800"/>
                  <a:pt x="1313692" y="1491336"/>
                  <a:pt x="0" y="1569660"/>
                </a:cubicBezTo>
                <a:cubicBezTo>
                  <a:pt x="-36542" y="1287094"/>
                  <a:pt x="-117217" y="561160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Điều</a:t>
            </a:r>
            <a:r>
              <a:rPr lang="en-US" sz="32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đó</a:t>
            </a:r>
            <a:r>
              <a:rPr lang="en-US" sz="32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hiện</a:t>
            </a:r>
            <a:r>
              <a:rPr lang="en-US" sz="32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đã</a:t>
            </a:r>
            <a:r>
              <a:rPr lang="en-US" sz="32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giữ</a:t>
            </a:r>
            <a:r>
              <a:rPr lang="en-US" sz="32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đúng</a:t>
            </a:r>
            <a:r>
              <a:rPr lang="en-US" sz="32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lời</a:t>
            </a:r>
            <a:r>
              <a:rPr lang="en-US" sz="32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hứa</a:t>
            </a:r>
            <a:r>
              <a:rPr lang="en-US" sz="32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với</a:t>
            </a:r>
            <a:r>
              <a:rPr lang="en-US" sz="32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thầy</a:t>
            </a:r>
            <a:r>
              <a:rPr lang="en-US" sz="32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1" name="Picture 8" descr="https://i.pinimg.com/564x/3b/10/37/3b1037fde6f90055ff49d688133d9c45.jpg">
            <a:extLst>
              <a:ext uri="{FF2B5EF4-FFF2-40B4-BE49-F238E27FC236}">
                <a16:creationId xmlns:a16="http://schemas.microsoft.com/office/drawing/2014/main" id="{2C7E47F5-CBAC-4626-987B-540810D07E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1091944" y="3190240"/>
            <a:ext cx="5152079" cy="3874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273747A-3F91-40AC-A89A-CCCDE9645EB2}"/>
              </a:ext>
            </a:extLst>
          </p:cNvPr>
          <p:cNvSpPr/>
          <p:nvPr/>
        </p:nvSpPr>
        <p:spPr>
          <a:xfrm>
            <a:off x="713168" y="2324058"/>
            <a:ext cx="18405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Chia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sẻ</a:t>
            </a:r>
            <a:endParaRPr lang="en-US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3" name="Freeform: Shape 34">
            <a:extLst>
              <a:ext uri="{FF2B5EF4-FFF2-40B4-BE49-F238E27FC236}">
                <a16:creationId xmlns:a16="http://schemas.microsoft.com/office/drawing/2014/main" id="{091477B0-78EE-4CDF-AAD8-1535A893C84F}"/>
              </a:ext>
            </a:extLst>
          </p:cNvPr>
          <p:cNvSpPr/>
          <p:nvPr/>
        </p:nvSpPr>
        <p:spPr>
          <a:xfrm>
            <a:off x="7470507" y="2916719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AB12B80-F8B3-4A48-8867-85D52AAE54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6583" y="1047441"/>
            <a:ext cx="4658642" cy="35560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90337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B3C8E91-FAC6-4DC1-A29F-0BBADBF9E306}"/>
              </a:ext>
            </a:extLst>
          </p:cNvPr>
          <p:cNvSpPr txBox="1"/>
          <p:nvPr/>
        </p:nvSpPr>
        <p:spPr>
          <a:xfrm>
            <a:off x="7583516" y="932462"/>
            <a:ext cx="4083802" cy="2246769"/>
          </a:xfrm>
          <a:custGeom>
            <a:avLst/>
            <a:gdLst>
              <a:gd name="connsiteX0" fmla="*/ 0 w 4083802"/>
              <a:gd name="connsiteY0" fmla="*/ 0 h 2246769"/>
              <a:gd name="connsiteX1" fmla="*/ 4083802 w 4083802"/>
              <a:gd name="connsiteY1" fmla="*/ 0 h 2246769"/>
              <a:gd name="connsiteX2" fmla="*/ 4083802 w 4083802"/>
              <a:gd name="connsiteY2" fmla="*/ 2246769 h 2246769"/>
              <a:gd name="connsiteX3" fmla="*/ 0 w 4083802"/>
              <a:gd name="connsiteY3" fmla="*/ 2246769 h 2246769"/>
              <a:gd name="connsiteX4" fmla="*/ 0 w 4083802"/>
              <a:gd name="connsiteY4" fmla="*/ 0 h 2246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3802" h="2246769" fill="none" extrusionOk="0">
                <a:moveTo>
                  <a:pt x="0" y="0"/>
                </a:moveTo>
                <a:cubicBezTo>
                  <a:pt x="1777677" y="5222"/>
                  <a:pt x="2586167" y="24918"/>
                  <a:pt x="4083802" y="0"/>
                </a:cubicBezTo>
                <a:cubicBezTo>
                  <a:pt x="3922557" y="264203"/>
                  <a:pt x="4040042" y="1906360"/>
                  <a:pt x="4083802" y="2246769"/>
                </a:cubicBezTo>
                <a:cubicBezTo>
                  <a:pt x="3051223" y="2082008"/>
                  <a:pt x="754054" y="2364919"/>
                  <a:pt x="0" y="2246769"/>
                </a:cubicBezTo>
                <a:cubicBezTo>
                  <a:pt x="-55725" y="1989066"/>
                  <a:pt x="17072" y="394296"/>
                  <a:pt x="0" y="0"/>
                </a:cubicBezTo>
                <a:close/>
              </a:path>
              <a:path w="4083802" h="2246769" stroke="0" extrusionOk="0">
                <a:moveTo>
                  <a:pt x="0" y="0"/>
                </a:moveTo>
                <a:cubicBezTo>
                  <a:pt x="1110903" y="11849"/>
                  <a:pt x="3652668" y="-161459"/>
                  <a:pt x="4083802" y="0"/>
                </a:cubicBezTo>
                <a:cubicBezTo>
                  <a:pt x="4086932" y="606820"/>
                  <a:pt x="3982626" y="1163246"/>
                  <a:pt x="4083802" y="2246769"/>
                </a:cubicBezTo>
                <a:cubicBezTo>
                  <a:pt x="3331179" y="2100909"/>
                  <a:pt x="1313692" y="2168445"/>
                  <a:pt x="0" y="2246769"/>
                </a:cubicBezTo>
                <a:cubicBezTo>
                  <a:pt x="74291" y="1452973"/>
                  <a:pt x="168006" y="677708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 nam đ</a:t>
            </a:r>
            <a:r>
              <a:rPr lang="en-US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ư</a:t>
            </a:r>
            <a:r>
              <a:rPr lang="vi-VN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 trả quyển truyện cho bạn nữ và nói: “Tớ trả bạn quyển truyện tớ mượn hôm trước”.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7BED5B-0D9E-40D8-BCA8-57676DBACAD7}"/>
              </a:ext>
            </a:extLst>
          </p:cNvPr>
          <p:cNvSpPr txBox="1"/>
          <p:nvPr/>
        </p:nvSpPr>
        <p:spPr>
          <a:xfrm>
            <a:off x="7694240" y="4208468"/>
            <a:ext cx="4083802" cy="2308324"/>
          </a:xfrm>
          <a:custGeom>
            <a:avLst/>
            <a:gdLst>
              <a:gd name="connsiteX0" fmla="*/ 0 w 4083802"/>
              <a:gd name="connsiteY0" fmla="*/ 0 h 2308324"/>
              <a:gd name="connsiteX1" fmla="*/ 4083802 w 4083802"/>
              <a:gd name="connsiteY1" fmla="*/ 0 h 2308324"/>
              <a:gd name="connsiteX2" fmla="*/ 4083802 w 4083802"/>
              <a:gd name="connsiteY2" fmla="*/ 2308324 h 2308324"/>
              <a:gd name="connsiteX3" fmla="*/ 0 w 4083802"/>
              <a:gd name="connsiteY3" fmla="*/ 2308324 h 2308324"/>
              <a:gd name="connsiteX4" fmla="*/ 0 w 4083802"/>
              <a:gd name="connsiteY4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3802" h="2308324" fill="none" extrusionOk="0">
                <a:moveTo>
                  <a:pt x="0" y="0"/>
                </a:moveTo>
                <a:cubicBezTo>
                  <a:pt x="1777677" y="5222"/>
                  <a:pt x="2586167" y="24918"/>
                  <a:pt x="4083802" y="0"/>
                </a:cubicBezTo>
                <a:cubicBezTo>
                  <a:pt x="3922557" y="295473"/>
                  <a:pt x="4040042" y="1186317"/>
                  <a:pt x="4083802" y="2308324"/>
                </a:cubicBezTo>
                <a:cubicBezTo>
                  <a:pt x="3051223" y="2143563"/>
                  <a:pt x="754054" y="2426474"/>
                  <a:pt x="0" y="2308324"/>
                </a:cubicBezTo>
                <a:cubicBezTo>
                  <a:pt x="-55725" y="1490219"/>
                  <a:pt x="17072" y="609588"/>
                  <a:pt x="0" y="0"/>
                </a:cubicBezTo>
                <a:close/>
              </a:path>
              <a:path w="4083802" h="2308324" stroke="0" extrusionOk="0">
                <a:moveTo>
                  <a:pt x="0" y="0"/>
                </a:moveTo>
                <a:cubicBezTo>
                  <a:pt x="1110903" y="11849"/>
                  <a:pt x="3652668" y="-161459"/>
                  <a:pt x="4083802" y="0"/>
                </a:cubicBezTo>
                <a:cubicBezTo>
                  <a:pt x="4086932" y="699270"/>
                  <a:pt x="3982626" y="2031698"/>
                  <a:pt x="4083802" y="2308324"/>
                </a:cubicBezTo>
                <a:cubicBezTo>
                  <a:pt x="3331179" y="2162464"/>
                  <a:pt x="1313692" y="2230000"/>
                  <a:pt x="0" y="2308324"/>
                </a:cubicBezTo>
                <a:cubicBezTo>
                  <a:pt x="74291" y="1581858"/>
                  <a:pt x="168006" y="1077334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en-US" sz="36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Việc</a:t>
            </a:r>
            <a:r>
              <a:rPr lang="en-US" sz="36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6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đó</a:t>
            </a:r>
            <a:r>
              <a:rPr lang="en-US" sz="36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thể</a:t>
            </a:r>
            <a:r>
              <a:rPr lang="en-US" sz="36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hiện</a:t>
            </a:r>
            <a:r>
              <a:rPr lang="en-US" sz="36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lang="en-US" sz="36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nam</a:t>
            </a:r>
            <a:r>
              <a:rPr lang="en-US" sz="36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đã</a:t>
            </a:r>
            <a:r>
              <a:rPr lang="en-US" sz="36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giữ</a:t>
            </a:r>
            <a:r>
              <a:rPr lang="en-US" sz="36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đúng</a:t>
            </a:r>
            <a:r>
              <a:rPr lang="en-US" sz="36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lời</a:t>
            </a:r>
            <a:r>
              <a:rPr lang="en-US" sz="36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hứa</a:t>
            </a:r>
            <a:r>
              <a:rPr lang="en-US" sz="36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với</a:t>
            </a:r>
            <a:r>
              <a:rPr lang="en-US" sz="36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lang="en-US" sz="36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nữ</a:t>
            </a:r>
            <a:r>
              <a:rPr lang="en-US" sz="36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1" name="Picture 8" descr="https://i.pinimg.com/564x/3b/10/37/3b1037fde6f90055ff49d688133d9c45.jpg">
            <a:extLst>
              <a:ext uri="{FF2B5EF4-FFF2-40B4-BE49-F238E27FC236}">
                <a16:creationId xmlns:a16="http://schemas.microsoft.com/office/drawing/2014/main" id="{2C7E47F5-CBAC-4626-987B-540810D07E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1091944" y="3190240"/>
            <a:ext cx="5152079" cy="3874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273747A-3F91-40AC-A89A-CCCDE9645EB2}"/>
              </a:ext>
            </a:extLst>
          </p:cNvPr>
          <p:cNvSpPr/>
          <p:nvPr/>
        </p:nvSpPr>
        <p:spPr>
          <a:xfrm>
            <a:off x="713168" y="2324058"/>
            <a:ext cx="18405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Chia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sẻ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3" name="Freeform: Shape 34">
            <a:extLst>
              <a:ext uri="{FF2B5EF4-FFF2-40B4-BE49-F238E27FC236}">
                <a16:creationId xmlns:a16="http://schemas.microsoft.com/office/drawing/2014/main" id="{091477B0-78EE-4CDF-AAD8-1535A893C84F}"/>
              </a:ext>
            </a:extLst>
          </p:cNvPr>
          <p:cNvSpPr/>
          <p:nvPr/>
        </p:nvSpPr>
        <p:spPr>
          <a:xfrm>
            <a:off x="7459875" y="3267594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5400A1F-4B33-4F0D-BE3E-031A3FE861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5227" y="1316278"/>
            <a:ext cx="4856198" cy="28613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79773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B3C8E91-FAC6-4DC1-A29F-0BBADBF9E306}"/>
              </a:ext>
            </a:extLst>
          </p:cNvPr>
          <p:cNvSpPr txBox="1"/>
          <p:nvPr/>
        </p:nvSpPr>
        <p:spPr>
          <a:xfrm>
            <a:off x="7583516" y="932462"/>
            <a:ext cx="4463172" cy="2246769"/>
          </a:xfrm>
          <a:custGeom>
            <a:avLst/>
            <a:gdLst>
              <a:gd name="connsiteX0" fmla="*/ 0 w 4463172"/>
              <a:gd name="connsiteY0" fmla="*/ 0 h 2246769"/>
              <a:gd name="connsiteX1" fmla="*/ 4463172 w 4463172"/>
              <a:gd name="connsiteY1" fmla="*/ 0 h 2246769"/>
              <a:gd name="connsiteX2" fmla="*/ 4463172 w 4463172"/>
              <a:gd name="connsiteY2" fmla="*/ 2246769 h 2246769"/>
              <a:gd name="connsiteX3" fmla="*/ 0 w 4463172"/>
              <a:gd name="connsiteY3" fmla="*/ 2246769 h 2246769"/>
              <a:gd name="connsiteX4" fmla="*/ 0 w 4463172"/>
              <a:gd name="connsiteY4" fmla="*/ 0 h 2246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63172" h="2246769" fill="none" extrusionOk="0">
                <a:moveTo>
                  <a:pt x="0" y="0"/>
                </a:moveTo>
                <a:cubicBezTo>
                  <a:pt x="2163672" y="5222"/>
                  <a:pt x="2463299" y="24918"/>
                  <a:pt x="4463172" y="0"/>
                </a:cubicBezTo>
                <a:cubicBezTo>
                  <a:pt x="4301927" y="264203"/>
                  <a:pt x="4419412" y="1906360"/>
                  <a:pt x="4463172" y="2246769"/>
                </a:cubicBezTo>
                <a:cubicBezTo>
                  <a:pt x="3098203" y="2082008"/>
                  <a:pt x="1800755" y="2364919"/>
                  <a:pt x="0" y="2246769"/>
                </a:cubicBezTo>
                <a:cubicBezTo>
                  <a:pt x="-55725" y="1989066"/>
                  <a:pt x="17072" y="394296"/>
                  <a:pt x="0" y="0"/>
                </a:cubicBezTo>
                <a:close/>
              </a:path>
              <a:path w="4463172" h="2246769" stroke="0" extrusionOk="0">
                <a:moveTo>
                  <a:pt x="0" y="0"/>
                </a:moveTo>
                <a:cubicBezTo>
                  <a:pt x="1559441" y="11849"/>
                  <a:pt x="3761884" y="-161459"/>
                  <a:pt x="4463172" y="0"/>
                </a:cubicBezTo>
                <a:cubicBezTo>
                  <a:pt x="4466302" y="606820"/>
                  <a:pt x="4361996" y="1163246"/>
                  <a:pt x="4463172" y="2246769"/>
                </a:cubicBezTo>
                <a:cubicBezTo>
                  <a:pt x="2494388" y="2100909"/>
                  <a:pt x="2030127" y="2168445"/>
                  <a:pt x="0" y="2246769"/>
                </a:cubicBezTo>
                <a:cubicBezTo>
                  <a:pt x="74291" y="1452973"/>
                  <a:pt x="168006" y="677708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Người anh đưa cho em chiếc đèn ông sao và nói: “Anh làm cho em chiếc đèn ông sao như đã hứa này.”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7BED5B-0D9E-40D8-BCA8-57676DBACAD7}"/>
              </a:ext>
            </a:extLst>
          </p:cNvPr>
          <p:cNvSpPr txBox="1"/>
          <p:nvPr/>
        </p:nvSpPr>
        <p:spPr>
          <a:xfrm>
            <a:off x="7711958" y="4038697"/>
            <a:ext cx="4083802" cy="1569660"/>
          </a:xfrm>
          <a:custGeom>
            <a:avLst/>
            <a:gdLst>
              <a:gd name="connsiteX0" fmla="*/ 0 w 4083802"/>
              <a:gd name="connsiteY0" fmla="*/ 0 h 1569660"/>
              <a:gd name="connsiteX1" fmla="*/ 4083802 w 4083802"/>
              <a:gd name="connsiteY1" fmla="*/ 0 h 1569660"/>
              <a:gd name="connsiteX2" fmla="*/ 4083802 w 4083802"/>
              <a:gd name="connsiteY2" fmla="*/ 1569660 h 1569660"/>
              <a:gd name="connsiteX3" fmla="*/ 0 w 4083802"/>
              <a:gd name="connsiteY3" fmla="*/ 1569660 h 1569660"/>
              <a:gd name="connsiteX4" fmla="*/ 0 w 4083802"/>
              <a:gd name="connsiteY4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3802" h="1569660" fill="none" extrusionOk="0">
                <a:moveTo>
                  <a:pt x="0" y="0"/>
                </a:moveTo>
                <a:cubicBezTo>
                  <a:pt x="1777677" y="5222"/>
                  <a:pt x="2586167" y="24918"/>
                  <a:pt x="4083802" y="0"/>
                </a:cubicBezTo>
                <a:cubicBezTo>
                  <a:pt x="4181363" y="257633"/>
                  <a:pt x="4035411" y="890565"/>
                  <a:pt x="4083802" y="1569660"/>
                </a:cubicBezTo>
                <a:cubicBezTo>
                  <a:pt x="3051223" y="1404899"/>
                  <a:pt x="754054" y="1687810"/>
                  <a:pt x="0" y="1569660"/>
                </a:cubicBezTo>
                <a:cubicBezTo>
                  <a:pt x="-74708" y="1232144"/>
                  <a:pt x="128259" y="683735"/>
                  <a:pt x="0" y="0"/>
                </a:cubicBezTo>
                <a:close/>
              </a:path>
              <a:path w="4083802" h="1569660" stroke="0" extrusionOk="0">
                <a:moveTo>
                  <a:pt x="0" y="0"/>
                </a:moveTo>
                <a:cubicBezTo>
                  <a:pt x="1110903" y="11849"/>
                  <a:pt x="3652668" y="-161459"/>
                  <a:pt x="4083802" y="0"/>
                </a:cubicBezTo>
                <a:cubicBezTo>
                  <a:pt x="4057914" y="662121"/>
                  <a:pt x="4153214" y="1402874"/>
                  <a:pt x="4083802" y="1569660"/>
                </a:cubicBezTo>
                <a:cubicBezTo>
                  <a:pt x="3331179" y="1423800"/>
                  <a:pt x="1313692" y="1491336"/>
                  <a:pt x="0" y="1569660"/>
                </a:cubicBezTo>
                <a:cubicBezTo>
                  <a:pt x="-36542" y="1287094"/>
                  <a:pt x="-117217" y="561160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3200" b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Việc làm đó thể hiện người anh đã giữ đúng lời hứa vơi em.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1" name="Picture 8" descr="https://i.pinimg.com/564x/3b/10/37/3b1037fde6f90055ff49d688133d9c45.jpg">
            <a:extLst>
              <a:ext uri="{FF2B5EF4-FFF2-40B4-BE49-F238E27FC236}">
                <a16:creationId xmlns:a16="http://schemas.microsoft.com/office/drawing/2014/main" id="{2C7E47F5-CBAC-4626-987B-540810D07E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1091944" y="3190240"/>
            <a:ext cx="5152079" cy="3874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273747A-3F91-40AC-A89A-CCCDE9645EB2}"/>
              </a:ext>
            </a:extLst>
          </p:cNvPr>
          <p:cNvSpPr/>
          <p:nvPr/>
        </p:nvSpPr>
        <p:spPr>
          <a:xfrm>
            <a:off x="713168" y="2324058"/>
            <a:ext cx="18405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Chia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sẻ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3" name="Freeform: Shape 34">
            <a:extLst>
              <a:ext uri="{FF2B5EF4-FFF2-40B4-BE49-F238E27FC236}">
                <a16:creationId xmlns:a16="http://schemas.microsoft.com/office/drawing/2014/main" id="{091477B0-78EE-4CDF-AAD8-1535A893C84F}"/>
              </a:ext>
            </a:extLst>
          </p:cNvPr>
          <p:cNvSpPr/>
          <p:nvPr/>
        </p:nvSpPr>
        <p:spPr>
          <a:xfrm>
            <a:off x="7385446" y="3108105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C3C2A5-C8FF-4059-8FAF-0A0C25C6DA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7519" y="1302959"/>
            <a:ext cx="4656770" cy="27500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5543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B3C8E91-FAC6-4DC1-A29F-0BBADBF9E306}"/>
              </a:ext>
            </a:extLst>
          </p:cNvPr>
          <p:cNvSpPr txBox="1"/>
          <p:nvPr/>
        </p:nvSpPr>
        <p:spPr>
          <a:xfrm>
            <a:off x="7649108" y="802770"/>
            <a:ext cx="4083802" cy="1754326"/>
          </a:xfrm>
          <a:custGeom>
            <a:avLst/>
            <a:gdLst>
              <a:gd name="connsiteX0" fmla="*/ 0 w 4083802"/>
              <a:gd name="connsiteY0" fmla="*/ 0 h 1754326"/>
              <a:gd name="connsiteX1" fmla="*/ 4083802 w 4083802"/>
              <a:gd name="connsiteY1" fmla="*/ 0 h 1754326"/>
              <a:gd name="connsiteX2" fmla="*/ 4083802 w 4083802"/>
              <a:gd name="connsiteY2" fmla="*/ 1754326 h 1754326"/>
              <a:gd name="connsiteX3" fmla="*/ 0 w 4083802"/>
              <a:gd name="connsiteY3" fmla="*/ 1754326 h 1754326"/>
              <a:gd name="connsiteX4" fmla="*/ 0 w 4083802"/>
              <a:gd name="connsiteY4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3802" h="1754326" fill="none" extrusionOk="0">
                <a:moveTo>
                  <a:pt x="0" y="0"/>
                </a:moveTo>
                <a:cubicBezTo>
                  <a:pt x="1777677" y="5222"/>
                  <a:pt x="2586167" y="24918"/>
                  <a:pt x="4083802" y="0"/>
                </a:cubicBezTo>
                <a:cubicBezTo>
                  <a:pt x="4148377" y="239465"/>
                  <a:pt x="3985729" y="1500058"/>
                  <a:pt x="4083802" y="1754326"/>
                </a:cubicBezTo>
                <a:cubicBezTo>
                  <a:pt x="3051223" y="1589565"/>
                  <a:pt x="754054" y="1872476"/>
                  <a:pt x="0" y="1754326"/>
                </a:cubicBezTo>
                <a:cubicBezTo>
                  <a:pt x="-8328" y="1287393"/>
                  <a:pt x="-71301" y="628243"/>
                  <a:pt x="0" y="0"/>
                </a:cubicBezTo>
                <a:close/>
              </a:path>
              <a:path w="4083802" h="1754326" stroke="0" extrusionOk="0">
                <a:moveTo>
                  <a:pt x="0" y="0"/>
                </a:moveTo>
                <a:cubicBezTo>
                  <a:pt x="1110903" y="11849"/>
                  <a:pt x="3652668" y="-161459"/>
                  <a:pt x="4083802" y="0"/>
                </a:cubicBezTo>
                <a:cubicBezTo>
                  <a:pt x="4057988" y="606792"/>
                  <a:pt x="3937272" y="1569389"/>
                  <a:pt x="4083802" y="1754326"/>
                </a:cubicBezTo>
                <a:cubicBezTo>
                  <a:pt x="3331179" y="1608466"/>
                  <a:pt x="1313692" y="1676002"/>
                  <a:pt x="0" y="1754326"/>
                </a:cubicBezTo>
                <a:cubicBezTo>
                  <a:pt x="-86507" y="1268396"/>
                  <a:pt x="-134028" y="800933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36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 gái choàng dậy khi nghe chuông báo thức.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7BED5B-0D9E-40D8-BCA8-57676DBACAD7}"/>
              </a:ext>
            </a:extLst>
          </p:cNvPr>
          <p:cNvSpPr txBox="1"/>
          <p:nvPr/>
        </p:nvSpPr>
        <p:spPr>
          <a:xfrm>
            <a:off x="7691637" y="3576495"/>
            <a:ext cx="4238093" cy="2862322"/>
          </a:xfrm>
          <a:custGeom>
            <a:avLst/>
            <a:gdLst>
              <a:gd name="connsiteX0" fmla="*/ 0 w 4238093"/>
              <a:gd name="connsiteY0" fmla="*/ 0 h 2862322"/>
              <a:gd name="connsiteX1" fmla="*/ 4238093 w 4238093"/>
              <a:gd name="connsiteY1" fmla="*/ 0 h 2862322"/>
              <a:gd name="connsiteX2" fmla="*/ 4238093 w 4238093"/>
              <a:gd name="connsiteY2" fmla="*/ 2862322 h 2862322"/>
              <a:gd name="connsiteX3" fmla="*/ 0 w 4238093"/>
              <a:gd name="connsiteY3" fmla="*/ 2862322 h 2862322"/>
              <a:gd name="connsiteX4" fmla="*/ 0 w 4238093"/>
              <a:gd name="connsiteY4" fmla="*/ 0 h 2862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38093" h="2862322" fill="none" extrusionOk="0">
                <a:moveTo>
                  <a:pt x="0" y="0"/>
                </a:moveTo>
                <a:cubicBezTo>
                  <a:pt x="763878" y="5222"/>
                  <a:pt x="2369663" y="24918"/>
                  <a:pt x="4238093" y="0"/>
                </a:cubicBezTo>
                <a:cubicBezTo>
                  <a:pt x="4076848" y="942177"/>
                  <a:pt x="4194333" y="1869700"/>
                  <a:pt x="4238093" y="2862322"/>
                </a:cubicBezTo>
                <a:cubicBezTo>
                  <a:pt x="2760256" y="2697561"/>
                  <a:pt x="645728" y="2980472"/>
                  <a:pt x="0" y="2862322"/>
                </a:cubicBezTo>
                <a:cubicBezTo>
                  <a:pt x="-55725" y="1471564"/>
                  <a:pt x="17072" y="1108071"/>
                  <a:pt x="0" y="0"/>
                </a:cubicBezTo>
                <a:close/>
              </a:path>
              <a:path w="4238093" h="2862322" stroke="0" extrusionOk="0">
                <a:moveTo>
                  <a:pt x="0" y="0"/>
                </a:moveTo>
                <a:cubicBezTo>
                  <a:pt x="1299704" y="11849"/>
                  <a:pt x="3773642" y="-161459"/>
                  <a:pt x="4238093" y="0"/>
                </a:cubicBezTo>
                <a:cubicBezTo>
                  <a:pt x="4241223" y="1124090"/>
                  <a:pt x="4136917" y="1755093"/>
                  <a:pt x="4238093" y="2862322"/>
                </a:cubicBezTo>
                <a:cubicBezTo>
                  <a:pt x="2232880" y="2716462"/>
                  <a:pt x="1307753" y="2783998"/>
                  <a:pt x="0" y="2862322"/>
                </a:cubicBezTo>
                <a:cubicBezTo>
                  <a:pt x="74291" y="2043234"/>
                  <a:pt x="168006" y="726102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en-US" sz="36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lang="en-US" sz="36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ý </a:t>
            </a:r>
            <a:r>
              <a:rPr lang="en-US" sz="36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đã</a:t>
            </a:r>
            <a:r>
              <a:rPr lang="en-US" sz="36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thực</a:t>
            </a:r>
            <a:r>
              <a:rPr lang="en-US" sz="36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hiện</a:t>
            </a:r>
            <a:r>
              <a:rPr lang="en-US" sz="36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đúng</a:t>
            </a:r>
            <a:r>
              <a:rPr lang="en-US" sz="36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lời</a:t>
            </a:r>
            <a:r>
              <a:rPr lang="en-US" sz="36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hứa</a:t>
            </a:r>
            <a:r>
              <a:rPr lang="en-US" sz="36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với</a:t>
            </a:r>
            <a:r>
              <a:rPr lang="en-US" sz="36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chính</a:t>
            </a:r>
            <a:r>
              <a:rPr lang="en-US" sz="36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mình</a:t>
            </a:r>
            <a:r>
              <a:rPr lang="en-US" sz="36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6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“</a:t>
            </a:r>
            <a:r>
              <a:rPr lang="en-US" sz="36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Dậy</a:t>
            </a:r>
            <a:r>
              <a:rPr lang="en-US" sz="36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đúng</a:t>
            </a:r>
            <a:r>
              <a:rPr lang="en-US" sz="36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giờ</a:t>
            </a:r>
            <a:r>
              <a:rPr lang="en-US" sz="36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để</a:t>
            </a:r>
            <a:r>
              <a:rPr lang="en-US" sz="36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tập</a:t>
            </a:r>
            <a:r>
              <a:rPr lang="en-US" sz="36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thể</a:t>
            </a:r>
            <a:r>
              <a:rPr lang="en-US" sz="36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dục</a:t>
            </a:r>
            <a:r>
              <a:rPr lang="en-US" sz="36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.”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1" name="Picture 8" descr="https://i.pinimg.com/564x/3b/10/37/3b1037fde6f90055ff49d688133d9c45.jpg">
            <a:extLst>
              <a:ext uri="{FF2B5EF4-FFF2-40B4-BE49-F238E27FC236}">
                <a16:creationId xmlns:a16="http://schemas.microsoft.com/office/drawing/2014/main" id="{2C7E47F5-CBAC-4626-987B-540810D07E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1091944" y="3190240"/>
            <a:ext cx="5152079" cy="3874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273747A-3F91-40AC-A89A-CCCDE9645EB2}"/>
              </a:ext>
            </a:extLst>
          </p:cNvPr>
          <p:cNvSpPr/>
          <p:nvPr/>
        </p:nvSpPr>
        <p:spPr>
          <a:xfrm>
            <a:off x="713168" y="2324058"/>
            <a:ext cx="18405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Chia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sẻ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3" name="Freeform: Shape 34">
            <a:extLst>
              <a:ext uri="{FF2B5EF4-FFF2-40B4-BE49-F238E27FC236}">
                <a16:creationId xmlns:a16="http://schemas.microsoft.com/office/drawing/2014/main" id="{091477B0-78EE-4CDF-AAD8-1535A893C84F}"/>
              </a:ext>
            </a:extLst>
          </p:cNvPr>
          <p:cNvSpPr/>
          <p:nvPr/>
        </p:nvSpPr>
        <p:spPr>
          <a:xfrm>
            <a:off x="7551787" y="2589845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55BFC1A-D7E2-41F9-A64F-90C0EF5E50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7909" y="1329467"/>
            <a:ext cx="4809221" cy="28377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265449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0EDE43C5-3AB5-4DEB-91AE-2C2D39A4A69C}"/>
              </a:ext>
            </a:extLst>
          </p:cNvPr>
          <p:cNvSpPr/>
          <p:nvPr/>
        </p:nvSpPr>
        <p:spPr>
          <a:xfrm>
            <a:off x="416560" y="467360"/>
            <a:ext cx="11419840" cy="617728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354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3C8E91-FAC6-4DC1-A29F-0BBADBF9E306}"/>
              </a:ext>
            </a:extLst>
          </p:cNvPr>
          <p:cNvSpPr txBox="1"/>
          <p:nvPr/>
        </p:nvSpPr>
        <p:spPr>
          <a:xfrm>
            <a:off x="3200918" y="1600783"/>
            <a:ext cx="6887962" cy="646331"/>
          </a:xfrm>
          <a:custGeom>
            <a:avLst/>
            <a:gdLst>
              <a:gd name="connsiteX0" fmla="*/ 0 w 6887962"/>
              <a:gd name="connsiteY0" fmla="*/ 0 h 646331"/>
              <a:gd name="connsiteX1" fmla="*/ 6887962 w 6887962"/>
              <a:gd name="connsiteY1" fmla="*/ 0 h 646331"/>
              <a:gd name="connsiteX2" fmla="*/ 6887962 w 6887962"/>
              <a:gd name="connsiteY2" fmla="*/ 646331 h 646331"/>
              <a:gd name="connsiteX3" fmla="*/ 0 w 6887962"/>
              <a:gd name="connsiteY3" fmla="*/ 646331 h 646331"/>
              <a:gd name="connsiteX4" fmla="*/ 0 w 6887962"/>
              <a:gd name="connsiteY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7962" h="646331" fill="none" extrusionOk="0">
                <a:moveTo>
                  <a:pt x="0" y="0"/>
                </a:moveTo>
                <a:cubicBezTo>
                  <a:pt x="3312403" y="5222"/>
                  <a:pt x="4263024" y="24918"/>
                  <a:pt x="6887962" y="0"/>
                </a:cubicBezTo>
                <a:cubicBezTo>
                  <a:pt x="6888216" y="82799"/>
                  <a:pt x="6907740" y="500035"/>
                  <a:pt x="6887962" y="646331"/>
                </a:cubicBezTo>
                <a:cubicBezTo>
                  <a:pt x="5161155" y="481570"/>
                  <a:pt x="3142007" y="764481"/>
                  <a:pt x="0" y="646331"/>
                </a:cubicBezTo>
                <a:cubicBezTo>
                  <a:pt x="-25800" y="331639"/>
                  <a:pt x="10771" y="187809"/>
                  <a:pt x="0" y="0"/>
                </a:cubicBezTo>
                <a:close/>
              </a:path>
              <a:path w="6887962" h="646331" stroke="0" extrusionOk="0">
                <a:moveTo>
                  <a:pt x="0" y="0"/>
                </a:moveTo>
                <a:cubicBezTo>
                  <a:pt x="1524013" y="11849"/>
                  <a:pt x="5449589" y="-161459"/>
                  <a:pt x="6887962" y="0"/>
                </a:cubicBezTo>
                <a:cubicBezTo>
                  <a:pt x="6862780" y="272270"/>
                  <a:pt x="6941864" y="451941"/>
                  <a:pt x="6887962" y="646331"/>
                </a:cubicBezTo>
                <a:cubicBezTo>
                  <a:pt x="3971837" y="500471"/>
                  <a:pt x="2567350" y="568007"/>
                  <a:pt x="0" y="646331"/>
                </a:cubicBezTo>
                <a:cubicBezTo>
                  <a:pt x="45562" y="351981"/>
                  <a:pt x="-52553" y="181843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36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 có ai hứa với em điều gì chưa?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8" descr="https://i.pinimg.com/564x/3b/10/37/3b1037fde6f90055ff49d688133d9c45.jpg">
            <a:extLst>
              <a:ext uri="{FF2B5EF4-FFF2-40B4-BE49-F238E27FC236}">
                <a16:creationId xmlns:a16="http://schemas.microsoft.com/office/drawing/2014/main" id="{2C7E47F5-CBAC-4626-987B-540810D07E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1091944" y="3190240"/>
            <a:ext cx="5152079" cy="3874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6BF812D-9224-436E-BEBF-9CDE1AB2BFEA}"/>
              </a:ext>
            </a:extLst>
          </p:cNvPr>
          <p:cNvSpPr txBox="1"/>
          <p:nvPr/>
        </p:nvSpPr>
        <p:spPr>
          <a:xfrm>
            <a:off x="3200918" y="2678001"/>
            <a:ext cx="6887962" cy="1200329"/>
          </a:xfrm>
          <a:custGeom>
            <a:avLst/>
            <a:gdLst>
              <a:gd name="connsiteX0" fmla="*/ 0 w 6887962"/>
              <a:gd name="connsiteY0" fmla="*/ 0 h 1200329"/>
              <a:gd name="connsiteX1" fmla="*/ 6887962 w 6887962"/>
              <a:gd name="connsiteY1" fmla="*/ 0 h 1200329"/>
              <a:gd name="connsiteX2" fmla="*/ 6887962 w 6887962"/>
              <a:gd name="connsiteY2" fmla="*/ 1200329 h 1200329"/>
              <a:gd name="connsiteX3" fmla="*/ 0 w 6887962"/>
              <a:gd name="connsiteY3" fmla="*/ 1200329 h 1200329"/>
              <a:gd name="connsiteX4" fmla="*/ 0 w 6887962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7962" h="1200329" fill="none" extrusionOk="0">
                <a:moveTo>
                  <a:pt x="0" y="0"/>
                </a:moveTo>
                <a:cubicBezTo>
                  <a:pt x="3312403" y="5222"/>
                  <a:pt x="4263024" y="24918"/>
                  <a:pt x="6887962" y="0"/>
                </a:cubicBezTo>
                <a:cubicBezTo>
                  <a:pt x="6954696" y="180425"/>
                  <a:pt x="6940979" y="1037242"/>
                  <a:pt x="6887962" y="1200329"/>
                </a:cubicBezTo>
                <a:cubicBezTo>
                  <a:pt x="5161155" y="1035568"/>
                  <a:pt x="3142007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6887962" h="1200329" stroke="0" extrusionOk="0">
                <a:moveTo>
                  <a:pt x="0" y="0"/>
                </a:moveTo>
                <a:cubicBezTo>
                  <a:pt x="1524013" y="11849"/>
                  <a:pt x="5449589" y="-161459"/>
                  <a:pt x="6887962" y="0"/>
                </a:cubicBezTo>
                <a:cubicBezTo>
                  <a:pt x="6812920" y="255061"/>
                  <a:pt x="6958484" y="845340"/>
                  <a:pt x="6887962" y="1200329"/>
                </a:cubicBezTo>
                <a:cubicBezTo>
                  <a:pt x="3971837" y="1054469"/>
                  <a:pt x="2567350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36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 đó có thực hiện được lời hứa của mình với em không?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B2354A3-9CFA-4DA6-9785-3CE4A520D3CA}"/>
              </a:ext>
            </a:extLst>
          </p:cNvPr>
          <p:cNvSpPr txBox="1"/>
          <p:nvPr/>
        </p:nvSpPr>
        <p:spPr>
          <a:xfrm>
            <a:off x="3222183" y="4293322"/>
            <a:ext cx="6786362" cy="646331"/>
          </a:xfrm>
          <a:custGeom>
            <a:avLst/>
            <a:gdLst>
              <a:gd name="connsiteX0" fmla="*/ 0 w 6786362"/>
              <a:gd name="connsiteY0" fmla="*/ 0 h 646331"/>
              <a:gd name="connsiteX1" fmla="*/ 6786362 w 6786362"/>
              <a:gd name="connsiteY1" fmla="*/ 0 h 646331"/>
              <a:gd name="connsiteX2" fmla="*/ 6786362 w 6786362"/>
              <a:gd name="connsiteY2" fmla="*/ 646331 h 646331"/>
              <a:gd name="connsiteX3" fmla="*/ 0 w 6786362"/>
              <a:gd name="connsiteY3" fmla="*/ 646331 h 646331"/>
              <a:gd name="connsiteX4" fmla="*/ 0 w 6786362"/>
              <a:gd name="connsiteY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6362" h="646331" fill="none" extrusionOk="0">
                <a:moveTo>
                  <a:pt x="0" y="0"/>
                </a:moveTo>
                <a:cubicBezTo>
                  <a:pt x="1028465" y="5222"/>
                  <a:pt x="5166705" y="24918"/>
                  <a:pt x="6786362" y="0"/>
                </a:cubicBezTo>
                <a:cubicBezTo>
                  <a:pt x="6786616" y="82799"/>
                  <a:pt x="6806140" y="500035"/>
                  <a:pt x="6786362" y="646331"/>
                </a:cubicBezTo>
                <a:cubicBezTo>
                  <a:pt x="3603582" y="481570"/>
                  <a:pt x="1902251" y="764481"/>
                  <a:pt x="0" y="646331"/>
                </a:cubicBezTo>
                <a:cubicBezTo>
                  <a:pt x="-25800" y="331639"/>
                  <a:pt x="10771" y="187809"/>
                  <a:pt x="0" y="0"/>
                </a:cubicBezTo>
                <a:close/>
              </a:path>
              <a:path w="6786362" h="646331" stroke="0" extrusionOk="0">
                <a:moveTo>
                  <a:pt x="0" y="0"/>
                </a:moveTo>
                <a:cubicBezTo>
                  <a:pt x="2700748" y="11849"/>
                  <a:pt x="4167045" y="-161459"/>
                  <a:pt x="6786362" y="0"/>
                </a:cubicBezTo>
                <a:cubicBezTo>
                  <a:pt x="6761180" y="272270"/>
                  <a:pt x="6840264" y="451941"/>
                  <a:pt x="6786362" y="646331"/>
                </a:cubicBezTo>
                <a:cubicBezTo>
                  <a:pt x="3537577" y="500471"/>
                  <a:pt x="709659" y="568007"/>
                  <a:pt x="0" y="646331"/>
                </a:cubicBezTo>
                <a:cubicBezTo>
                  <a:pt x="45562" y="351981"/>
                  <a:pt x="-52553" y="181843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36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 đó em cảm thấy như thế nào?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211437-280F-4989-A68A-B6897CFA49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719" y="2407786"/>
            <a:ext cx="2024047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0541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76E690-D566-E358-993E-E67C0582A4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云形 12">
            <a:extLst>
              <a:ext uri="{FF2B5EF4-FFF2-40B4-BE49-F238E27FC236}">
                <a16:creationId xmlns:a16="http://schemas.microsoft.com/office/drawing/2014/main" id="{8E406BDF-5C52-F3F9-97DA-47A25E86D6F5}"/>
              </a:ext>
            </a:extLst>
          </p:cNvPr>
          <p:cNvSpPr/>
          <p:nvPr/>
        </p:nvSpPr>
        <p:spPr>
          <a:xfrm>
            <a:off x="10357223" y="419100"/>
            <a:ext cx="983970" cy="53613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心坊童梦奇缘W" panose="020B0A04020202020204" pitchFamily="34" charset="-122"/>
              <a:ea typeface="字心坊童梦奇缘W" panose="020B0A04020202020204" pitchFamily="34" charset="-122"/>
              <a:cs typeface="+mn-cs"/>
              <a:sym typeface="字心坊童梦奇缘W" panose="020B0A04020202020204" pitchFamily="34" charset="-122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C7DEDAA3-80E1-7FCE-297E-33610AF303B0}"/>
              </a:ext>
            </a:extLst>
          </p:cNvPr>
          <p:cNvGrpSpPr/>
          <p:nvPr/>
        </p:nvGrpSpPr>
        <p:grpSpPr>
          <a:xfrm>
            <a:off x="7438557" y="1268964"/>
            <a:ext cx="5411722" cy="5785338"/>
            <a:chOff x="7959532" y="1956394"/>
            <a:chExt cx="4795382" cy="4920626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3D989F07-3765-BCDF-882E-736D992F24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61"/>
            <a:stretch>
              <a:fillRect/>
            </a:stretch>
          </p:blipFill>
          <p:spPr>
            <a:xfrm flipH="1">
              <a:off x="9285797" y="1956394"/>
              <a:ext cx="2893892" cy="4482506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E738E7E9-F9D4-5F67-FBD6-4E97D98E4C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9532" y="2081638"/>
              <a:ext cx="4795382" cy="4795382"/>
            </a:xfrm>
            <a:prstGeom prst="rect">
              <a:avLst/>
            </a:prstGeom>
          </p:spPr>
        </p:pic>
      </p:grpSp>
      <p:pic>
        <p:nvPicPr>
          <p:cNvPr id="3" name="Picture 2" descr="A green and red text on a black background&#10;&#10;AI-generated content may be incorrect.">
            <a:extLst>
              <a:ext uri="{FF2B5EF4-FFF2-40B4-BE49-F238E27FC236}">
                <a16:creationId xmlns:a16="http://schemas.microsoft.com/office/drawing/2014/main" id="{A4BFA71B-56D9-8329-2835-85E2949E9A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202" y="777698"/>
            <a:ext cx="7193903" cy="5791702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9CF6277-6826-797B-D1EA-8E4ED19F27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4414" y="0"/>
            <a:ext cx="1613697" cy="161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03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38"/>
          <p:cNvSpPr/>
          <p:nvPr/>
        </p:nvSpPr>
        <p:spPr>
          <a:xfrm>
            <a:off x="741680" y="1460229"/>
            <a:ext cx="10017071" cy="2989627"/>
          </a:xfrm>
          <a:custGeom>
            <a:avLst/>
            <a:gdLst/>
            <a:ahLst/>
            <a:cxnLst/>
            <a:rect l="l" t="t" r="r" b="b"/>
            <a:pathLst>
              <a:path w="19081" h="24216" extrusionOk="0">
                <a:moveTo>
                  <a:pt x="10782" y="1"/>
                </a:moveTo>
                <a:cubicBezTo>
                  <a:pt x="9663" y="1"/>
                  <a:pt x="8461" y="88"/>
                  <a:pt x="7205" y="217"/>
                </a:cubicBezTo>
                <a:cubicBezTo>
                  <a:pt x="5204" y="417"/>
                  <a:pt x="3136" y="1084"/>
                  <a:pt x="2168" y="3019"/>
                </a:cubicBezTo>
                <a:cubicBezTo>
                  <a:pt x="1234" y="4854"/>
                  <a:pt x="0" y="19598"/>
                  <a:pt x="2502" y="22133"/>
                </a:cubicBezTo>
                <a:cubicBezTo>
                  <a:pt x="3914" y="23561"/>
                  <a:pt x="7017" y="24216"/>
                  <a:pt x="10076" y="24216"/>
                </a:cubicBezTo>
                <a:cubicBezTo>
                  <a:pt x="13590" y="24216"/>
                  <a:pt x="17046" y="23351"/>
                  <a:pt x="17813" y="21799"/>
                </a:cubicBezTo>
                <a:cubicBezTo>
                  <a:pt x="19081" y="19231"/>
                  <a:pt x="18880" y="9223"/>
                  <a:pt x="18147" y="4887"/>
                </a:cubicBezTo>
                <a:cubicBezTo>
                  <a:pt x="17450" y="1018"/>
                  <a:pt x="14599" y="1"/>
                  <a:pt x="10782" y="1"/>
                </a:cubicBezTo>
                <a:close/>
              </a:path>
            </a:pathLst>
          </a:cu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354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3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E6F40A9E-8AF4-424F-9E45-0364B5390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3200" y="2955043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85E31D-7B95-4708-AF7A-2F0FA4A6071B}"/>
              </a:ext>
            </a:extLst>
          </p:cNvPr>
          <p:cNvSpPr txBox="1"/>
          <p:nvPr/>
        </p:nvSpPr>
        <p:spPr>
          <a:xfrm>
            <a:off x="1828455" y="1800880"/>
            <a:ext cx="78435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>
                <a:solidFill>
                  <a:srgbClr val="00354E"/>
                </a:solidFill>
                <a:latin typeface="+mj-lt"/>
              </a:rPr>
              <a:t>Chia </a:t>
            </a:r>
            <a:r>
              <a:rPr lang="en-US" sz="4800" b="1" dirty="0" err="1">
                <a:solidFill>
                  <a:srgbClr val="00354E"/>
                </a:solidFill>
                <a:latin typeface="+mj-lt"/>
              </a:rPr>
              <a:t>sẻ</a:t>
            </a:r>
            <a:r>
              <a:rPr lang="en-US" sz="4800" b="1" dirty="0">
                <a:solidFill>
                  <a:srgbClr val="00354E"/>
                </a:solidFill>
                <a:latin typeface="+mj-lt"/>
              </a:rPr>
              <a:t> </a:t>
            </a:r>
            <a:r>
              <a:rPr lang="en-US" sz="4800" b="1" dirty="0" err="1">
                <a:solidFill>
                  <a:srgbClr val="00354E"/>
                </a:solidFill>
                <a:latin typeface="+mj-lt"/>
              </a:rPr>
              <a:t>một</a:t>
            </a:r>
            <a:r>
              <a:rPr lang="en-US" sz="4800" b="1" dirty="0">
                <a:solidFill>
                  <a:srgbClr val="00354E"/>
                </a:solidFill>
                <a:latin typeface="+mj-lt"/>
              </a:rPr>
              <a:t> </a:t>
            </a:r>
            <a:r>
              <a:rPr lang="en-US" sz="4800" b="1" dirty="0" err="1">
                <a:solidFill>
                  <a:srgbClr val="00354E"/>
                </a:solidFill>
                <a:latin typeface="+mj-lt"/>
              </a:rPr>
              <a:t>số</a:t>
            </a:r>
            <a:r>
              <a:rPr lang="en-US" sz="4800" b="1" dirty="0">
                <a:solidFill>
                  <a:srgbClr val="00354E"/>
                </a:solidFill>
                <a:latin typeface="+mj-lt"/>
              </a:rPr>
              <a:t> </a:t>
            </a:r>
            <a:r>
              <a:rPr lang="en-US" sz="4800" b="1" dirty="0" err="1">
                <a:solidFill>
                  <a:srgbClr val="00354E"/>
                </a:solidFill>
                <a:latin typeface="+mj-lt"/>
              </a:rPr>
              <a:t>việc</a:t>
            </a:r>
            <a:r>
              <a:rPr lang="en-US" sz="4800" b="1" dirty="0">
                <a:solidFill>
                  <a:srgbClr val="00354E"/>
                </a:solidFill>
                <a:latin typeface="+mj-lt"/>
              </a:rPr>
              <a:t> </a:t>
            </a:r>
            <a:r>
              <a:rPr lang="en-US" sz="4800" b="1" dirty="0" err="1">
                <a:solidFill>
                  <a:srgbClr val="00354E"/>
                </a:solidFill>
                <a:latin typeface="+mj-lt"/>
              </a:rPr>
              <a:t>em</a:t>
            </a:r>
            <a:r>
              <a:rPr lang="en-US" sz="4800" b="1" dirty="0">
                <a:solidFill>
                  <a:srgbClr val="00354E"/>
                </a:solidFill>
                <a:latin typeface="+mj-lt"/>
              </a:rPr>
              <a:t> </a:t>
            </a:r>
            <a:r>
              <a:rPr lang="en-US" sz="4800" b="1" dirty="0" err="1">
                <a:solidFill>
                  <a:srgbClr val="00354E"/>
                </a:solidFill>
                <a:latin typeface="+mj-lt"/>
              </a:rPr>
              <a:t>đã</a:t>
            </a:r>
            <a:r>
              <a:rPr lang="en-US" sz="4800" b="1" dirty="0">
                <a:solidFill>
                  <a:srgbClr val="00354E"/>
                </a:solidFill>
                <a:latin typeface="+mj-lt"/>
              </a:rPr>
              <a:t> </a:t>
            </a:r>
            <a:r>
              <a:rPr lang="en-US" sz="4800" b="1" dirty="0" err="1">
                <a:solidFill>
                  <a:srgbClr val="00354E"/>
                </a:solidFill>
                <a:latin typeface="+mj-lt"/>
              </a:rPr>
              <a:t>làm</a:t>
            </a:r>
            <a:r>
              <a:rPr lang="en-US" sz="4800" b="1" dirty="0">
                <a:solidFill>
                  <a:srgbClr val="00354E"/>
                </a:solidFill>
                <a:latin typeface="+mj-lt"/>
              </a:rPr>
              <a:t> </a:t>
            </a:r>
            <a:r>
              <a:rPr lang="en-US" sz="4800" b="1" dirty="0" err="1">
                <a:solidFill>
                  <a:srgbClr val="00354E"/>
                </a:solidFill>
                <a:latin typeface="+mj-lt"/>
              </a:rPr>
              <a:t>để</a:t>
            </a:r>
            <a:r>
              <a:rPr lang="en-US" sz="4800" b="1" dirty="0">
                <a:solidFill>
                  <a:srgbClr val="00354E"/>
                </a:solidFill>
                <a:latin typeface="+mj-lt"/>
              </a:rPr>
              <a:t> </a:t>
            </a:r>
            <a:r>
              <a:rPr lang="en-US" sz="4800" b="1" dirty="0" err="1">
                <a:solidFill>
                  <a:srgbClr val="00354E"/>
                </a:solidFill>
                <a:latin typeface="+mj-lt"/>
              </a:rPr>
              <a:t>thể</a:t>
            </a:r>
            <a:r>
              <a:rPr lang="en-US" sz="4800" b="1" dirty="0">
                <a:solidFill>
                  <a:srgbClr val="00354E"/>
                </a:solidFill>
                <a:latin typeface="+mj-lt"/>
              </a:rPr>
              <a:t> </a:t>
            </a:r>
            <a:r>
              <a:rPr lang="en-US" sz="4800" b="1" dirty="0" err="1">
                <a:solidFill>
                  <a:srgbClr val="00354E"/>
                </a:solidFill>
                <a:latin typeface="+mj-lt"/>
              </a:rPr>
              <a:t>hiện</a:t>
            </a:r>
            <a:r>
              <a:rPr lang="en-US" sz="4800" b="1" dirty="0">
                <a:solidFill>
                  <a:srgbClr val="00354E"/>
                </a:solidFill>
                <a:latin typeface="+mj-lt"/>
              </a:rPr>
              <a:t> </a:t>
            </a:r>
            <a:r>
              <a:rPr lang="en-US" sz="4800" b="1" dirty="0" err="1">
                <a:solidFill>
                  <a:srgbClr val="00354E"/>
                </a:solidFill>
                <a:latin typeface="+mj-lt"/>
              </a:rPr>
              <a:t>việc</a:t>
            </a:r>
            <a:r>
              <a:rPr lang="en-US" sz="4800" b="1" dirty="0">
                <a:solidFill>
                  <a:srgbClr val="00354E"/>
                </a:solidFill>
                <a:latin typeface="+mj-lt"/>
              </a:rPr>
              <a:t> </a:t>
            </a:r>
            <a:r>
              <a:rPr lang="en-US" sz="4800" b="1" dirty="0" err="1">
                <a:solidFill>
                  <a:srgbClr val="00354E"/>
                </a:solidFill>
                <a:latin typeface="+mj-lt"/>
              </a:rPr>
              <a:t>giữ</a:t>
            </a:r>
            <a:r>
              <a:rPr lang="en-US" sz="4800" b="1" dirty="0">
                <a:solidFill>
                  <a:srgbClr val="00354E"/>
                </a:solidFill>
                <a:latin typeface="+mj-lt"/>
              </a:rPr>
              <a:t> </a:t>
            </a:r>
            <a:r>
              <a:rPr lang="en-US" sz="4800" b="1" dirty="0" err="1">
                <a:solidFill>
                  <a:srgbClr val="00354E"/>
                </a:solidFill>
                <a:latin typeface="+mj-lt"/>
              </a:rPr>
              <a:t>đúng</a:t>
            </a:r>
            <a:r>
              <a:rPr lang="en-US" sz="4800" b="1" dirty="0">
                <a:solidFill>
                  <a:srgbClr val="00354E"/>
                </a:solidFill>
                <a:latin typeface="+mj-lt"/>
              </a:rPr>
              <a:t> </a:t>
            </a:r>
            <a:r>
              <a:rPr lang="en-US" sz="4800" b="1" dirty="0" err="1">
                <a:solidFill>
                  <a:srgbClr val="00354E"/>
                </a:solidFill>
                <a:latin typeface="+mj-lt"/>
              </a:rPr>
              <a:t>lời</a:t>
            </a:r>
            <a:r>
              <a:rPr lang="en-US" sz="4800" b="1" dirty="0">
                <a:solidFill>
                  <a:srgbClr val="00354E"/>
                </a:solidFill>
                <a:latin typeface="+mj-lt"/>
              </a:rPr>
              <a:t> </a:t>
            </a:r>
            <a:r>
              <a:rPr lang="en-US" sz="4800" b="1" dirty="0" err="1">
                <a:solidFill>
                  <a:srgbClr val="00354E"/>
                </a:solidFill>
                <a:latin typeface="+mj-lt"/>
              </a:rPr>
              <a:t>hứa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354E"/>
              </a:solidFill>
              <a:effectLst/>
              <a:uLnTx/>
              <a:uFillTx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434241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图片 5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196269">
            <a:off x="1620044" y="300672"/>
            <a:ext cx="2053963" cy="1177431"/>
          </a:xfrm>
          <a:custGeom>
            <a:avLst/>
            <a:gdLst>
              <a:gd name="connsiteX0" fmla="*/ 2053963 w 2053963"/>
              <a:gd name="connsiteY0" fmla="*/ 0 h 1177431"/>
              <a:gd name="connsiteX1" fmla="*/ 2053963 w 2053963"/>
              <a:gd name="connsiteY1" fmla="*/ 814120 h 1177431"/>
              <a:gd name="connsiteX2" fmla="*/ 1229845 w 2053963"/>
              <a:gd name="connsiteY2" fmla="*/ 559934 h 1177431"/>
              <a:gd name="connsiteX3" fmla="*/ 1039388 w 2053963"/>
              <a:gd name="connsiteY3" fmla="*/ 1177431 h 1177431"/>
              <a:gd name="connsiteX4" fmla="*/ 0 w 2053963"/>
              <a:gd name="connsiteY4" fmla="*/ 1177431 h 1177431"/>
              <a:gd name="connsiteX5" fmla="*/ 0 w 2053963"/>
              <a:gd name="connsiteY5" fmla="*/ 0 h 1177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53963" h="1177431">
                <a:moveTo>
                  <a:pt x="2053963" y="0"/>
                </a:moveTo>
                <a:lnTo>
                  <a:pt x="2053963" y="814120"/>
                </a:lnTo>
                <a:lnTo>
                  <a:pt x="1229845" y="559934"/>
                </a:lnTo>
                <a:lnTo>
                  <a:pt x="1039388" y="1177431"/>
                </a:lnTo>
                <a:lnTo>
                  <a:pt x="0" y="117743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3A9915-DB90-038B-72B5-A0D90E8C39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2779" y="1938303"/>
            <a:ext cx="8919221" cy="3657917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E5EEA46-078D-CE76-B9F3-A93E8E61A5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4414" y="0"/>
            <a:ext cx="1613697" cy="16136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图片 5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196269">
            <a:off x="1620044" y="300672"/>
            <a:ext cx="2053963" cy="1177431"/>
          </a:xfrm>
          <a:custGeom>
            <a:avLst/>
            <a:gdLst>
              <a:gd name="connsiteX0" fmla="*/ 2053963 w 2053963"/>
              <a:gd name="connsiteY0" fmla="*/ 0 h 1177431"/>
              <a:gd name="connsiteX1" fmla="*/ 2053963 w 2053963"/>
              <a:gd name="connsiteY1" fmla="*/ 814120 h 1177431"/>
              <a:gd name="connsiteX2" fmla="*/ 1229845 w 2053963"/>
              <a:gd name="connsiteY2" fmla="*/ 559934 h 1177431"/>
              <a:gd name="connsiteX3" fmla="*/ 1039388 w 2053963"/>
              <a:gd name="connsiteY3" fmla="*/ 1177431 h 1177431"/>
              <a:gd name="connsiteX4" fmla="*/ 0 w 2053963"/>
              <a:gd name="connsiteY4" fmla="*/ 1177431 h 1177431"/>
              <a:gd name="connsiteX5" fmla="*/ 0 w 2053963"/>
              <a:gd name="connsiteY5" fmla="*/ 0 h 1177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53963" h="1177431">
                <a:moveTo>
                  <a:pt x="2053963" y="0"/>
                </a:moveTo>
                <a:lnTo>
                  <a:pt x="2053963" y="814120"/>
                </a:lnTo>
                <a:lnTo>
                  <a:pt x="1229845" y="559934"/>
                </a:lnTo>
                <a:lnTo>
                  <a:pt x="1039388" y="1177431"/>
                </a:lnTo>
                <a:lnTo>
                  <a:pt x="0" y="117743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3C3D10-A669-0F38-08CC-A3B54427AF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7780"/>
            <a:ext cx="1538269" cy="15382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9591957-1569-8B11-927C-0AEBA0C9CD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7839" y="1045151"/>
            <a:ext cx="2712955" cy="9632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C67ABF9-4186-44F7-ED1B-7CDA9045C3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6875" y="1799308"/>
            <a:ext cx="8413209" cy="170702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F251270-7F47-4150-AE6E-B92B4AD4EE05}"/>
              </a:ext>
            </a:extLst>
          </p:cNvPr>
          <p:cNvSpPr/>
          <p:nvPr/>
        </p:nvSpPr>
        <p:spPr>
          <a:xfrm>
            <a:off x="4277360" y="0"/>
            <a:ext cx="7620000" cy="74168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ngày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tháng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76E690-D566-E358-993E-E67C0582A4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云形 12">
            <a:extLst>
              <a:ext uri="{FF2B5EF4-FFF2-40B4-BE49-F238E27FC236}">
                <a16:creationId xmlns:a16="http://schemas.microsoft.com/office/drawing/2014/main" id="{8E406BDF-5C52-F3F9-97DA-47A25E86D6F5}"/>
              </a:ext>
            </a:extLst>
          </p:cNvPr>
          <p:cNvSpPr/>
          <p:nvPr/>
        </p:nvSpPr>
        <p:spPr>
          <a:xfrm>
            <a:off x="10357223" y="419100"/>
            <a:ext cx="983970" cy="53613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心坊童梦奇缘W" panose="020B0A04020202020204" pitchFamily="34" charset="-122"/>
              <a:ea typeface="字心坊童梦奇缘W" panose="020B0A04020202020204" pitchFamily="34" charset="-122"/>
              <a:cs typeface="+mn-cs"/>
              <a:sym typeface="字心坊童梦奇缘W" panose="020B0A04020202020204" pitchFamily="34" charset="-122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C7DEDAA3-80E1-7FCE-297E-33610AF303B0}"/>
              </a:ext>
            </a:extLst>
          </p:cNvPr>
          <p:cNvGrpSpPr/>
          <p:nvPr/>
        </p:nvGrpSpPr>
        <p:grpSpPr>
          <a:xfrm>
            <a:off x="7438557" y="1268964"/>
            <a:ext cx="5411722" cy="5785338"/>
            <a:chOff x="7959532" y="1956394"/>
            <a:chExt cx="4795382" cy="4920626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3D989F07-3765-BCDF-882E-736D992F24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61"/>
            <a:stretch>
              <a:fillRect/>
            </a:stretch>
          </p:blipFill>
          <p:spPr>
            <a:xfrm flipH="1">
              <a:off x="9285797" y="1956394"/>
              <a:ext cx="2893892" cy="4482506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E738E7E9-F9D4-5F67-FBD6-4E97D98E4C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9532" y="2081638"/>
              <a:ext cx="4795382" cy="4795382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FC05FC9-5D1F-DD04-B00C-0268EBF3F6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876" y="1416217"/>
            <a:ext cx="6171682" cy="4689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5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661144-10A9-1139-472D-EEC28ABB5C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云形 12">
            <a:extLst>
              <a:ext uri="{FF2B5EF4-FFF2-40B4-BE49-F238E27FC236}">
                <a16:creationId xmlns:a16="http://schemas.microsoft.com/office/drawing/2014/main" id="{723F93E0-3B0A-EAD4-0C33-D847AE9257E2}"/>
              </a:ext>
            </a:extLst>
          </p:cNvPr>
          <p:cNvSpPr/>
          <p:nvPr/>
        </p:nvSpPr>
        <p:spPr>
          <a:xfrm>
            <a:off x="10357223" y="419100"/>
            <a:ext cx="983970" cy="53613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心坊童梦奇缘W" panose="020B0A04020202020204" pitchFamily="34" charset="-122"/>
              <a:ea typeface="字心坊童梦奇缘W" panose="020B0A04020202020204" pitchFamily="34" charset="-122"/>
              <a:cs typeface="+mn-cs"/>
              <a:sym typeface="字心坊童梦奇缘W" panose="020B0A04020202020204" pitchFamily="34" charset="-122"/>
            </a:endParaRPr>
          </a:p>
        </p:txBody>
      </p:sp>
      <p:pic>
        <p:nvPicPr>
          <p:cNvPr id="3" name="图片 2" descr="C:\Users\Administrator\Desktop\T\亲子阅读\5bc9d7fb1db6a.png5bc9d7fb1db6a">
            <a:extLst>
              <a:ext uri="{FF2B5EF4-FFF2-40B4-BE49-F238E27FC236}">
                <a16:creationId xmlns:a16="http://schemas.microsoft.com/office/drawing/2014/main" id="{4F1A16CC-CC16-3B86-ACBA-73B43DDFB32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903716" y="2911151"/>
            <a:ext cx="5288284" cy="3946849"/>
          </a:xfrm>
          <a:prstGeom prst="rect">
            <a:avLst/>
          </a:prstGeom>
        </p:spPr>
      </p:pic>
      <p:pic>
        <p:nvPicPr>
          <p:cNvPr id="5" name="图片 8">
            <a:extLst>
              <a:ext uri="{FF2B5EF4-FFF2-40B4-BE49-F238E27FC236}">
                <a16:creationId xmlns:a16="http://schemas.microsoft.com/office/drawing/2014/main" id="{4B9C971D-C00A-4D9B-0DE8-749D77C997D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852" t="-1" r="-1" b="-77433"/>
          <a:stretch>
            <a:fillRect/>
          </a:stretch>
        </p:blipFill>
        <p:spPr>
          <a:xfrm rot="20196269" flipH="1">
            <a:off x="437836" y="404384"/>
            <a:ext cx="2407249" cy="1789134"/>
          </a:xfrm>
          <a:custGeom>
            <a:avLst/>
            <a:gdLst>
              <a:gd name="connsiteX0" fmla="*/ 2053963 w 2053963"/>
              <a:gd name="connsiteY0" fmla="*/ 0 h 1177431"/>
              <a:gd name="connsiteX1" fmla="*/ 2053963 w 2053963"/>
              <a:gd name="connsiteY1" fmla="*/ 814120 h 1177431"/>
              <a:gd name="connsiteX2" fmla="*/ 1229845 w 2053963"/>
              <a:gd name="connsiteY2" fmla="*/ 559934 h 1177431"/>
              <a:gd name="connsiteX3" fmla="*/ 1039388 w 2053963"/>
              <a:gd name="connsiteY3" fmla="*/ 1177431 h 1177431"/>
              <a:gd name="connsiteX4" fmla="*/ 0 w 2053963"/>
              <a:gd name="connsiteY4" fmla="*/ 1177431 h 1177431"/>
              <a:gd name="connsiteX5" fmla="*/ 0 w 2053963"/>
              <a:gd name="connsiteY5" fmla="*/ 0 h 1177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53963" h="1177431">
                <a:moveTo>
                  <a:pt x="2053963" y="0"/>
                </a:moveTo>
                <a:lnTo>
                  <a:pt x="2053963" y="814120"/>
                </a:lnTo>
                <a:lnTo>
                  <a:pt x="1229845" y="559934"/>
                </a:lnTo>
                <a:lnTo>
                  <a:pt x="1039388" y="1177431"/>
                </a:lnTo>
                <a:lnTo>
                  <a:pt x="0" y="1177431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" name="Google Shape;501;p38">
            <a:extLst>
              <a:ext uri="{FF2B5EF4-FFF2-40B4-BE49-F238E27FC236}">
                <a16:creationId xmlns:a16="http://schemas.microsoft.com/office/drawing/2014/main" id="{50D15BF3-5EF1-1AC7-3FE2-DDC7CD4B4307}"/>
              </a:ext>
            </a:extLst>
          </p:cNvPr>
          <p:cNvSpPr/>
          <p:nvPr/>
        </p:nvSpPr>
        <p:spPr>
          <a:xfrm>
            <a:off x="0" y="1364536"/>
            <a:ext cx="8367823" cy="2989627"/>
          </a:xfrm>
          <a:custGeom>
            <a:avLst/>
            <a:gdLst/>
            <a:ahLst/>
            <a:cxnLst/>
            <a:rect l="l" t="t" r="r" b="b"/>
            <a:pathLst>
              <a:path w="19081" h="24216" extrusionOk="0">
                <a:moveTo>
                  <a:pt x="10782" y="1"/>
                </a:moveTo>
                <a:cubicBezTo>
                  <a:pt x="9663" y="1"/>
                  <a:pt x="8461" y="88"/>
                  <a:pt x="7205" y="217"/>
                </a:cubicBezTo>
                <a:cubicBezTo>
                  <a:pt x="5204" y="417"/>
                  <a:pt x="3136" y="1084"/>
                  <a:pt x="2168" y="3019"/>
                </a:cubicBezTo>
                <a:cubicBezTo>
                  <a:pt x="1234" y="4854"/>
                  <a:pt x="0" y="19598"/>
                  <a:pt x="2502" y="22133"/>
                </a:cubicBezTo>
                <a:cubicBezTo>
                  <a:pt x="3914" y="23561"/>
                  <a:pt x="7017" y="24216"/>
                  <a:pt x="10076" y="24216"/>
                </a:cubicBezTo>
                <a:cubicBezTo>
                  <a:pt x="13590" y="24216"/>
                  <a:pt x="17046" y="23351"/>
                  <a:pt x="17813" y="21799"/>
                </a:cubicBezTo>
                <a:cubicBezTo>
                  <a:pt x="19081" y="19231"/>
                  <a:pt x="18880" y="9223"/>
                  <a:pt x="18147" y="4887"/>
                </a:cubicBezTo>
                <a:cubicBezTo>
                  <a:pt x="17450" y="1018"/>
                  <a:pt x="14599" y="1"/>
                  <a:pt x="10782" y="1"/>
                </a:cubicBezTo>
                <a:close/>
              </a:path>
            </a:pathLst>
          </a:cu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354E"/>
              </a:solidFill>
              <a:latin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BC90B0-26F9-AA50-A520-C213AA2C00E4}"/>
              </a:ext>
            </a:extLst>
          </p:cNvPr>
          <p:cNvSpPr txBox="1"/>
          <p:nvPr/>
        </p:nvSpPr>
        <p:spPr>
          <a:xfrm>
            <a:off x="1252926" y="1760043"/>
            <a:ext cx="62226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1.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hiểu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biểu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hiện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việc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giữ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lời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hứa</a:t>
            </a:r>
            <a:endParaRPr lang="en-US" sz="4800" b="1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546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" grpId="0" animBg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5_Giữ lời hứa">
            <a:hlinkClick r:id="" action="ppaction://media"/>
            <a:extLst>
              <a:ext uri="{FF2B5EF4-FFF2-40B4-BE49-F238E27FC236}">
                <a16:creationId xmlns:a16="http://schemas.microsoft.com/office/drawing/2014/main" id="{F8DD3A34-D355-0B30-E71F-21CF1BE2CF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595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42"/>
          <p:cNvSpPr txBox="1">
            <a:spLocks noGrp="1"/>
          </p:cNvSpPr>
          <p:nvPr>
            <p:ph type="subTitle" idx="4294967295"/>
          </p:nvPr>
        </p:nvSpPr>
        <p:spPr>
          <a:xfrm>
            <a:off x="3976200" y="3999933"/>
            <a:ext cx="4239600" cy="105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/>
              <a:t>You can enter a subtitle here if you need it</a:t>
            </a:r>
            <a:endParaRPr/>
          </a:p>
        </p:txBody>
      </p:sp>
      <p:grpSp>
        <p:nvGrpSpPr>
          <p:cNvPr id="679" name="Google Shape;679;p42"/>
          <p:cNvGrpSpPr/>
          <p:nvPr/>
        </p:nvGrpSpPr>
        <p:grpSpPr>
          <a:xfrm rot="1765296" flipH="1">
            <a:off x="10072637" y="3692631"/>
            <a:ext cx="882361" cy="907691"/>
            <a:chOff x="2510200" y="3361463"/>
            <a:chExt cx="488700" cy="510950"/>
          </a:xfrm>
        </p:grpSpPr>
        <p:sp>
          <p:nvSpPr>
            <p:cNvPr id="680" name="Google Shape;680;p42"/>
            <p:cNvSpPr/>
            <p:nvPr/>
          </p:nvSpPr>
          <p:spPr>
            <a:xfrm>
              <a:off x="2696175" y="3569838"/>
              <a:ext cx="95925" cy="92400"/>
            </a:xfrm>
            <a:custGeom>
              <a:avLst/>
              <a:gdLst/>
              <a:ahLst/>
              <a:cxnLst/>
              <a:rect l="l" t="t" r="r" b="b"/>
              <a:pathLst>
                <a:path w="3837" h="3696" extrusionOk="0">
                  <a:moveTo>
                    <a:pt x="1933" y="1"/>
                  </a:moveTo>
                  <a:cubicBezTo>
                    <a:pt x="1676" y="1"/>
                    <a:pt x="1415" y="53"/>
                    <a:pt x="1168" y="160"/>
                  </a:cubicBezTo>
                  <a:cubicBezTo>
                    <a:pt x="400" y="494"/>
                    <a:pt x="0" y="1228"/>
                    <a:pt x="67" y="2028"/>
                  </a:cubicBezTo>
                  <a:cubicBezTo>
                    <a:pt x="67" y="2228"/>
                    <a:pt x="167" y="2462"/>
                    <a:pt x="234" y="2595"/>
                  </a:cubicBezTo>
                  <a:cubicBezTo>
                    <a:pt x="534" y="3296"/>
                    <a:pt x="1201" y="3696"/>
                    <a:pt x="1935" y="3696"/>
                  </a:cubicBezTo>
                  <a:cubicBezTo>
                    <a:pt x="2202" y="3696"/>
                    <a:pt x="2435" y="3663"/>
                    <a:pt x="2702" y="3529"/>
                  </a:cubicBezTo>
                  <a:cubicBezTo>
                    <a:pt x="3169" y="3329"/>
                    <a:pt x="3503" y="2995"/>
                    <a:pt x="3669" y="2495"/>
                  </a:cubicBezTo>
                  <a:cubicBezTo>
                    <a:pt x="3836" y="2061"/>
                    <a:pt x="3836" y="1561"/>
                    <a:pt x="3603" y="1127"/>
                  </a:cubicBezTo>
                  <a:cubicBezTo>
                    <a:pt x="3536" y="961"/>
                    <a:pt x="3436" y="827"/>
                    <a:pt x="3336" y="660"/>
                  </a:cubicBezTo>
                  <a:cubicBezTo>
                    <a:pt x="2997" y="231"/>
                    <a:pt x="2474" y="1"/>
                    <a:pt x="19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42"/>
            <p:cNvSpPr/>
            <p:nvPr/>
          </p:nvSpPr>
          <p:spPr>
            <a:xfrm>
              <a:off x="2630275" y="3361463"/>
              <a:ext cx="229375" cy="510950"/>
            </a:xfrm>
            <a:custGeom>
              <a:avLst/>
              <a:gdLst/>
              <a:ahLst/>
              <a:cxnLst/>
              <a:rect l="l" t="t" r="r" b="b"/>
              <a:pathLst>
                <a:path w="9175" h="20438" extrusionOk="0">
                  <a:moveTo>
                    <a:pt x="7239" y="489"/>
                  </a:moveTo>
                  <a:cubicBezTo>
                    <a:pt x="7339" y="489"/>
                    <a:pt x="7406" y="523"/>
                    <a:pt x="7506" y="556"/>
                  </a:cubicBezTo>
                  <a:cubicBezTo>
                    <a:pt x="7540" y="556"/>
                    <a:pt x="7573" y="623"/>
                    <a:pt x="7640" y="656"/>
                  </a:cubicBezTo>
                  <a:cubicBezTo>
                    <a:pt x="7673" y="690"/>
                    <a:pt x="7706" y="690"/>
                    <a:pt x="7706" y="723"/>
                  </a:cubicBezTo>
                  <a:lnTo>
                    <a:pt x="7973" y="990"/>
                  </a:lnTo>
                  <a:cubicBezTo>
                    <a:pt x="8073" y="1190"/>
                    <a:pt x="8207" y="1357"/>
                    <a:pt x="8307" y="1557"/>
                  </a:cubicBezTo>
                  <a:cubicBezTo>
                    <a:pt x="8474" y="2057"/>
                    <a:pt x="8574" y="2591"/>
                    <a:pt x="8640" y="3158"/>
                  </a:cubicBezTo>
                  <a:lnTo>
                    <a:pt x="8640" y="3058"/>
                  </a:lnTo>
                  <a:cubicBezTo>
                    <a:pt x="8707" y="3825"/>
                    <a:pt x="8707" y="4559"/>
                    <a:pt x="8674" y="5326"/>
                  </a:cubicBezTo>
                  <a:cubicBezTo>
                    <a:pt x="8640" y="6093"/>
                    <a:pt x="8540" y="6927"/>
                    <a:pt x="8373" y="7728"/>
                  </a:cubicBezTo>
                  <a:lnTo>
                    <a:pt x="8373" y="7695"/>
                  </a:lnTo>
                  <a:cubicBezTo>
                    <a:pt x="8173" y="8995"/>
                    <a:pt x="7873" y="10230"/>
                    <a:pt x="7506" y="11497"/>
                  </a:cubicBezTo>
                  <a:cubicBezTo>
                    <a:pt x="7139" y="12732"/>
                    <a:pt x="6672" y="13932"/>
                    <a:pt x="6139" y="15133"/>
                  </a:cubicBezTo>
                  <a:cubicBezTo>
                    <a:pt x="5571" y="16334"/>
                    <a:pt x="4904" y="17502"/>
                    <a:pt x="4070" y="18536"/>
                  </a:cubicBezTo>
                  <a:cubicBezTo>
                    <a:pt x="3737" y="18903"/>
                    <a:pt x="3403" y="19303"/>
                    <a:pt x="3036" y="19570"/>
                  </a:cubicBezTo>
                  <a:cubicBezTo>
                    <a:pt x="2870" y="19703"/>
                    <a:pt x="2703" y="19770"/>
                    <a:pt x="2503" y="19870"/>
                  </a:cubicBezTo>
                  <a:cubicBezTo>
                    <a:pt x="2369" y="19903"/>
                    <a:pt x="2236" y="19937"/>
                    <a:pt x="2136" y="19937"/>
                  </a:cubicBezTo>
                  <a:lnTo>
                    <a:pt x="1869" y="19937"/>
                  </a:lnTo>
                  <a:cubicBezTo>
                    <a:pt x="1802" y="19937"/>
                    <a:pt x="1702" y="19903"/>
                    <a:pt x="1669" y="19870"/>
                  </a:cubicBezTo>
                  <a:cubicBezTo>
                    <a:pt x="1569" y="19837"/>
                    <a:pt x="1502" y="19770"/>
                    <a:pt x="1469" y="19737"/>
                  </a:cubicBezTo>
                  <a:cubicBezTo>
                    <a:pt x="1368" y="19670"/>
                    <a:pt x="1302" y="19570"/>
                    <a:pt x="1202" y="19436"/>
                  </a:cubicBezTo>
                  <a:cubicBezTo>
                    <a:pt x="1068" y="19303"/>
                    <a:pt x="1002" y="19069"/>
                    <a:pt x="901" y="18903"/>
                  </a:cubicBezTo>
                  <a:cubicBezTo>
                    <a:pt x="868" y="18869"/>
                    <a:pt x="868" y="18769"/>
                    <a:pt x="835" y="18736"/>
                  </a:cubicBezTo>
                  <a:cubicBezTo>
                    <a:pt x="668" y="18269"/>
                    <a:pt x="568" y="17768"/>
                    <a:pt x="535" y="17268"/>
                  </a:cubicBezTo>
                  <a:lnTo>
                    <a:pt x="535" y="17368"/>
                  </a:lnTo>
                  <a:cubicBezTo>
                    <a:pt x="468" y="16568"/>
                    <a:pt x="468" y="15834"/>
                    <a:pt x="501" y="15033"/>
                  </a:cubicBezTo>
                  <a:lnTo>
                    <a:pt x="501" y="14766"/>
                  </a:lnTo>
                  <a:lnTo>
                    <a:pt x="501" y="14733"/>
                  </a:lnTo>
                  <a:cubicBezTo>
                    <a:pt x="535" y="14032"/>
                    <a:pt x="635" y="13365"/>
                    <a:pt x="735" y="12665"/>
                  </a:cubicBezTo>
                  <a:lnTo>
                    <a:pt x="735" y="12598"/>
                  </a:lnTo>
                  <a:cubicBezTo>
                    <a:pt x="901" y="11664"/>
                    <a:pt x="1135" y="10730"/>
                    <a:pt x="1368" y="9763"/>
                  </a:cubicBezTo>
                  <a:cubicBezTo>
                    <a:pt x="1368" y="9729"/>
                    <a:pt x="1368" y="9696"/>
                    <a:pt x="1402" y="9663"/>
                  </a:cubicBezTo>
                  <a:lnTo>
                    <a:pt x="1469" y="9563"/>
                  </a:lnTo>
                  <a:lnTo>
                    <a:pt x="1469" y="9529"/>
                  </a:lnTo>
                  <a:lnTo>
                    <a:pt x="1502" y="9429"/>
                  </a:lnTo>
                  <a:lnTo>
                    <a:pt x="1502" y="9396"/>
                  </a:lnTo>
                  <a:cubicBezTo>
                    <a:pt x="1502" y="9362"/>
                    <a:pt x="1502" y="9362"/>
                    <a:pt x="1535" y="9329"/>
                  </a:cubicBezTo>
                  <a:lnTo>
                    <a:pt x="1535" y="9262"/>
                  </a:lnTo>
                  <a:lnTo>
                    <a:pt x="1535" y="9229"/>
                  </a:lnTo>
                  <a:lnTo>
                    <a:pt x="1535" y="9196"/>
                  </a:lnTo>
                  <a:lnTo>
                    <a:pt x="1535" y="9162"/>
                  </a:lnTo>
                  <a:lnTo>
                    <a:pt x="1535" y="9062"/>
                  </a:lnTo>
                  <a:lnTo>
                    <a:pt x="1535" y="9029"/>
                  </a:lnTo>
                  <a:lnTo>
                    <a:pt x="1535" y="8929"/>
                  </a:lnTo>
                  <a:lnTo>
                    <a:pt x="1535" y="8895"/>
                  </a:lnTo>
                  <a:lnTo>
                    <a:pt x="1535" y="8862"/>
                  </a:lnTo>
                  <a:cubicBezTo>
                    <a:pt x="1535" y="8829"/>
                    <a:pt x="1535" y="8829"/>
                    <a:pt x="1569" y="8762"/>
                  </a:cubicBezTo>
                  <a:cubicBezTo>
                    <a:pt x="1702" y="8362"/>
                    <a:pt x="1835" y="7928"/>
                    <a:pt x="2002" y="7528"/>
                  </a:cubicBezTo>
                  <a:cubicBezTo>
                    <a:pt x="2002" y="7494"/>
                    <a:pt x="2036" y="7428"/>
                    <a:pt x="2036" y="7428"/>
                  </a:cubicBezTo>
                  <a:lnTo>
                    <a:pt x="2069" y="7394"/>
                  </a:lnTo>
                  <a:lnTo>
                    <a:pt x="2069" y="7361"/>
                  </a:lnTo>
                  <a:cubicBezTo>
                    <a:pt x="2336" y="6694"/>
                    <a:pt x="2636" y="5993"/>
                    <a:pt x="2903" y="5360"/>
                  </a:cubicBezTo>
                  <a:cubicBezTo>
                    <a:pt x="3470" y="4159"/>
                    <a:pt x="4137" y="2991"/>
                    <a:pt x="4971" y="1990"/>
                  </a:cubicBezTo>
                  <a:cubicBezTo>
                    <a:pt x="5305" y="1590"/>
                    <a:pt x="5638" y="1257"/>
                    <a:pt x="6005" y="990"/>
                  </a:cubicBezTo>
                  <a:cubicBezTo>
                    <a:pt x="6139" y="890"/>
                    <a:pt x="6239" y="823"/>
                    <a:pt x="6372" y="756"/>
                  </a:cubicBezTo>
                  <a:lnTo>
                    <a:pt x="6505" y="756"/>
                  </a:lnTo>
                  <a:cubicBezTo>
                    <a:pt x="6539" y="756"/>
                    <a:pt x="6572" y="723"/>
                    <a:pt x="6639" y="723"/>
                  </a:cubicBezTo>
                  <a:lnTo>
                    <a:pt x="6672" y="723"/>
                  </a:lnTo>
                  <a:cubicBezTo>
                    <a:pt x="6706" y="723"/>
                    <a:pt x="6806" y="690"/>
                    <a:pt x="6839" y="690"/>
                  </a:cubicBezTo>
                  <a:lnTo>
                    <a:pt x="6872" y="690"/>
                  </a:lnTo>
                  <a:cubicBezTo>
                    <a:pt x="7073" y="489"/>
                    <a:pt x="7173" y="489"/>
                    <a:pt x="7239" y="489"/>
                  </a:cubicBezTo>
                  <a:close/>
                  <a:moveTo>
                    <a:pt x="6953" y="0"/>
                  </a:moveTo>
                  <a:cubicBezTo>
                    <a:pt x="6928" y="0"/>
                    <a:pt x="6900" y="9"/>
                    <a:pt x="6872" y="22"/>
                  </a:cubicBezTo>
                  <a:cubicBezTo>
                    <a:pt x="6839" y="22"/>
                    <a:pt x="6739" y="22"/>
                    <a:pt x="6706" y="56"/>
                  </a:cubicBezTo>
                  <a:cubicBezTo>
                    <a:pt x="6572" y="122"/>
                    <a:pt x="6505" y="156"/>
                    <a:pt x="6372" y="189"/>
                  </a:cubicBezTo>
                  <a:cubicBezTo>
                    <a:pt x="6305" y="223"/>
                    <a:pt x="6205" y="289"/>
                    <a:pt x="6172" y="323"/>
                  </a:cubicBezTo>
                  <a:cubicBezTo>
                    <a:pt x="5905" y="489"/>
                    <a:pt x="5672" y="656"/>
                    <a:pt x="5405" y="856"/>
                  </a:cubicBezTo>
                  <a:lnTo>
                    <a:pt x="5238" y="1023"/>
                  </a:lnTo>
                  <a:lnTo>
                    <a:pt x="5205" y="1056"/>
                  </a:lnTo>
                  <a:cubicBezTo>
                    <a:pt x="5004" y="1290"/>
                    <a:pt x="4838" y="1457"/>
                    <a:pt x="4671" y="1657"/>
                  </a:cubicBezTo>
                  <a:cubicBezTo>
                    <a:pt x="4604" y="1690"/>
                    <a:pt x="4571" y="1724"/>
                    <a:pt x="4571" y="1790"/>
                  </a:cubicBezTo>
                  <a:cubicBezTo>
                    <a:pt x="4371" y="2024"/>
                    <a:pt x="4204" y="2291"/>
                    <a:pt x="4004" y="2558"/>
                  </a:cubicBezTo>
                  <a:cubicBezTo>
                    <a:pt x="3737" y="2924"/>
                    <a:pt x="3503" y="3358"/>
                    <a:pt x="3270" y="3758"/>
                  </a:cubicBezTo>
                  <a:cubicBezTo>
                    <a:pt x="3170" y="3992"/>
                    <a:pt x="3070" y="4192"/>
                    <a:pt x="2936" y="4392"/>
                  </a:cubicBezTo>
                  <a:cubicBezTo>
                    <a:pt x="2536" y="5193"/>
                    <a:pt x="2202" y="6027"/>
                    <a:pt x="1869" y="6861"/>
                  </a:cubicBezTo>
                  <a:cubicBezTo>
                    <a:pt x="1569" y="7594"/>
                    <a:pt x="1335" y="8362"/>
                    <a:pt x="1102" y="9096"/>
                  </a:cubicBezTo>
                  <a:cubicBezTo>
                    <a:pt x="1102" y="9162"/>
                    <a:pt x="1102" y="9162"/>
                    <a:pt x="1068" y="9196"/>
                  </a:cubicBezTo>
                  <a:lnTo>
                    <a:pt x="1068" y="9262"/>
                  </a:lnTo>
                  <a:cubicBezTo>
                    <a:pt x="668" y="10763"/>
                    <a:pt x="334" y="12265"/>
                    <a:pt x="168" y="13832"/>
                  </a:cubicBezTo>
                  <a:cubicBezTo>
                    <a:pt x="168" y="13899"/>
                    <a:pt x="168" y="13932"/>
                    <a:pt x="101" y="14032"/>
                  </a:cubicBezTo>
                  <a:cubicBezTo>
                    <a:pt x="34" y="14866"/>
                    <a:pt x="1" y="15700"/>
                    <a:pt x="1" y="16501"/>
                  </a:cubicBezTo>
                  <a:cubicBezTo>
                    <a:pt x="1" y="16901"/>
                    <a:pt x="34" y="17268"/>
                    <a:pt x="68" y="17702"/>
                  </a:cubicBezTo>
                  <a:cubicBezTo>
                    <a:pt x="101" y="18069"/>
                    <a:pt x="201" y="18436"/>
                    <a:pt x="334" y="18836"/>
                  </a:cubicBezTo>
                  <a:lnTo>
                    <a:pt x="334" y="18869"/>
                  </a:lnTo>
                  <a:lnTo>
                    <a:pt x="334" y="18903"/>
                  </a:lnTo>
                  <a:cubicBezTo>
                    <a:pt x="401" y="19169"/>
                    <a:pt x="535" y="19403"/>
                    <a:pt x="668" y="19603"/>
                  </a:cubicBezTo>
                  <a:cubicBezTo>
                    <a:pt x="768" y="19837"/>
                    <a:pt x="1002" y="20037"/>
                    <a:pt x="1202" y="20204"/>
                  </a:cubicBezTo>
                  <a:cubicBezTo>
                    <a:pt x="1268" y="20270"/>
                    <a:pt x="1402" y="20337"/>
                    <a:pt x="1502" y="20370"/>
                  </a:cubicBezTo>
                  <a:cubicBezTo>
                    <a:pt x="1602" y="20404"/>
                    <a:pt x="1702" y="20437"/>
                    <a:pt x="1835" y="20437"/>
                  </a:cubicBezTo>
                  <a:lnTo>
                    <a:pt x="2169" y="20437"/>
                  </a:lnTo>
                  <a:cubicBezTo>
                    <a:pt x="2302" y="20437"/>
                    <a:pt x="2436" y="20404"/>
                    <a:pt x="2569" y="20370"/>
                  </a:cubicBezTo>
                  <a:cubicBezTo>
                    <a:pt x="2836" y="20270"/>
                    <a:pt x="3070" y="20170"/>
                    <a:pt x="3270" y="20003"/>
                  </a:cubicBezTo>
                  <a:cubicBezTo>
                    <a:pt x="3570" y="19770"/>
                    <a:pt x="3870" y="19536"/>
                    <a:pt x="4104" y="19236"/>
                  </a:cubicBezTo>
                  <a:cubicBezTo>
                    <a:pt x="4604" y="18736"/>
                    <a:pt x="5004" y="18169"/>
                    <a:pt x="5371" y="17535"/>
                  </a:cubicBezTo>
                  <a:cubicBezTo>
                    <a:pt x="5738" y="16901"/>
                    <a:pt x="6072" y="16267"/>
                    <a:pt x="6405" y="15600"/>
                  </a:cubicBezTo>
                  <a:cubicBezTo>
                    <a:pt x="6706" y="14933"/>
                    <a:pt x="7006" y="14333"/>
                    <a:pt x="7239" y="13599"/>
                  </a:cubicBezTo>
                  <a:cubicBezTo>
                    <a:pt x="7773" y="12231"/>
                    <a:pt x="8207" y="10763"/>
                    <a:pt x="8540" y="9362"/>
                  </a:cubicBezTo>
                  <a:cubicBezTo>
                    <a:pt x="8874" y="7895"/>
                    <a:pt x="9074" y="6427"/>
                    <a:pt x="9107" y="4993"/>
                  </a:cubicBezTo>
                  <a:cubicBezTo>
                    <a:pt x="9174" y="4259"/>
                    <a:pt x="9107" y="3558"/>
                    <a:pt x="9041" y="2858"/>
                  </a:cubicBezTo>
                  <a:cubicBezTo>
                    <a:pt x="8974" y="2191"/>
                    <a:pt x="8807" y="1523"/>
                    <a:pt x="8440" y="923"/>
                  </a:cubicBezTo>
                  <a:cubicBezTo>
                    <a:pt x="8340" y="723"/>
                    <a:pt x="8173" y="523"/>
                    <a:pt x="7973" y="389"/>
                  </a:cubicBezTo>
                  <a:lnTo>
                    <a:pt x="7906" y="356"/>
                  </a:lnTo>
                  <a:cubicBezTo>
                    <a:pt x="7873" y="356"/>
                    <a:pt x="7873" y="323"/>
                    <a:pt x="7840" y="323"/>
                  </a:cubicBezTo>
                  <a:cubicBezTo>
                    <a:pt x="7740" y="223"/>
                    <a:pt x="7640" y="189"/>
                    <a:pt x="7506" y="156"/>
                  </a:cubicBezTo>
                  <a:cubicBezTo>
                    <a:pt x="7473" y="156"/>
                    <a:pt x="7406" y="89"/>
                    <a:pt x="7373" y="89"/>
                  </a:cubicBezTo>
                  <a:cubicBezTo>
                    <a:pt x="7306" y="89"/>
                    <a:pt x="7239" y="56"/>
                    <a:pt x="7173" y="56"/>
                  </a:cubicBezTo>
                  <a:lnTo>
                    <a:pt x="7039" y="56"/>
                  </a:lnTo>
                  <a:cubicBezTo>
                    <a:pt x="7020" y="17"/>
                    <a:pt x="6989" y="0"/>
                    <a:pt x="695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42"/>
            <p:cNvSpPr/>
            <p:nvPr/>
          </p:nvSpPr>
          <p:spPr>
            <a:xfrm>
              <a:off x="2546900" y="3408713"/>
              <a:ext cx="385300" cy="408650"/>
            </a:xfrm>
            <a:custGeom>
              <a:avLst/>
              <a:gdLst/>
              <a:ahLst/>
              <a:cxnLst/>
              <a:rect l="l" t="t" r="r" b="b"/>
              <a:pathLst>
                <a:path w="15412" h="16346" extrusionOk="0">
                  <a:moveTo>
                    <a:pt x="11708" y="15378"/>
                  </a:moveTo>
                  <a:lnTo>
                    <a:pt x="11708" y="15378"/>
                  </a:lnTo>
                  <a:cubicBezTo>
                    <a:pt x="11714" y="15381"/>
                    <a:pt x="11720" y="15384"/>
                    <a:pt x="11725" y="15386"/>
                  </a:cubicBezTo>
                  <a:lnTo>
                    <a:pt x="11725" y="15386"/>
                  </a:lnTo>
                  <a:cubicBezTo>
                    <a:pt x="11717" y="15378"/>
                    <a:pt x="11708" y="15378"/>
                    <a:pt x="11708" y="15378"/>
                  </a:cubicBezTo>
                  <a:close/>
                  <a:moveTo>
                    <a:pt x="13959" y="15882"/>
                  </a:moveTo>
                  <a:cubicBezTo>
                    <a:pt x="13940" y="15882"/>
                    <a:pt x="13910" y="15912"/>
                    <a:pt x="13910" y="15912"/>
                  </a:cubicBezTo>
                  <a:lnTo>
                    <a:pt x="13977" y="15912"/>
                  </a:lnTo>
                  <a:cubicBezTo>
                    <a:pt x="13977" y="15890"/>
                    <a:pt x="13969" y="15882"/>
                    <a:pt x="13959" y="15882"/>
                  </a:cubicBezTo>
                  <a:close/>
                  <a:moveTo>
                    <a:pt x="1568" y="601"/>
                  </a:moveTo>
                  <a:cubicBezTo>
                    <a:pt x="1801" y="601"/>
                    <a:pt x="2035" y="601"/>
                    <a:pt x="2235" y="634"/>
                  </a:cubicBezTo>
                  <a:cubicBezTo>
                    <a:pt x="2777" y="730"/>
                    <a:pt x="3258" y="917"/>
                    <a:pt x="3736" y="1137"/>
                  </a:cubicBezTo>
                  <a:lnTo>
                    <a:pt x="3736" y="1137"/>
                  </a:lnTo>
                  <a:cubicBezTo>
                    <a:pt x="3736" y="1136"/>
                    <a:pt x="3736" y="1135"/>
                    <a:pt x="3736" y="1135"/>
                  </a:cubicBezTo>
                  <a:lnTo>
                    <a:pt x="3736" y="1135"/>
                  </a:lnTo>
                  <a:cubicBezTo>
                    <a:pt x="3757" y="1145"/>
                    <a:pt x="3779" y="1156"/>
                    <a:pt x="3800" y="1166"/>
                  </a:cubicBezTo>
                  <a:lnTo>
                    <a:pt x="3800" y="1166"/>
                  </a:lnTo>
                  <a:cubicBezTo>
                    <a:pt x="3779" y="1157"/>
                    <a:pt x="3757" y="1147"/>
                    <a:pt x="3736" y="1137"/>
                  </a:cubicBezTo>
                  <a:lnTo>
                    <a:pt x="3736" y="1137"/>
                  </a:lnTo>
                  <a:cubicBezTo>
                    <a:pt x="3739" y="1167"/>
                    <a:pt x="3798" y="1168"/>
                    <a:pt x="3803" y="1168"/>
                  </a:cubicBezTo>
                  <a:lnTo>
                    <a:pt x="3803" y="1168"/>
                  </a:lnTo>
                  <a:cubicBezTo>
                    <a:pt x="3802" y="1167"/>
                    <a:pt x="3801" y="1167"/>
                    <a:pt x="3800" y="1166"/>
                  </a:cubicBezTo>
                  <a:lnTo>
                    <a:pt x="3800" y="1166"/>
                  </a:lnTo>
                  <a:cubicBezTo>
                    <a:pt x="3801" y="1167"/>
                    <a:pt x="3802" y="1167"/>
                    <a:pt x="3803" y="1168"/>
                  </a:cubicBezTo>
                  <a:cubicBezTo>
                    <a:pt x="3803" y="1168"/>
                    <a:pt x="3803" y="1168"/>
                    <a:pt x="3803" y="1168"/>
                  </a:cubicBezTo>
                  <a:lnTo>
                    <a:pt x="3803" y="1168"/>
                  </a:lnTo>
                  <a:cubicBezTo>
                    <a:pt x="4448" y="1493"/>
                    <a:pt x="5091" y="1849"/>
                    <a:pt x="5704" y="2269"/>
                  </a:cubicBezTo>
                  <a:cubicBezTo>
                    <a:pt x="6371" y="2736"/>
                    <a:pt x="7005" y="3236"/>
                    <a:pt x="7639" y="3736"/>
                  </a:cubicBezTo>
                  <a:lnTo>
                    <a:pt x="7572" y="3736"/>
                  </a:lnTo>
                  <a:cubicBezTo>
                    <a:pt x="8573" y="4570"/>
                    <a:pt x="9507" y="5471"/>
                    <a:pt x="10374" y="6438"/>
                  </a:cubicBezTo>
                  <a:cubicBezTo>
                    <a:pt x="11241" y="7406"/>
                    <a:pt x="12042" y="8406"/>
                    <a:pt x="12809" y="9474"/>
                  </a:cubicBezTo>
                  <a:cubicBezTo>
                    <a:pt x="13543" y="10575"/>
                    <a:pt x="14210" y="11742"/>
                    <a:pt x="14677" y="12976"/>
                  </a:cubicBezTo>
                  <a:cubicBezTo>
                    <a:pt x="14844" y="13443"/>
                    <a:pt x="14977" y="13910"/>
                    <a:pt x="15011" y="14411"/>
                  </a:cubicBezTo>
                  <a:lnTo>
                    <a:pt x="15011" y="15011"/>
                  </a:lnTo>
                  <a:cubicBezTo>
                    <a:pt x="14977" y="15145"/>
                    <a:pt x="14977" y="15278"/>
                    <a:pt x="14877" y="15378"/>
                  </a:cubicBezTo>
                  <a:cubicBezTo>
                    <a:pt x="14844" y="15478"/>
                    <a:pt x="14811" y="15545"/>
                    <a:pt x="14744" y="15612"/>
                  </a:cubicBezTo>
                  <a:lnTo>
                    <a:pt x="14577" y="15778"/>
                  </a:lnTo>
                  <a:lnTo>
                    <a:pt x="14344" y="15878"/>
                  </a:lnTo>
                  <a:cubicBezTo>
                    <a:pt x="14210" y="15945"/>
                    <a:pt x="14077" y="15945"/>
                    <a:pt x="13977" y="15979"/>
                  </a:cubicBezTo>
                  <a:cubicBezTo>
                    <a:pt x="13743" y="15979"/>
                    <a:pt x="13543" y="15979"/>
                    <a:pt x="13343" y="15945"/>
                  </a:cubicBezTo>
                  <a:cubicBezTo>
                    <a:pt x="13310" y="15945"/>
                    <a:pt x="13210" y="15878"/>
                    <a:pt x="13143" y="15878"/>
                  </a:cubicBezTo>
                  <a:cubicBezTo>
                    <a:pt x="12648" y="15780"/>
                    <a:pt x="12187" y="15616"/>
                    <a:pt x="11725" y="15386"/>
                  </a:cubicBezTo>
                  <a:lnTo>
                    <a:pt x="11725" y="15386"/>
                  </a:lnTo>
                  <a:cubicBezTo>
                    <a:pt x="11733" y="15395"/>
                    <a:pt x="11742" y="15411"/>
                    <a:pt x="11742" y="15445"/>
                  </a:cubicBezTo>
                  <a:cubicBezTo>
                    <a:pt x="11041" y="15111"/>
                    <a:pt x="10374" y="14678"/>
                    <a:pt x="9740" y="14277"/>
                  </a:cubicBezTo>
                  <a:cubicBezTo>
                    <a:pt x="9674" y="14211"/>
                    <a:pt x="9607" y="14177"/>
                    <a:pt x="9540" y="14144"/>
                  </a:cubicBezTo>
                  <a:cubicBezTo>
                    <a:pt x="8940" y="13710"/>
                    <a:pt x="8406" y="13310"/>
                    <a:pt x="7872" y="12843"/>
                  </a:cubicBezTo>
                  <a:cubicBezTo>
                    <a:pt x="7105" y="12209"/>
                    <a:pt x="6438" y="11542"/>
                    <a:pt x="5738" y="10875"/>
                  </a:cubicBezTo>
                  <a:lnTo>
                    <a:pt x="5671" y="10808"/>
                  </a:lnTo>
                  <a:lnTo>
                    <a:pt x="5571" y="10708"/>
                  </a:lnTo>
                  <a:lnTo>
                    <a:pt x="5504" y="10641"/>
                  </a:lnTo>
                  <a:lnTo>
                    <a:pt x="5471" y="10608"/>
                  </a:lnTo>
                  <a:lnTo>
                    <a:pt x="5404" y="10541"/>
                  </a:lnTo>
                  <a:lnTo>
                    <a:pt x="5371" y="10508"/>
                  </a:lnTo>
                  <a:lnTo>
                    <a:pt x="5337" y="10475"/>
                  </a:lnTo>
                  <a:lnTo>
                    <a:pt x="5304" y="10441"/>
                  </a:lnTo>
                  <a:lnTo>
                    <a:pt x="5237" y="10375"/>
                  </a:lnTo>
                  <a:lnTo>
                    <a:pt x="5204" y="10341"/>
                  </a:lnTo>
                  <a:lnTo>
                    <a:pt x="5170" y="10308"/>
                  </a:lnTo>
                  <a:lnTo>
                    <a:pt x="5137" y="10274"/>
                  </a:lnTo>
                  <a:lnTo>
                    <a:pt x="5070" y="10208"/>
                  </a:lnTo>
                  <a:lnTo>
                    <a:pt x="5037" y="10174"/>
                  </a:lnTo>
                  <a:cubicBezTo>
                    <a:pt x="5037" y="10141"/>
                    <a:pt x="5004" y="10141"/>
                    <a:pt x="5004" y="10108"/>
                  </a:cubicBezTo>
                  <a:cubicBezTo>
                    <a:pt x="4703" y="9774"/>
                    <a:pt x="4403" y="9440"/>
                    <a:pt x="4170" y="9107"/>
                  </a:cubicBezTo>
                  <a:lnTo>
                    <a:pt x="4070" y="9007"/>
                  </a:lnTo>
                  <a:lnTo>
                    <a:pt x="4036" y="8973"/>
                  </a:lnTo>
                  <a:cubicBezTo>
                    <a:pt x="4036" y="8973"/>
                    <a:pt x="4036" y="8940"/>
                    <a:pt x="4003" y="8940"/>
                  </a:cubicBezTo>
                  <a:cubicBezTo>
                    <a:pt x="3536" y="8340"/>
                    <a:pt x="3069" y="7806"/>
                    <a:pt x="2702" y="7172"/>
                  </a:cubicBezTo>
                  <a:cubicBezTo>
                    <a:pt x="1968" y="6105"/>
                    <a:pt x="1301" y="4937"/>
                    <a:pt x="834" y="3703"/>
                  </a:cubicBezTo>
                  <a:cubicBezTo>
                    <a:pt x="667" y="3269"/>
                    <a:pt x="534" y="2802"/>
                    <a:pt x="500" y="2302"/>
                  </a:cubicBezTo>
                  <a:lnTo>
                    <a:pt x="500" y="1868"/>
                  </a:lnTo>
                  <a:lnTo>
                    <a:pt x="500" y="1835"/>
                  </a:lnTo>
                  <a:lnTo>
                    <a:pt x="500" y="1802"/>
                  </a:lnTo>
                  <a:lnTo>
                    <a:pt x="500" y="1768"/>
                  </a:lnTo>
                  <a:lnTo>
                    <a:pt x="500" y="1702"/>
                  </a:lnTo>
                  <a:cubicBezTo>
                    <a:pt x="500" y="1668"/>
                    <a:pt x="500" y="1635"/>
                    <a:pt x="534" y="1602"/>
                  </a:cubicBezTo>
                  <a:lnTo>
                    <a:pt x="534" y="1535"/>
                  </a:lnTo>
                  <a:cubicBezTo>
                    <a:pt x="534" y="1501"/>
                    <a:pt x="567" y="1435"/>
                    <a:pt x="567" y="1368"/>
                  </a:cubicBezTo>
                  <a:lnTo>
                    <a:pt x="567" y="1335"/>
                  </a:lnTo>
                  <a:cubicBezTo>
                    <a:pt x="634" y="1101"/>
                    <a:pt x="667" y="1001"/>
                    <a:pt x="734" y="934"/>
                  </a:cubicBezTo>
                  <a:cubicBezTo>
                    <a:pt x="801" y="901"/>
                    <a:pt x="867" y="801"/>
                    <a:pt x="967" y="768"/>
                  </a:cubicBezTo>
                  <a:cubicBezTo>
                    <a:pt x="1001" y="768"/>
                    <a:pt x="1034" y="734"/>
                    <a:pt x="1068" y="734"/>
                  </a:cubicBezTo>
                  <a:cubicBezTo>
                    <a:pt x="1134" y="734"/>
                    <a:pt x="1168" y="668"/>
                    <a:pt x="1201" y="668"/>
                  </a:cubicBezTo>
                  <a:cubicBezTo>
                    <a:pt x="1334" y="634"/>
                    <a:pt x="1468" y="634"/>
                    <a:pt x="1568" y="601"/>
                  </a:cubicBezTo>
                  <a:close/>
                  <a:moveTo>
                    <a:pt x="1668" y="0"/>
                  </a:moveTo>
                  <a:cubicBezTo>
                    <a:pt x="1401" y="0"/>
                    <a:pt x="1168" y="67"/>
                    <a:pt x="967" y="134"/>
                  </a:cubicBezTo>
                  <a:lnTo>
                    <a:pt x="901" y="134"/>
                  </a:lnTo>
                  <a:cubicBezTo>
                    <a:pt x="867" y="134"/>
                    <a:pt x="867" y="167"/>
                    <a:pt x="834" y="167"/>
                  </a:cubicBezTo>
                  <a:cubicBezTo>
                    <a:pt x="701" y="234"/>
                    <a:pt x="634" y="301"/>
                    <a:pt x="534" y="401"/>
                  </a:cubicBezTo>
                  <a:lnTo>
                    <a:pt x="467" y="467"/>
                  </a:lnTo>
                  <a:cubicBezTo>
                    <a:pt x="400" y="501"/>
                    <a:pt x="367" y="601"/>
                    <a:pt x="334" y="634"/>
                  </a:cubicBezTo>
                  <a:cubicBezTo>
                    <a:pt x="334" y="668"/>
                    <a:pt x="300" y="668"/>
                    <a:pt x="300" y="734"/>
                  </a:cubicBezTo>
                  <a:lnTo>
                    <a:pt x="300" y="768"/>
                  </a:lnTo>
                  <a:cubicBezTo>
                    <a:pt x="167" y="901"/>
                    <a:pt x="167" y="968"/>
                    <a:pt x="134" y="1001"/>
                  </a:cubicBezTo>
                  <a:cubicBezTo>
                    <a:pt x="67" y="1068"/>
                    <a:pt x="67" y="1101"/>
                    <a:pt x="67" y="1168"/>
                  </a:cubicBezTo>
                  <a:cubicBezTo>
                    <a:pt x="33" y="1301"/>
                    <a:pt x="33" y="1435"/>
                    <a:pt x="0" y="1501"/>
                  </a:cubicBezTo>
                  <a:lnTo>
                    <a:pt x="0" y="1768"/>
                  </a:lnTo>
                  <a:cubicBezTo>
                    <a:pt x="0" y="2069"/>
                    <a:pt x="33" y="2402"/>
                    <a:pt x="67" y="2669"/>
                  </a:cubicBezTo>
                  <a:cubicBezTo>
                    <a:pt x="67" y="2769"/>
                    <a:pt x="134" y="2836"/>
                    <a:pt x="134" y="2936"/>
                  </a:cubicBezTo>
                  <a:lnTo>
                    <a:pt x="134" y="2969"/>
                  </a:lnTo>
                  <a:lnTo>
                    <a:pt x="367" y="3736"/>
                  </a:lnTo>
                  <a:cubicBezTo>
                    <a:pt x="367" y="3770"/>
                    <a:pt x="400" y="3803"/>
                    <a:pt x="400" y="3903"/>
                  </a:cubicBezTo>
                  <a:lnTo>
                    <a:pt x="801" y="4770"/>
                  </a:lnTo>
                  <a:cubicBezTo>
                    <a:pt x="1001" y="5171"/>
                    <a:pt x="1201" y="5604"/>
                    <a:pt x="1468" y="6005"/>
                  </a:cubicBezTo>
                  <a:lnTo>
                    <a:pt x="1835" y="6638"/>
                  </a:lnTo>
                  <a:cubicBezTo>
                    <a:pt x="2335" y="7406"/>
                    <a:pt x="2835" y="8140"/>
                    <a:pt x="3403" y="8807"/>
                  </a:cubicBezTo>
                  <a:cubicBezTo>
                    <a:pt x="3903" y="9440"/>
                    <a:pt x="4403" y="10008"/>
                    <a:pt x="4970" y="10608"/>
                  </a:cubicBezTo>
                  <a:lnTo>
                    <a:pt x="5037" y="10675"/>
                  </a:lnTo>
                  <a:lnTo>
                    <a:pt x="5070" y="10741"/>
                  </a:lnTo>
                  <a:cubicBezTo>
                    <a:pt x="6104" y="11842"/>
                    <a:pt x="7305" y="12910"/>
                    <a:pt x="8506" y="13844"/>
                  </a:cubicBezTo>
                  <a:cubicBezTo>
                    <a:pt x="8540" y="13910"/>
                    <a:pt x="8573" y="13944"/>
                    <a:pt x="8673" y="13977"/>
                  </a:cubicBezTo>
                  <a:cubicBezTo>
                    <a:pt x="9340" y="14477"/>
                    <a:pt x="10007" y="14944"/>
                    <a:pt x="10741" y="15345"/>
                  </a:cubicBezTo>
                  <a:cubicBezTo>
                    <a:pt x="11075" y="15578"/>
                    <a:pt x="11442" y="15745"/>
                    <a:pt x="11842" y="15912"/>
                  </a:cubicBezTo>
                  <a:cubicBezTo>
                    <a:pt x="12175" y="16079"/>
                    <a:pt x="12542" y="16179"/>
                    <a:pt x="12909" y="16279"/>
                  </a:cubicBezTo>
                  <a:lnTo>
                    <a:pt x="13009" y="16279"/>
                  </a:lnTo>
                  <a:cubicBezTo>
                    <a:pt x="13243" y="16312"/>
                    <a:pt x="13543" y="16345"/>
                    <a:pt x="13777" y="16345"/>
                  </a:cubicBezTo>
                  <a:cubicBezTo>
                    <a:pt x="14043" y="16345"/>
                    <a:pt x="14277" y="16312"/>
                    <a:pt x="14544" y="16179"/>
                  </a:cubicBezTo>
                  <a:cubicBezTo>
                    <a:pt x="14611" y="16145"/>
                    <a:pt x="14744" y="16079"/>
                    <a:pt x="14844" y="16012"/>
                  </a:cubicBezTo>
                  <a:lnTo>
                    <a:pt x="15078" y="15778"/>
                  </a:lnTo>
                  <a:cubicBezTo>
                    <a:pt x="15178" y="15678"/>
                    <a:pt x="15211" y="15578"/>
                    <a:pt x="15244" y="15478"/>
                  </a:cubicBezTo>
                  <a:cubicBezTo>
                    <a:pt x="15278" y="15345"/>
                    <a:pt x="15344" y="15245"/>
                    <a:pt x="15378" y="15078"/>
                  </a:cubicBezTo>
                  <a:cubicBezTo>
                    <a:pt x="15411" y="14811"/>
                    <a:pt x="15411" y="14511"/>
                    <a:pt x="15411" y="14244"/>
                  </a:cubicBezTo>
                  <a:cubicBezTo>
                    <a:pt x="15378" y="13844"/>
                    <a:pt x="15278" y="13510"/>
                    <a:pt x="15211" y="13143"/>
                  </a:cubicBezTo>
                  <a:cubicBezTo>
                    <a:pt x="15011" y="12476"/>
                    <a:pt x="14711" y="11809"/>
                    <a:pt x="14377" y="11175"/>
                  </a:cubicBezTo>
                  <a:cubicBezTo>
                    <a:pt x="14043" y="10508"/>
                    <a:pt x="13677" y="9941"/>
                    <a:pt x="13243" y="9307"/>
                  </a:cubicBezTo>
                  <a:cubicBezTo>
                    <a:pt x="12843" y="8740"/>
                    <a:pt x="12409" y="8140"/>
                    <a:pt x="11942" y="7572"/>
                  </a:cubicBezTo>
                  <a:cubicBezTo>
                    <a:pt x="11041" y="6405"/>
                    <a:pt x="10007" y="5304"/>
                    <a:pt x="8973" y="4270"/>
                  </a:cubicBezTo>
                  <a:cubicBezTo>
                    <a:pt x="7872" y="3269"/>
                    <a:pt x="6738" y="2302"/>
                    <a:pt x="5504" y="1501"/>
                  </a:cubicBezTo>
                  <a:cubicBezTo>
                    <a:pt x="4904" y="1135"/>
                    <a:pt x="4236" y="768"/>
                    <a:pt x="3603" y="501"/>
                  </a:cubicBezTo>
                  <a:cubicBezTo>
                    <a:pt x="3002" y="267"/>
                    <a:pt x="2335" y="0"/>
                    <a:pt x="1668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42"/>
            <p:cNvSpPr/>
            <p:nvPr/>
          </p:nvSpPr>
          <p:spPr>
            <a:xfrm>
              <a:off x="2510200" y="3478763"/>
              <a:ext cx="488700" cy="271875"/>
            </a:xfrm>
            <a:custGeom>
              <a:avLst/>
              <a:gdLst/>
              <a:ahLst/>
              <a:cxnLst/>
              <a:rect l="l" t="t" r="r" b="b"/>
              <a:pathLst>
                <a:path w="19548" h="10875" extrusionOk="0">
                  <a:moveTo>
                    <a:pt x="16312" y="401"/>
                  </a:moveTo>
                  <a:cubicBezTo>
                    <a:pt x="16842" y="401"/>
                    <a:pt x="17344" y="409"/>
                    <a:pt x="17846" y="534"/>
                  </a:cubicBezTo>
                  <a:lnTo>
                    <a:pt x="18480" y="801"/>
                  </a:lnTo>
                  <a:cubicBezTo>
                    <a:pt x="18547" y="834"/>
                    <a:pt x="18680" y="934"/>
                    <a:pt x="18780" y="1001"/>
                  </a:cubicBezTo>
                  <a:lnTo>
                    <a:pt x="18847" y="1101"/>
                  </a:lnTo>
                  <a:cubicBezTo>
                    <a:pt x="18881" y="1101"/>
                    <a:pt x="18881" y="1135"/>
                    <a:pt x="18914" y="1168"/>
                  </a:cubicBezTo>
                  <a:cubicBezTo>
                    <a:pt x="18981" y="1201"/>
                    <a:pt x="19014" y="1301"/>
                    <a:pt x="19047" y="1368"/>
                  </a:cubicBezTo>
                  <a:cubicBezTo>
                    <a:pt x="19047" y="1466"/>
                    <a:pt x="19083" y="1528"/>
                    <a:pt x="19011" y="1528"/>
                  </a:cubicBezTo>
                  <a:cubicBezTo>
                    <a:pt x="18984" y="1528"/>
                    <a:pt x="18943" y="1519"/>
                    <a:pt x="18881" y="1501"/>
                  </a:cubicBezTo>
                  <a:lnTo>
                    <a:pt x="18881" y="1535"/>
                  </a:lnTo>
                  <a:lnTo>
                    <a:pt x="18881" y="1702"/>
                  </a:lnTo>
                  <a:lnTo>
                    <a:pt x="18881" y="1735"/>
                  </a:lnTo>
                  <a:lnTo>
                    <a:pt x="18881" y="1868"/>
                  </a:lnTo>
                  <a:lnTo>
                    <a:pt x="18881" y="1902"/>
                  </a:lnTo>
                  <a:lnTo>
                    <a:pt x="18881" y="1968"/>
                  </a:lnTo>
                  <a:lnTo>
                    <a:pt x="18881" y="2002"/>
                  </a:lnTo>
                  <a:cubicBezTo>
                    <a:pt x="18847" y="2169"/>
                    <a:pt x="18814" y="2302"/>
                    <a:pt x="18714" y="2402"/>
                  </a:cubicBezTo>
                  <a:cubicBezTo>
                    <a:pt x="18480" y="2836"/>
                    <a:pt x="18180" y="3203"/>
                    <a:pt x="17846" y="3570"/>
                  </a:cubicBezTo>
                  <a:cubicBezTo>
                    <a:pt x="16912" y="4537"/>
                    <a:pt x="15878" y="5338"/>
                    <a:pt x="14744" y="6038"/>
                  </a:cubicBezTo>
                  <a:cubicBezTo>
                    <a:pt x="14177" y="6405"/>
                    <a:pt x="13510" y="6805"/>
                    <a:pt x="12876" y="7139"/>
                  </a:cubicBezTo>
                  <a:cubicBezTo>
                    <a:pt x="12876" y="7172"/>
                    <a:pt x="12843" y="7172"/>
                    <a:pt x="12843" y="7172"/>
                  </a:cubicBezTo>
                  <a:cubicBezTo>
                    <a:pt x="12843" y="7206"/>
                    <a:pt x="12810" y="7206"/>
                    <a:pt x="12810" y="7206"/>
                  </a:cubicBezTo>
                  <a:cubicBezTo>
                    <a:pt x="12743" y="7206"/>
                    <a:pt x="12743" y="7239"/>
                    <a:pt x="12709" y="7239"/>
                  </a:cubicBezTo>
                  <a:cubicBezTo>
                    <a:pt x="12343" y="7472"/>
                    <a:pt x="11909" y="7673"/>
                    <a:pt x="11542" y="7839"/>
                  </a:cubicBezTo>
                  <a:cubicBezTo>
                    <a:pt x="11509" y="7839"/>
                    <a:pt x="11509" y="7873"/>
                    <a:pt x="11475" y="7873"/>
                  </a:cubicBezTo>
                  <a:cubicBezTo>
                    <a:pt x="11475" y="7906"/>
                    <a:pt x="11409" y="7906"/>
                    <a:pt x="11409" y="7906"/>
                  </a:cubicBezTo>
                  <a:cubicBezTo>
                    <a:pt x="11409" y="7973"/>
                    <a:pt x="11375" y="7973"/>
                    <a:pt x="11375" y="7973"/>
                  </a:cubicBezTo>
                  <a:lnTo>
                    <a:pt x="11308" y="8006"/>
                  </a:lnTo>
                  <a:cubicBezTo>
                    <a:pt x="11308" y="8040"/>
                    <a:pt x="11242" y="8040"/>
                    <a:pt x="11242" y="8040"/>
                  </a:cubicBezTo>
                  <a:cubicBezTo>
                    <a:pt x="11242" y="8073"/>
                    <a:pt x="11208" y="8073"/>
                    <a:pt x="11208" y="8073"/>
                  </a:cubicBezTo>
                  <a:cubicBezTo>
                    <a:pt x="11208" y="8140"/>
                    <a:pt x="11175" y="8140"/>
                    <a:pt x="11175" y="8140"/>
                  </a:cubicBezTo>
                  <a:cubicBezTo>
                    <a:pt x="11175" y="8173"/>
                    <a:pt x="11142" y="8173"/>
                    <a:pt x="11142" y="8173"/>
                  </a:cubicBezTo>
                  <a:cubicBezTo>
                    <a:pt x="11142" y="8206"/>
                    <a:pt x="11075" y="8206"/>
                    <a:pt x="11075" y="8206"/>
                  </a:cubicBezTo>
                  <a:lnTo>
                    <a:pt x="11042" y="8240"/>
                  </a:lnTo>
                  <a:cubicBezTo>
                    <a:pt x="11008" y="8240"/>
                    <a:pt x="11008" y="8306"/>
                    <a:pt x="10975" y="8306"/>
                  </a:cubicBezTo>
                  <a:lnTo>
                    <a:pt x="10908" y="8306"/>
                  </a:lnTo>
                  <a:cubicBezTo>
                    <a:pt x="10875" y="8306"/>
                    <a:pt x="10875" y="8340"/>
                    <a:pt x="10841" y="8340"/>
                  </a:cubicBezTo>
                  <a:lnTo>
                    <a:pt x="10808" y="8340"/>
                  </a:lnTo>
                  <a:cubicBezTo>
                    <a:pt x="10741" y="8340"/>
                    <a:pt x="10741" y="8373"/>
                    <a:pt x="10708" y="8373"/>
                  </a:cubicBezTo>
                  <a:cubicBezTo>
                    <a:pt x="10708" y="8373"/>
                    <a:pt x="10675" y="8406"/>
                    <a:pt x="10641" y="8406"/>
                  </a:cubicBezTo>
                  <a:cubicBezTo>
                    <a:pt x="9774" y="8807"/>
                    <a:pt x="8840" y="9140"/>
                    <a:pt x="7939" y="9407"/>
                  </a:cubicBezTo>
                  <a:lnTo>
                    <a:pt x="7873" y="9407"/>
                  </a:lnTo>
                  <a:cubicBezTo>
                    <a:pt x="7206" y="9641"/>
                    <a:pt x="6538" y="9807"/>
                    <a:pt x="5871" y="9974"/>
                  </a:cubicBezTo>
                  <a:lnTo>
                    <a:pt x="5838" y="9974"/>
                  </a:lnTo>
                  <a:cubicBezTo>
                    <a:pt x="5771" y="9974"/>
                    <a:pt x="5671" y="10008"/>
                    <a:pt x="5604" y="10008"/>
                  </a:cubicBezTo>
                  <a:cubicBezTo>
                    <a:pt x="4837" y="10174"/>
                    <a:pt x="4103" y="10241"/>
                    <a:pt x="3303" y="10308"/>
                  </a:cubicBezTo>
                  <a:lnTo>
                    <a:pt x="3369" y="10308"/>
                  </a:lnTo>
                  <a:cubicBezTo>
                    <a:pt x="3244" y="10316"/>
                    <a:pt x="3119" y="10320"/>
                    <a:pt x="2994" y="10320"/>
                  </a:cubicBezTo>
                  <a:cubicBezTo>
                    <a:pt x="2619" y="10320"/>
                    <a:pt x="2244" y="10283"/>
                    <a:pt x="1868" y="10208"/>
                  </a:cubicBezTo>
                  <a:cubicBezTo>
                    <a:pt x="1802" y="10208"/>
                    <a:pt x="1702" y="10174"/>
                    <a:pt x="1668" y="10174"/>
                  </a:cubicBezTo>
                  <a:cubicBezTo>
                    <a:pt x="1468" y="10141"/>
                    <a:pt x="1301" y="10041"/>
                    <a:pt x="1101" y="9974"/>
                  </a:cubicBezTo>
                  <a:cubicBezTo>
                    <a:pt x="1001" y="9908"/>
                    <a:pt x="868" y="9841"/>
                    <a:pt x="801" y="9741"/>
                  </a:cubicBezTo>
                  <a:cubicBezTo>
                    <a:pt x="768" y="9674"/>
                    <a:pt x="668" y="9641"/>
                    <a:pt x="634" y="9541"/>
                  </a:cubicBezTo>
                  <a:cubicBezTo>
                    <a:pt x="601" y="9474"/>
                    <a:pt x="601" y="9407"/>
                    <a:pt x="534" y="9340"/>
                  </a:cubicBezTo>
                  <a:cubicBezTo>
                    <a:pt x="534" y="9240"/>
                    <a:pt x="501" y="9174"/>
                    <a:pt x="501" y="9074"/>
                  </a:cubicBezTo>
                  <a:cubicBezTo>
                    <a:pt x="501" y="8974"/>
                    <a:pt x="501" y="8840"/>
                    <a:pt x="534" y="8707"/>
                  </a:cubicBezTo>
                  <a:cubicBezTo>
                    <a:pt x="601" y="8507"/>
                    <a:pt x="668" y="8306"/>
                    <a:pt x="768" y="8140"/>
                  </a:cubicBezTo>
                  <a:cubicBezTo>
                    <a:pt x="1001" y="7706"/>
                    <a:pt x="1301" y="7339"/>
                    <a:pt x="1635" y="6972"/>
                  </a:cubicBezTo>
                  <a:cubicBezTo>
                    <a:pt x="2536" y="6005"/>
                    <a:pt x="3603" y="5204"/>
                    <a:pt x="4704" y="4504"/>
                  </a:cubicBezTo>
                  <a:cubicBezTo>
                    <a:pt x="5805" y="3836"/>
                    <a:pt x="6972" y="3203"/>
                    <a:pt x="8140" y="2669"/>
                  </a:cubicBezTo>
                  <a:cubicBezTo>
                    <a:pt x="9307" y="2169"/>
                    <a:pt x="10508" y="1668"/>
                    <a:pt x="11742" y="1301"/>
                  </a:cubicBezTo>
                  <a:lnTo>
                    <a:pt x="11709" y="1301"/>
                  </a:lnTo>
                  <a:cubicBezTo>
                    <a:pt x="12476" y="1068"/>
                    <a:pt x="13243" y="868"/>
                    <a:pt x="14044" y="701"/>
                  </a:cubicBezTo>
                  <a:cubicBezTo>
                    <a:pt x="14811" y="534"/>
                    <a:pt x="15545" y="467"/>
                    <a:pt x="16312" y="401"/>
                  </a:cubicBezTo>
                  <a:close/>
                  <a:moveTo>
                    <a:pt x="16479" y="0"/>
                  </a:moveTo>
                  <a:cubicBezTo>
                    <a:pt x="15778" y="0"/>
                    <a:pt x="15044" y="100"/>
                    <a:pt x="14344" y="201"/>
                  </a:cubicBezTo>
                  <a:cubicBezTo>
                    <a:pt x="12876" y="467"/>
                    <a:pt x="11475" y="868"/>
                    <a:pt x="10108" y="1368"/>
                  </a:cubicBezTo>
                  <a:cubicBezTo>
                    <a:pt x="8707" y="1868"/>
                    <a:pt x="7339" y="2502"/>
                    <a:pt x="6038" y="3203"/>
                  </a:cubicBezTo>
                  <a:cubicBezTo>
                    <a:pt x="5438" y="3536"/>
                    <a:pt x="4804" y="3937"/>
                    <a:pt x="4203" y="4303"/>
                  </a:cubicBezTo>
                  <a:cubicBezTo>
                    <a:pt x="3636" y="4704"/>
                    <a:pt x="3003" y="5137"/>
                    <a:pt x="2469" y="5604"/>
                  </a:cubicBezTo>
                  <a:cubicBezTo>
                    <a:pt x="1935" y="6005"/>
                    <a:pt x="1435" y="6505"/>
                    <a:pt x="968" y="7039"/>
                  </a:cubicBezTo>
                  <a:cubicBezTo>
                    <a:pt x="701" y="7339"/>
                    <a:pt x="501" y="7639"/>
                    <a:pt x="334" y="7973"/>
                  </a:cubicBezTo>
                  <a:cubicBezTo>
                    <a:pt x="201" y="8173"/>
                    <a:pt x="100" y="8473"/>
                    <a:pt x="34" y="8707"/>
                  </a:cubicBezTo>
                  <a:cubicBezTo>
                    <a:pt x="0" y="8840"/>
                    <a:pt x="0" y="9007"/>
                    <a:pt x="0" y="9140"/>
                  </a:cubicBezTo>
                  <a:cubicBezTo>
                    <a:pt x="0" y="9274"/>
                    <a:pt x="0" y="9340"/>
                    <a:pt x="34" y="9474"/>
                  </a:cubicBezTo>
                  <a:cubicBezTo>
                    <a:pt x="100" y="9607"/>
                    <a:pt x="134" y="9707"/>
                    <a:pt x="167" y="9807"/>
                  </a:cubicBezTo>
                  <a:cubicBezTo>
                    <a:pt x="267" y="9941"/>
                    <a:pt x="301" y="10008"/>
                    <a:pt x="367" y="10108"/>
                  </a:cubicBezTo>
                  <a:cubicBezTo>
                    <a:pt x="534" y="10308"/>
                    <a:pt x="768" y="10441"/>
                    <a:pt x="1001" y="10541"/>
                  </a:cubicBezTo>
                  <a:cubicBezTo>
                    <a:pt x="1268" y="10675"/>
                    <a:pt x="1501" y="10775"/>
                    <a:pt x="1768" y="10808"/>
                  </a:cubicBezTo>
                  <a:lnTo>
                    <a:pt x="1835" y="10808"/>
                  </a:lnTo>
                  <a:cubicBezTo>
                    <a:pt x="2202" y="10842"/>
                    <a:pt x="2602" y="10875"/>
                    <a:pt x="2969" y="10875"/>
                  </a:cubicBezTo>
                  <a:cubicBezTo>
                    <a:pt x="3369" y="10875"/>
                    <a:pt x="3770" y="10842"/>
                    <a:pt x="4170" y="10808"/>
                  </a:cubicBezTo>
                  <a:cubicBezTo>
                    <a:pt x="5004" y="10708"/>
                    <a:pt x="5838" y="10541"/>
                    <a:pt x="6638" y="10341"/>
                  </a:cubicBezTo>
                  <a:lnTo>
                    <a:pt x="6805" y="10308"/>
                  </a:lnTo>
                  <a:cubicBezTo>
                    <a:pt x="8306" y="9941"/>
                    <a:pt x="9774" y="9374"/>
                    <a:pt x="11175" y="8773"/>
                  </a:cubicBezTo>
                  <a:cubicBezTo>
                    <a:pt x="11208" y="8707"/>
                    <a:pt x="11208" y="8707"/>
                    <a:pt x="11275" y="8707"/>
                  </a:cubicBezTo>
                  <a:cubicBezTo>
                    <a:pt x="11308" y="8707"/>
                    <a:pt x="11308" y="8673"/>
                    <a:pt x="11342" y="8673"/>
                  </a:cubicBezTo>
                  <a:cubicBezTo>
                    <a:pt x="12042" y="8340"/>
                    <a:pt x="12776" y="8006"/>
                    <a:pt x="13477" y="7639"/>
                  </a:cubicBezTo>
                  <a:cubicBezTo>
                    <a:pt x="14277" y="7172"/>
                    <a:pt x="15011" y="6705"/>
                    <a:pt x="15778" y="6205"/>
                  </a:cubicBezTo>
                  <a:cubicBezTo>
                    <a:pt x="15978" y="6105"/>
                    <a:pt x="16145" y="5938"/>
                    <a:pt x="16345" y="5805"/>
                  </a:cubicBezTo>
                  <a:cubicBezTo>
                    <a:pt x="16712" y="5504"/>
                    <a:pt x="17113" y="5204"/>
                    <a:pt x="17446" y="4937"/>
                  </a:cubicBezTo>
                  <a:cubicBezTo>
                    <a:pt x="17680" y="4704"/>
                    <a:pt x="17947" y="4504"/>
                    <a:pt x="18147" y="4270"/>
                  </a:cubicBezTo>
                  <a:lnTo>
                    <a:pt x="18280" y="4137"/>
                  </a:lnTo>
                  <a:lnTo>
                    <a:pt x="18780" y="3503"/>
                  </a:lnTo>
                  <a:lnTo>
                    <a:pt x="18814" y="3470"/>
                  </a:lnTo>
                  <a:cubicBezTo>
                    <a:pt x="18847" y="3369"/>
                    <a:pt x="18881" y="3336"/>
                    <a:pt x="18947" y="3236"/>
                  </a:cubicBezTo>
                  <a:cubicBezTo>
                    <a:pt x="19114" y="3003"/>
                    <a:pt x="19281" y="2769"/>
                    <a:pt x="19381" y="2469"/>
                  </a:cubicBezTo>
                  <a:cubicBezTo>
                    <a:pt x="19448" y="2369"/>
                    <a:pt x="19448" y="2302"/>
                    <a:pt x="19481" y="2202"/>
                  </a:cubicBezTo>
                  <a:cubicBezTo>
                    <a:pt x="19514" y="2135"/>
                    <a:pt x="19548" y="2002"/>
                    <a:pt x="19548" y="1868"/>
                  </a:cubicBezTo>
                  <a:lnTo>
                    <a:pt x="19548" y="1702"/>
                  </a:lnTo>
                  <a:cubicBezTo>
                    <a:pt x="19548" y="1647"/>
                    <a:pt x="19548" y="1593"/>
                    <a:pt x="19511" y="1593"/>
                  </a:cubicBezTo>
                  <a:cubicBezTo>
                    <a:pt x="19503" y="1593"/>
                    <a:pt x="19493" y="1595"/>
                    <a:pt x="19481" y="1602"/>
                  </a:cubicBezTo>
                  <a:lnTo>
                    <a:pt x="19481" y="1535"/>
                  </a:lnTo>
                  <a:lnTo>
                    <a:pt x="19481" y="1468"/>
                  </a:lnTo>
                  <a:cubicBezTo>
                    <a:pt x="19481" y="1368"/>
                    <a:pt x="19481" y="1335"/>
                    <a:pt x="19448" y="1268"/>
                  </a:cubicBezTo>
                  <a:cubicBezTo>
                    <a:pt x="19448" y="1201"/>
                    <a:pt x="19381" y="1168"/>
                    <a:pt x="19381" y="1135"/>
                  </a:cubicBezTo>
                  <a:cubicBezTo>
                    <a:pt x="19314" y="1034"/>
                    <a:pt x="19281" y="934"/>
                    <a:pt x="19181" y="834"/>
                  </a:cubicBezTo>
                  <a:lnTo>
                    <a:pt x="19147" y="801"/>
                  </a:lnTo>
                  <a:lnTo>
                    <a:pt x="19114" y="768"/>
                  </a:lnTo>
                  <a:cubicBezTo>
                    <a:pt x="18947" y="601"/>
                    <a:pt x="18714" y="434"/>
                    <a:pt x="18480" y="334"/>
                  </a:cubicBezTo>
                  <a:cubicBezTo>
                    <a:pt x="17846" y="34"/>
                    <a:pt x="17146" y="0"/>
                    <a:pt x="16479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89" name="Google Shape;689;p42"/>
          <p:cNvGrpSpPr/>
          <p:nvPr/>
        </p:nvGrpSpPr>
        <p:grpSpPr>
          <a:xfrm rot="148811">
            <a:off x="11143059" y="5882273"/>
            <a:ext cx="495195" cy="500580"/>
            <a:chOff x="2079900" y="3077638"/>
            <a:chExt cx="367775" cy="382800"/>
          </a:xfrm>
        </p:grpSpPr>
        <p:sp>
          <p:nvSpPr>
            <p:cNvPr id="690" name="Google Shape;690;p42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42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42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42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346F414-11BB-4E4B-AD86-BFEA80C762B8}"/>
              </a:ext>
            </a:extLst>
          </p:cNvPr>
          <p:cNvSpPr txBox="1"/>
          <p:nvPr/>
        </p:nvSpPr>
        <p:spPr>
          <a:xfrm>
            <a:off x="1776992" y="516406"/>
            <a:ext cx="85759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1. Quan </a:t>
            </a:r>
            <a:r>
              <a:rPr lang="en-US" sz="4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tranh</a:t>
            </a:r>
            <a:endParaRPr lang="en-US" sz="4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0F2E9C-F721-4154-87DA-5542C3224D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705" y="1431950"/>
            <a:ext cx="5221150" cy="30157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A41AD9F-A454-4AEF-82EC-7AD033F759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2573" y="2666287"/>
            <a:ext cx="5674719" cy="30778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42"/>
          <p:cNvSpPr txBox="1">
            <a:spLocks noGrp="1"/>
          </p:cNvSpPr>
          <p:nvPr>
            <p:ph type="subTitle" idx="4294967295"/>
          </p:nvPr>
        </p:nvSpPr>
        <p:spPr>
          <a:xfrm>
            <a:off x="3976200" y="3999933"/>
            <a:ext cx="4239600" cy="105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/>
              <a:t>You can enter a subtitle here if you need it</a:t>
            </a:r>
            <a:endParaRPr/>
          </a:p>
        </p:txBody>
      </p:sp>
      <p:grpSp>
        <p:nvGrpSpPr>
          <p:cNvPr id="679" name="Google Shape;679;p42"/>
          <p:cNvGrpSpPr/>
          <p:nvPr/>
        </p:nvGrpSpPr>
        <p:grpSpPr>
          <a:xfrm rot="1765296" flipH="1">
            <a:off x="10072637" y="3692631"/>
            <a:ext cx="882361" cy="907691"/>
            <a:chOff x="2510200" y="3361463"/>
            <a:chExt cx="488700" cy="510950"/>
          </a:xfrm>
        </p:grpSpPr>
        <p:sp>
          <p:nvSpPr>
            <p:cNvPr id="680" name="Google Shape;680;p42"/>
            <p:cNvSpPr/>
            <p:nvPr/>
          </p:nvSpPr>
          <p:spPr>
            <a:xfrm>
              <a:off x="2696175" y="3569838"/>
              <a:ext cx="95925" cy="92400"/>
            </a:xfrm>
            <a:custGeom>
              <a:avLst/>
              <a:gdLst/>
              <a:ahLst/>
              <a:cxnLst/>
              <a:rect l="l" t="t" r="r" b="b"/>
              <a:pathLst>
                <a:path w="3837" h="3696" extrusionOk="0">
                  <a:moveTo>
                    <a:pt x="1933" y="1"/>
                  </a:moveTo>
                  <a:cubicBezTo>
                    <a:pt x="1676" y="1"/>
                    <a:pt x="1415" y="53"/>
                    <a:pt x="1168" y="160"/>
                  </a:cubicBezTo>
                  <a:cubicBezTo>
                    <a:pt x="400" y="494"/>
                    <a:pt x="0" y="1228"/>
                    <a:pt x="67" y="2028"/>
                  </a:cubicBezTo>
                  <a:cubicBezTo>
                    <a:pt x="67" y="2228"/>
                    <a:pt x="167" y="2462"/>
                    <a:pt x="234" y="2595"/>
                  </a:cubicBezTo>
                  <a:cubicBezTo>
                    <a:pt x="534" y="3296"/>
                    <a:pt x="1201" y="3696"/>
                    <a:pt x="1935" y="3696"/>
                  </a:cubicBezTo>
                  <a:cubicBezTo>
                    <a:pt x="2202" y="3696"/>
                    <a:pt x="2435" y="3663"/>
                    <a:pt x="2702" y="3529"/>
                  </a:cubicBezTo>
                  <a:cubicBezTo>
                    <a:pt x="3169" y="3329"/>
                    <a:pt x="3503" y="2995"/>
                    <a:pt x="3669" y="2495"/>
                  </a:cubicBezTo>
                  <a:cubicBezTo>
                    <a:pt x="3836" y="2061"/>
                    <a:pt x="3836" y="1561"/>
                    <a:pt x="3603" y="1127"/>
                  </a:cubicBezTo>
                  <a:cubicBezTo>
                    <a:pt x="3536" y="961"/>
                    <a:pt x="3436" y="827"/>
                    <a:pt x="3336" y="660"/>
                  </a:cubicBezTo>
                  <a:cubicBezTo>
                    <a:pt x="2997" y="231"/>
                    <a:pt x="2474" y="1"/>
                    <a:pt x="19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1" name="Google Shape;681;p42"/>
            <p:cNvSpPr/>
            <p:nvPr/>
          </p:nvSpPr>
          <p:spPr>
            <a:xfrm>
              <a:off x="2630275" y="3361463"/>
              <a:ext cx="229375" cy="510950"/>
            </a:xfrm>
            <a:custGeom>
              <a:avLst/>
              <a:gdLst/>
              <a:ahLst/>
              <a:cxnLst/>
              <a:rect l="l" t="t" r="r" b="b"/>
              <a:pathLst>
                <a:path w="9175" h="20438" extrusionOk="0">
                  <a:moveTo>
                    <a:pt x="7239" y="489"/>
                  </a:moveTo>
                  <a:cubicBezTo>
                    <a:pt x="7339" y="489"/>
                    <a:pt x="7406" y="523"/>
                    <a:pt x="7506" y="556"/>
                  </a:cubicBezTo>
                  <a:cubicBezTo>
                    <a:pt x="7540" y="556"/>
                    <a:pt x="7573" y="623"/>
                    <a:pt x="7640" y="656"/>
                  </a:cubicBezTo>
                  <a:cubicBezTo>
                    <a:pt x="7673" y="690"/>
                    <a:pt x="7706" y="690"/>
                    <a:pt x="7706" y="723"/>
                  </a:cubicBezTo>
                  <a:lnTo>
                    <a:pt x="7973" y="990"/>
                  </a:lnTo>
                  <a:cubicBezTo>
                    <a:pt x="8073" y="1190"/>
                    <a:pt x="8207" y="1357"/>
                    <a:pt x="8307" y="1557"/>
                  </a:cubicBezTo>
                  <a:cubicBezTo>
                    <a:pt x="8474" y="2057"/>
                    <a:pt x="8574" y="2591"/>
                    <a:pt x="8640" y="3158"/>
                  </a:cubicBezTo>
                  <a:lnTo>
                    <a:pt x="8640" y="3058"/>
                  </a:lnTo>
                  <a:cubicBezTo>
                    <a:pt x="8707" y="3825"/>
                    <a:pt x="8707" y="4559"/>
                    <a:pt x="8674" y="5326"/>
                  </a:cubicBezTo>
                  <a:cubicBezTo>
                    <a:pt x="8640" y="6093"/>
                    <a:pt x="8540" y="6927"/>
                    <a:pt x="8373" y="7728"/>
                  </a:cubicBezTo>
                  <a:lnTo>
                    <a:pt x="8373" y="7695"/>
                  </a:lnTo>
                  <a:cubicBezTo>
                    <a:pt x="8173" y="8995"/>
                    <a:pt x="7873" y="10230"/>
                    <a:pt x="7506" y="11497"/>
                  </a:cubicBezTo>
                  <a:cubicBezTo>
                    <a:pt x="7139" y="12732"/>
                    <a:pt x="6672" y="13932"/>
                    <a:pt x="6139" y="15133"/>
                  </a:cubicBezTo>
                  <a:cubicBezTo>
                    <a:pt x="5571" y="16334"/>
                    <a:pt x="4904" y="17502"/>
                    <a:pt x="4070" y="18536"/>
                  </a:cubicBezTo>
                  <a:cubicBezTo>
                    <a:pt x="3737" y="18903"/>
                    <a:pt x="3403" y="19303"/>
                    <a:pt x="3036" y="19570"/>
                  </a:cubicBezTo>
                  <a:cubicBezTo>
                    <a:pt x="2870" y="19703"/>
                    <a:pt x="2703" y="19770"/>
                    <a:pt x="2503" y="19870"/>
                  </a:cubicBezTo>
                  <a:cubicBezTo>
                    <a:pt x="2369" y="19903"/>
                    <a:pt x="2236" y="19937"/>
                    <a:pt x="2136" y="19937"/>
                  </a:cubicBezTo>
                  <a:lnTo>
                    <a:pt x="1869" y="19937"/>
                  </a:lnTo>
                  <a:cubicBezTo>
                    <a:pt x="1802" y="19937"/>
                    <a:pt x="1702" y="19903"/>
                    <a:pt x="1669" y="19870"/>
                  </a:cubicBezTo>
                  <a:cubicBezTo>
                    <a:pt x="1569" y="19837"/>
                    <a:pt x="1502" y="19770"/>
                    <a:pt x="1469" y="19737"/>
                  </a:cubicBezTo>
                  <a:cubicBezTo>
                    <a:pt x="1368" y="19670"/>
                    <a:pt x="1302" y="19570"/>
                    <a:pt x="1202" y="19436"/>
                  </a:cubicBezTo>
                  <a:cubicBezTo>
                    <a:pt x="1068" y="19303"/>
                    <a:pt x="1002" y="19069"/>
                    <a:pt x="901" y="18903"/>
                  </a:cubicBezTo>
                  <a:cubicBezTo>
                    <a:pt x="868" y="18869"/>
                    <a:pt x="868" y="18769"/>
                    <a:pt x="835" y="18736"/>
                  </a:cubicBezTo>
                  <a:cubicBezTo>
                    <a:pt x="668" y="18269"/>
                    <a:pt x="568" y="17768"/>
                    <a:pt x="535" y="17268"/>
                  </a:cubicBezTo>
                  <a:lnTo>
                    <a:pt x="535" y="17368"/>
                  </a:lnTo>
                  <a:cubicBezTo>
                    <a:pt x="468" y="16568"/>
                    <a:pt x="468" y="15834"/>
                    <a:pt x="501" y="15033"/>
                  </a:cubicBezTo>
                  <a:lnTo>
                    <a:pt x="501" y="14766"/>
                  </a:lnTo>
                  <a:lnTo>
                    <a:pt x="501" y="14733"/>
                  </a:lnTo>
                  <a:cubicBezTo>
                    <a:pt x="535" y="14032"/>
                    <a:pt x="635" y="13365"/>
                    <a:pt x="735" y="12665"/>
                  </a:cubicBezTo>
                  <a:lnTo>
                    <a:pt x="735" y="12598"/>
                  </a:lnTo>
                  <a:cubicBezTo>
                    <a:pt x="901" y="11664"/>
                    <a:pt x="1135" y="10730"/>
                    <a:pt x="1368" y="9763"/>
                  </a:cubicBezTo>
                  <a:cubicBezTo>
                    <a:pt x="1368" y="9729"/>
                    <a:pt x="1368" y="9696"/>
                    <a:pt x="1402" y="9663"/>
                  </a:cubicBezTo>
                  <a:lnTo>
                    <a:pt x="1469" y="9563"/>
                  </a:lnTo>
                  <a:lnTo>
                    <a:pt x="1469" y="9529"/>
                  </a:lnTo>
                  <a:lnTo>
                    <a:pt x="1502" y="9429"/>
                  </a:lnTo>
                  <a:lnTo>
                    <a:pt x="1502" y="9396"/>
                  </a:lnTo>
                  <a:cubicBezTo>
                    <a:pt x="1502" y="9362"/>
                    <a:pt x="1502" y="9362"/>
                    <a:pt x="1535" y="9329"/>
                  </a:cubicBezTo>
                  <a:lnTo>
                    <a:pt x="1535" y="9262"/>
                  </a:lnTo>
                  <a:lnTo>
                    <a:pt x="1535" y="9229"/>
                  </a:lnTo>
                  <a:lnTo>
                    <a:pt x="1535" y="9196"/>
                  </a:lnTo>
                  <a:lnTo>
                    <a:pt x="1535" y="9162"/>
                  </a:lnTo>
                  <a:lnTo>
                    <a:pt x="1535" y="9062"/>
                  </a:lnTo>
                  <a:lnTo>
                    <a:pt x="1535" y="9029"/>
                  </a:lnTo>
                  <a:lnTo>
                    <a:pt x="1535" y="8929"/>
                  </a:lnTo>
                  <a:lnTo>
                    <a:pt x="1535" y="8895"/>
                  </a:lnTo>
                  <a:lnTo>
                    <a:pt x="1535" y="8862"/>
                  </a:lnTo>
                  <a:cubicBezTo>
                    <a:pt x="1535" y="8829"/>
                    <a:pt x="1535" y="8829"/>
                    <a:pt x="1569" y="8762"/>
                  </a:cubicBezTo>
                  <a:cubicBezTo>
                    <a:pt x="1702" y="8362"/>
                    <a:pt x="1835" y="7928"/>
                    <a:pt x="2002" y="7528"/>
                  </a:cubicBezTo>
                  <a:cubicBezTo>
                    <a:pt x="2002" y="7494"/>
                    <a:pt x="2036" y="7428"/>
                    <a:pt x="2036" y="7428"/>
                  </a:cubicBezTo>
                  <a:lnTo>
                    <a:pt x="2069" y="7394"/>
                  </a:lnTo>
                  <a:lnTo>
                    <a:pt x="2069" y="7361"/>
                  </a:lnTo>
                  <a:cubicBezTo>
                    <a:pt x="2336" y="6694"/>
                    <a:pt x="2636" y="5993"/>
                    <a:pt x="2903" y="5360"/>
                  </a:cubicBezTo>
                  <a:cubicBezTo>
                    <a:pt x="3470" y="4159"/>
                    <a:pt x="4137" y="2991"/>
                    <a:pt x="4971" y="1990"/>
                  </a:cubicBezTo>
                  <a:cubicBezTo>
                    <a:pt x="5305" y="1590"/>
                    <a:pt x="5638" y="1257"/>
                    <a:pt x="6005" y="990"/>
                  </a:cubicBezTo>
                  <a:cubicBezTo>
                    <a:pt x="6139" y="890"/>
                    <a:pt x="6239" y="823"/>
                    <a:pt x="6372" y="756"/>
                  </a:cubicBezTo>
                  <a:lnTo>
                    <a:pt x="6505" y="756"/>
                  </a:lnTo>
                  <a:cubicBezTo>
                    <a:pt x="6539" y="756"/>
                    <a:pt x="6572" y="723"/>
                    <a:pt x="6639" y="723"/>
                  </a:cubicBezTo>
                  <a:lnTo>
                    <a:pt x="6672" y="723"/>
                  </a:lnTo>
                  <a:cubicBezTo>
                    <a:pt x="6706" y="723"/>
                    <a:pt x="6806" y="690"/>
                    <a:pt x="6839" y="690"/>
                  </a:cubicBezTo>
                  <a:lnTo>
                    <a:pt x="6872" y="690"/>
                  </a:lnTo>
                  <a:cubicBezTo>
                    <a:pt x="7073" y="489"/>
                    <a:pt x="7173" y="489"/>
                    <a:pt x="7239" y="489"/>
                  </a:cubicBezTo>
                  <a:close/>
                  <a:moveTo>
                    <a:pt x="6953" y="0"/>
                  </a:moveTo>
                  <a:cubicBezTo>
                    <a:pt x="6928" y="0"/>
                    <a:pt x="6900" y="9"/>
                    <a:pt x="6872" y="22"/>
                  </a:cubicBezTo>
                  <a:cubicBezTo>
                    <a:pt x="6839" y="22"/>
                    <a:pt x="6739" y="22"/>
                    <a:pt x="6706" y="56"/>
                  </a:cubicBezTo>
                  <a:cubicBezTo>
                    <a:pt x="6572" y="122"/>
                    <a:pt x="6505" y="156"/>
                    <a:pt x="6372" y="189"/>
                  </a:cubicBezTo>
                  <a:cubicBezTo>
                    <a:pt x="6305" y="223"/>
                    <a:pt x="6205" y="289"/>
                    <a:pt x="6172" y="323"/>
                  </a:cubicBezTo>
                  <a:cubicBezTo>
                    <a:pt x="5905" y="489"/>
                    <a:pt x="5672" y="656"/>
                    <a:pt x="5405" y="856"/>
                  </a:cubicBezTo>
                  <a:lnTo>
                    <a:pt x="5238" y="1023"/>
                  </a:lnTo>
                  <a:lnTo>
                    <a:pt x="5205" y="1056"/>
                  </a:lnTo>
                  <a:cubicBezTo>
                    <a:pt x="5004" y="1290"/>
                    <a:pt x="4838" y="1457"/>
                    <a:pt x="4671" y="1657"/>
                  </a:cubicBezTo>
                  <a:cubicBezTo>
                    <a:pt x="4604" y="1690"/>
                    <a:pt x="4571" y="1724"/>
                    <a:pt x="4571" y="1790"/>
                  </a:cubicBezTo>
                  <a:cubicBezTo>
                    <a:pt x="4371" y="2024"/>
                    <a:pt x="4204" y="2291"/>
                    <a:pt x="4004" y="2558"/>
                  </a:cubicBezTo>
                  <a:cubicBezTo>
                    <a:pt x="3737" y="2924"/>
                    <a:pt x="3503" y="3358"/>
                    <a:pt x="3270" y="3758"/>
                  </a:cubicBezTo>
                  <a:cubicBezTo>
                    <a:pt x="3170" y="3992"/>
                    <a:pt x="3070" y="4192"/>
                    <a:pt x="2936" y="4392"/>
                  </a:cubicBezTo>
                  <a:cubicBezTo>
                    <a:pt x="2536" y="5193"/>
                    <a:pt x="2202" y="6027"/>
                    <a:pt x="1869" y="6861"/>
                  </a:cubicBezTo>
                  <a:cubicBezTo>
                    <a:pt x="1569" y="7594"/>
                    <a:pt x="1335" y="8362"/>
                    <a:pt x="1102" y="9096"/>
                  </a:cubicBezTo>
                  <a:cubicBezTo>
                    <a:pt x="1102" y="9162"/>
                    <a:pt x="1102" y="9162"/>
                    <a:pt x="1068" y="9196"/>
                  </a:cubicBezTo>
                  <a:lnTo>
                    <a:pt x="1068" y="9262"/>
                  </a:lnTo>
                  <a:cubicBezTo>
                    <a:pt x="668" y="10763"/>
                    <a:pt x="334" y="12265"/>
                    <a:pt x="168" y="13832"/>
                  </a:cubicBezTo>
                  <a:cubicBezTo>
                    <a:pt x="168" y="13899"/>
                    <a:pt x="168" y="13932"/>
                    <a:pt x="101" y="14032"/>
                  </a:cubicBezTo>
                  <a:cubicBezTo>
                    <a:pt x="34" y="14866"/>
                    <a:pt x="1" y="15700"/>
                    <a:pt x="1" y="16501"/>
                  </a:cubicBezTo>
                  <a:cubicBezTo>
                    <a:pt x="1" y="16901"/>
                    <a:pt x="34" y="17268"/>
                    <a:pt x="68" y="17702"/>
                  </a:cubicBezTo>
                  <a:cubicBezTo>
                    <a:pt x="101" y="18069"/>
                    <a:pt x="201" y="18436"/>
                    <a:pt x="334" y="18836"/>
                  </a:cubicBezTo>
                  <a:lnTo>
                    <a:pt x="334" y="18869"/>
                  </a:lnTo>
                  <a:lnTo>
                    <a:pt x="334" y="18903"/>
                  </a:lnTo>
                  <a:cubicBezTo>
                    <a:pt x="401" y="19169"/>
                    <a:pt x="535" y="19403"/>
                    <a:pt x="668" y="19603"/>
                  </a:cubicBezTo>
                  <a:cubicBezTo>
                    <a:pt x="768" y="19837"/>
                    <a:pt x="1002" y="20037"/>
                    <a:pt x="1202" y="20204"/>
                  </a:cubicBezTo>
                  <a:cubicBezTo>
                    <a:pt x="1268" y="20270"/>
                    <a:pt x="1402" y="20337"/>
                    <a:pt x="1502" y="20370"/>
                  </a:cubicBezTo>
                  <a:cubicBezTo>
                    <a:pt x="1602" y="20404"/>
                    <a:pt x="1702" y="20437"/>
                    <a:pt x="1835" y="20437"/>
                  </a:cubicBezTo>
                  <a:lnTo>
                    <a:pt x="2169" y="20437"/>
                  </a:lnTo>
                  <a:cubicBezTo>
                    <a:pt x="2302" y="20437"/>
                    <a:pt x="2436" y="20404"/>
                    <a:pt x="2569" y="20370"/>
                  </a:cubicBezTo>
                  <a:cubicBezTo>
                    <a:pt x="2836" y="20270"/>
                    <a:pt x="3070" y="20170"/>
                    <a:pt x="3270" y="20003"/>
                  </a:cubicBezTo>
                  <a:cubicBezTo>
                    <a:pt x="3570" y="19770"/>
                    <a:pt x="3870" y="19536"/>
                    <a:pt x="4104" y="19236"/>
                  </a:cubicBezTo>
                  <a:cubicBezTo>
                    <a:pt x="4604" y="18736"/>
                    <a:pt x="5004" y="18169"/>
                    <a:pt x="5371" y="17535"/>
                  </a:cubicBezTo>
                  <a:cubicBezTo>
                    <a:pt x="5738" y="16901"/>
                    <a:pt x="6072" y="16267"/>
                    <a:pt x="6405" y="15600"/>
                  </a:cubicBezTo>
                  <a:cubicBezTo>
                    <a:pt x="6706" y="14933"/>
                    <a:pt x="7006" y="14333"/>
                    <a:pt x="7239" y="13599"/>
                  </a:cubicBezTo>
                  <a:cubicBezTo>
                    <a:pt x="7773" y="12231"/>
                    <a:pt x="8207" y="10763"/>
                    <a:pt x="8540" y="9362"/>
                  </a:cubicBezTo>
                  <a:cubicBezTo>
                    <a:pt x="8874" y="7895"/>
                    <a:pt x="9074" y="6427"/>
                    <a:pt x="9107" y="4993"/>
                  </a:cubicBezTo>
                  <a:cubicBezTo>
                    <a:pt x="9174" y="4259"/>
                    <a:pt x="9107" y="3558"/>
                    <a:pt x="9041" y="2858"/>
                  </a:cubicBezTo>
                  <a:cubicBezTo>
                    <a:pt x="8974" y="2191"/>
                    <a:pt x="8807" y="1523"/>
                    <a:pt x="8440" y="923"/>
                  </a:cubicBezTo>
                  <a:cubicBezTo>
                    <a:pt x="8340" y="723"/>
                    <a:pt x="8173" y="523"/>
                    <a:pt x="7973" y="389"/>
                  </a:cubicBezTo>
                  <a:lnTo>
                    <a:pt x="7906" y="356"/>
                  </a:lnTo>
                  <a:cubicBezTo>
                    <a:pt x="7873" y="356"/>
                    <a:pt x="7873" y="323"/>
                    <a:pt x="7840" y="323"/>
                  </a:cubicBezTo>
                  <a:cubicBezTo>
                    <a:pt x="7740" y="223"/>
                    <a:pt x="7640" y="189"/>
                    <a:pt x="7506" y="156"/>
                  </a:cubicBezTo>
                  <a:cubicBezTo>
                    <a:pt x="7473" y="156"/>
                    <a:pt x="7406" y="89"/>
                    <a:pt x="7373" y="89"/>
                  </a:cubicBezTo>
                  <a:cubicBezTo>
                    <a:pt x="7306" y="89"/>
                    <a:pt x="7239" y="56"/>
                    <a:pt x="7173" y="56"/>
                  </a:cubicBezTo>
                  <a:lnTo>
                    <a:pt x="7039" y="56"/>
                  </a:lnTo>
                  <a:cubicBezTo>
                    <a:pt x="7020" y="17"/>
                    <a:pt x="6989" y="0"/>
                    <a:pt x="695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2" name="Google Shape;682;p42"/>
            <p:cNvSpPr/>
            <p:nvPr/>
          </p:nvSpPr>
          <p:spPr>
            <a:xfrm>
              <a:off x="2546900" y="3408713"/>
              <a:ext cx="385300" cy="408650"/>
            </a:xfrm>
            <a:custGeom>
              <a:avLst/>
              <a:gdLst/>
              <a:ahLst/>
              <a:cxnLst/>
              <a:rect l="l" t="t" r="r" b="b"/>
              <a:pathLst>
                <a:path w="15412" h="16346" extrusionOk="0">
                  <a:moveTo>
                    <a:pt x="11708" y="15378"/>
                  </a:moveTo>
                  <a:lnTo>
                    <a:pt x="11708" y="15378"/>
                  </a:lnTo>
                  <a:cubicBezTo>
                    <a:pt x="11714" y="15381"/>
                    <a:pt x="11720" y="15384"/>
                    <a:pt x="11725" y="15386"/>
                  </a:cubicBezTo>
                  <a:lnTo>
                    <a:pt x="11725" y="15386"/>
                  </a:lnTo>
                  <a:cubicBezTo>
                    <a:pt x="11717" y="15378"/>
                    <a:pt x="11708" y="15378"/>
                    <a:pt x="11708" y="15378"/>
                  </a:cubicBezTo>
                  <a:close/>
                  <a:moveTo>
                    <a:pt x="13959" y="15882"/>
                  </a:moveTo>
                  <a:cubicBezTo>
                    <a:pt x="13940" y="15882"/>
                    <a:pt x="13910" y="15912"/>
                    <a:pt x="13910" y="15912"/>
                  </a:cubicBezTo>
                  <a:lnTo>
                    <a:pt x="13977" y="15912"/>
                  </a:lnTo>
                  <a:cubicBezTo>
                    <a:pt x="13977" y="15890"/>
                    <a:pt x="13969" y="15882"/>
                    <a:pt x="13959" y="15882"/>
                  </a:cubicBezTo>
                  <a:close/>
                  <a:moveTo>
                    <a:pt x="1568" y="601"/>
                  </a:moveTo>
                  <a:cubicBezTo>
                    <a:pt x="1801" y="601"/>
                    <a:pt x="2035" y="601"/>
                    <a:pt x="2235" y="634"/>
                  </a:cubicBezTo>
                  <a:cubicBezTo>
                    <a:pt x="2777" y="730"/>
                    <a:pt x="3258" y="917"/>
                    <a:pt x="3736" y="1137"/>
                  </a:cubicBezTo>
                  <a:lnTo>
                    <a:pt x="3736" y="1137"/>
                  </a:lnTo>
                  <a:cubicBezTo>
                    <a:pt x="3736" y="1136"/>
                    <a:pt x="3736" y="1135"/>
                    <a:pt x="3736" y="1135"/>
                  </a:cubicBezTo>
                  <a:lnTo>
                    <a:pt x="3736" y="1135"/>
                  </a:lnTo>
                  <a:cubicBezTo>
                    <a:pt x="3757" y="1145"/>
                    <a:pt x="3779" y="1156"/>
                    <a:pt x="3800" y="1166"/>
                  </a:cubicBezTo>
                  <a:lnTo>
                    <a:pt x="3800" y="1166"/>
                  </a:lnTo>
                  <a:cubicBezTo>
                    <a:pt x="3779" y="1157"/>
                    <a:pt x="3757" y="1147"/>
                    <a:pt x="3736" y="1137"/>
                  </a:cubicBezTo>
                  <a:lnTo>
                    <a:pt x="3736" y="1137"/>
                  </a:lnTo>
                  <a:cubicBezTo>
                    <a:pt x="3739" y="1167"/>
                    <a:pt x="3798" y="1168"/>
                    <a:pt x="3803" y="1168"/>
                  </a:cubicBezTo>
                  <a:lnTo>
                    <a:pt x="3803" y="1168"/>
                  </a:lnTo>
                  <a:cubicBezTo>
                    <a:pt x="3802" y="1167"/>
                    <a:pt x="3801" y="1167"/>
                    <a:pt x="3800" y="1166"/>
                  </a:cubicBezTo>
                  <a:lnTo>
                    <a:pt x="3800" y="1166"/>
                  </a:lnTo>
                  <a:cubicBezTo>
                    <a:pt x="3801" y="1167"/>
                    <a:pt x="3802" y="1167"/>
                    <a:pt x="3803" y="1168"/>
                  </a:cubicBezTo>
                  <a:cubicBezTo>
                    <a:pt x="3803" y="1168"/>
                    <a:pt x="3803" y="1168"/>
                    <a:pt x="3803" y="1168"/>
                  </a:cubicBezTo>
                  <a:lnTo>
                    <a:pt x="3803" y="1168"/>
                  </a:lnTo>
                  <a:cubicBezTo>
                    <a:pt x="4448" y="1493"/>
                    <a:pt x="5091" y="1849"/>
                    <a:pt x="5704" y="2269"/>
                  </a:cubicBezTo>
                  <a:cubicBezTo>
                    <a:pt x="6371" y="2736"/>
                    <a:pt x="7005" y="3236"/>
                    <a:pt x="7639" y="3736"/>
                  </a:cubicBezTo>
                  <a:lnTo>
                    <a:pt x="7572" y="3736"/>
                  </a:lnTo>
                  <a:cubicBezTo>
                    <a:pt x="8573" y="4570"/>
                    <a:pt x="9507" y="5471"/>
                    <a:pt x="10374" y="6438"/>
                  </a:cubicBezTo>
                  <a:cubicBezTo>
                    <a:pt x="11241" y="7406"/>
                    <a:pt x="12042" y="8406"/>
                    <a:pt x="12809" y="9474"/>
                  </a:cubicBezTo>
                  <a:cubicBezTo>
                    <a:pt x="13543" y="10575"/>
                    <a:pt x="14210" y="11742"/>
                    <a:pt x="14677" y="12976"/>
                  </a:cubicBezTo>
                  <a:cubicBezTo>
                    <a:pt x="14844" y="13443"/>
                    <a:pt x="14977" y="13910"/>
                    <a:pt x="15011" y="14411"/>
                  </a:cubicBezTo>
                  <a:lnTo>
                    <a:pt x="15011" y="15011"/>
                  </a:lnTo>
                  <a:cubicBezTo>
                    <a:pt x="14977" y="15145"/>
                    <a:pt x="14977" y="15278"/>
                    <a:pt x="14877" y="15378"/>
                  </a:cubicBezTo>
                  <a:cubicBezTo>
                    <a:pt x="14844" y="15478"/>
                    <a:pt x="14811" y="15545"/>
                    <a:pt x="14744" y="15612"/>
                  </a:cubicBezTo>
                  <a:lnTo>
                    <a:pt x="14577" y="15778"/>
                  </a:lnTo>
                  <a:lnTo>
                    <a:pt x="14344" y="15878"/>
                  </a:lnTo>
                  <a:cubicBezTo>
                    <a:pt x="14210" y="15945"/>
                    <a:pt x="14077" y="15945"/>
                    <a:pt x="13977" y="15979"/>
                  </a:cubicBezTo>
                  <a:cubicBezTo>
                    <a:pt x="13743" y="15979"/>
                    <a:pt x="13543" y="15979"/>
                    <a:pt x="13343" y="15945"/>
                  </a:cubicBezTo>
                  <a:cubicBezTo>
                    <a:pt x="13310" y="15945"/>
                    <a:pt x="13210" y="15878"/>
                    <a:pt x="13143" y="15878"/>
                  </a:cubicBezTo>
                  <a:cubicBezTo>
                    <a:pt x="12648" y="15780"/>
                    <a:pt x="12187" y="15616"/>
                    <a:pt x="11725" y="15386"/>
                  </a:cubicBezTo>
                  <a:lnTo>
                    <a:pt x="11725" y="15386"/>
                  </a:lnTo>
                  <a:cubicBezTo>
                    <a:pt x="11733" y="15395"/>
                    <a:pt x="11742" y="15411"/>
                    <a:pt x="11742" y="15445"/>
                  </a:cubicBezTo>
                  <a:cubicBezTo>
                    <a:pt x="11041" y="15111"/>
                    <a:pt x="10374" y="14678"/>
                    <a:pt x="9740" y="14277"/>
                  </a:cubicBezTo>
                  <a:cubicBezTo>
                    <a:pt x="9674" y="14211"/>
                    <a:pt x="9607" y="14177"/>
                    <a:pt x="9540" y="14144"/>
                  </a:cubicBezTo>
                  <a:cubicBezTo>
                    <a:pt x="8940" y="13710"/>
                    <a:pt x="8406" y="13310"/>
                    <a:pt x="7872" y="12843"/>
                  </a:cubicBezTo>
                  <a:cubicBezTo>
                    <a:pt x="7105" y="12209"/>
                    <a:pt x="6438" y="11542"/>
                    <a:pt x="5738" y="10875"/>
                  </a:cubicBezTo>
                  <a:lnTo>
                    <a:pt x="5671" y="10808"/>
                  </a:lnTo>
                  <a:lnTo>
                    <a:pt x="5571" y="10708"/>
                  </a:lnTo>
                  <a:lnTo>
                    <a:pt x="5504" y="10641"/>
                  </a:lnTo>
                  <a:lnTo>
                    <a:pt x="5471" y="10608"/>
                  </a:lnTo>
                  <a:lnTo>
                    <a:pt x="5404" y="10541"/>
                  </a:lnTo>
                  <a:lnTo>
                    <a:pt x="5371" y="10508"/>
                  </a:lnTo>
                  <a:lnTo>
                    <a:pt x="5337" y="10475"/>
                  </a:lnTo>
                  <a:lnTo>
                    <a:pt x="5304" y="10441"/>
                  </a:lnTo>
                  <a:lnTo>
                    <a:pt x="5237" y="10375"/>
                  </a:lnTo>
                  <a:lnTo>
                    <a:pt x="5204" y="10341"/>
                  </a:lnTo>
                  <a:lnTo>
                    <a:pt x="5170" y="10308"/>
                  </a:lnTo>
                  <a:lnTo>
                    <a:pt x="5137" y="10274"/>
                  </a:lnTo>
                  <a:lnTo>
                    <a:pt x="5070" y="10208"/>
                  </a:lnTo>
                  <a:lnTo>
                    <a:pt x="5037" y="10174"/>
                  </a:lnTo>
                  <a:cubicBezTo>
                    <a:pt x="5037" y="10141"/>
                    <a:pt x="5004" y="10141"/>
                    <a:pt x="5004" y="10108"/>
                  </a:cubicBezTo>
                  <a:cubicBezTo>
                    <a:pt x="4703" y="9774"/>
                    <a:pt x="4403" y="9440"/>
                    <a:pt x="4170" y="9107"/>
                  </a:cubicBezTo>
                  <a:lnTo>
                    <a:pt x="4070" y="9007"/>
                  </a:lnTo>
                  <a:lnTo>
                    <a:pt x="4036" y="8973"/>
                  </a:lnTo>
                  <a:cubicBezTo>
                    <a:pt x="4036" y="8973"/>
                    <a:pt x="4036" y="8940"/>
                    <a:pt x="4003" y="8940"/>
                  </a:cubicBezTo>
                  <a:cubicBezTo>
                    <a:pt x="3536" y="8340"/>
                    <a:pt x="3069" y="7806"/>
                    <a:pt x="2702" y="7172"/>
                  </a:cubicBezTo>
                  <a:cubicBezTo>
                    <a:pt x="1968" y="6105"/>
                    <a:pt x="1301" y="4937"/>
                    <a:pt x="834" y="3703"/>
                  </a:cubicBezTo>
                  <a:cubicBezTo>
                    <a:pt x="667" y="3269"/>
                    <a:pt x="534" y="2802"/>
                    <a:pt x="500" y="2302"/>
                  </a:cubicBezTo>
                  <a:lnTo>
                    <a:pt x="500" y="1868"/>
                  </a:lnTo>
                  <a:lnTo>
                    <a:pt x="500" y="1835"/>
                  </a:lnTo>
                  <a:lnTo>
                    <a:pt x="500" y="1802"/>
                  </a:lnTo>
                  <a:lnTo>
                    <a:pt x="500" y="1768"/>
                  </a:lnTo>
                  <a:lnTo>
                    <a:pt x="500" y="1702"/>
                  </a:lnTo>
                  <a:cubicBezTo>
                    <a:pt x="500" y="1668"/>
                    <a:pt x="500" y="1635"/>
                    <a:pt x="534" y="1602"/>
                  </a:cubicBezTo>
                  <a:lnTo>
                    <a:pt x="534" y="1535"/>
                  </a:lnTo>
                  <a:cubicBezTo>
                    <a:pt x="534" y="1501"/>
                    <a:pt x="567" y="1435"/>
                    <a:pt x="567" y="1368"/>
                  </a:cubicBezTo>
                  <a:lnTo>
                    <a:pt x="567" y="1335"/>
                  </a:lnTo>
                  <a:cubicBezTo>
                    <a:pt x="634" y="1101"/>
                    <a:pt x="667" y="1001"/>
                    <a:pt x="734" y="934"/>
                  </a:cubicBezTo>
                  <a:cubicBezTo>
                    <a:pt x="801" y="901"/>
                    <a:pt x="867" y="801"/>
                    <a:pt x="967" y="768"/>
                  </a:cubicBezTo>
                  <a:cubicBezTo>
                    <a:pt x="1001" y="768"/>
                    <a:pt x="1034" y="734"/>
                    <a:pt x="1068" y="734"/>
                  </a:cubicBezTo>
                  <a:cubicBezTo>
                    <a:pt x="1134" y="734"/>
                    <a:pt x="1168" y="668"/>
                    <a:pt x="1201" y="668"/>
                  </a:cubicBezTo>
                  <a:cubicBezTo>
                    <a:pt x="1334" y="634"/>
                    <a:pt x="1468" y="634"/>
                    <a:pt x="1568" y="601"/>
                  </a:cubicBezTo>
                  <a:close/>
                  <a:moveTo>
                    <a:pt x="1668" y="0"/>
                  </a:moveTo>
                  <a:cubicBezTo>
                    <a:pt x="1401" y="0"/>
                    <a:pt x="1168" y="67"/>
                    <a:pt x="967" y="134"/>
                  </a:cubicBezTo>
                  <a:lnTo>
                    <a:pt x="901" y="134"/>
                  </a:lnTo>
                  <a:cubicBezTo>
                    <a:pt x="867" y="134"/>
                    <a:pt x="867" y="167"/>
                    <a:pt x="834" y="167"/>
                  </a:cubicBezTo>
                  <a:cubicBezTo>
                    <a:pt x="701" y="234"/>
                    <a:pt x="634" y="301"/>
                    <a:pt x="534" y="401"/>
                  </a:cubicBezTo>
                  <a:lnTo>
                    <a:pt x="467" y="467"/>
                  </a:lnTo>
                  <a:cubicBezTo>
                    <a:pt x="400" y="501"/>
                    <a:pt x="367" y="601"/>
                    <a:pt x="334" y="634"/>
                  </a:cubicBezTo>
                  <a:cubicBezTo>
                    <a:pt x="334" y="668"/>
                    <a:pt x="300" y="668"/>
                    <a:pt x="300" y="734"/>
                  </a:cubicBezTo>
                  <a:lnTo>
                    <a:pt x="300" y="768"/>
                  </a:lnTo>
                  <a:cubicBezTo>
                    <a:pt x="167" y="901"/>
                    <a:pt x="167" y="968"/>
                    <a:pt x="134" y="1001"/>
                  </a:cubicBezTo>
                  <a:cubicBezTo>
                    <a:pt x="67" y="1068"/>
                    <a:pt x="67" y="1101"/>
                    <a:pt x="67" y="1168"/>
                  </a:cubicBezTo>
                  <a:cubicBezTo>
                    <a:pt x="33" y="1301"/>
                    <a:pt x="33" y="1435"/>
                    <a:pt x="0" y="1501"/>
                  </a:cubicBezTo>
                  <a:lnTo>
                    <a:pt x="0" y="1768"/>
                  </a:lnTo>
                  <a:cubicBezTo>
                    <a:pt x="0" y="2069"/>
                    <a:pt x="33" y="2402"/>
                    <a:pt x="67" y="2669"/>
                  </a:cubicBezTo>
                  <a:cubicBezTo>
                    <a:pt x="67" y="2769"/>
                    <a:pt x="134" y="2836"/>
                    <a:pt x="134" y="2936"/>
                  </a:cubicBezTo>
                  <a:lnTo>
                    <a:pt x="134" y="2969"/>
                  </a:lnTo>
                  <a:lnTo>
                    <a:pt x="367" y="3736"/>
                  </a:lnTo>
                  <a:cubicBezTo>
                    <a:pt x="367" y="3770"/>
                    <a:pt x="400" y="3803"/>
                    <a:pt x="400" y="3903"/>
                  </a:cubicBezTo>
                  <a:lnTo>
                    <a:pt x="801" y="4770"/>
                  </a:lnTo>
                  <a:cubicBezTo>
                    <a:pt x="1001" y="5171"/>
                    <a:pt x="1201" y="5604"/>
                    <a:pt x="1468" y="6005"/>
                  </a:cubicBezTo>
                  <a:lnTo>
                    <a:pt x="1835" y="6638"/>
                  </a:lnTo>
                  <a:cubicBezTo>
                    <a:pt x="2335" y="7406"/>
                    <a:pt x="2835" y="8140"/>
                    <a:pt x="3403" y="8807"/>
                  </a:cubicBezTo>
                  <a:cubicBezTo>
                    <a:pt x="3903" y="9440"/>
                    <a:pt x="4403" y="10008"/>
                    <a:pt x="4970" y="10608"/>
                  </a:cubicBezTo>
                  <a:lnTo>
                    <a:pt x="5037" y="10675"/>
                  </a:lnTo>
                  <a:lnTo>
                    <a:pt x="5070" y="10741"/>
                  </a:lnTo>
                  <a:cubicBezTo>
                    <a:pt x="6104" y="11842"/>
                    <a:pt x="7305" y="12910"/>
                    <a:pt x="8506" y="13844"/>
                  </a:cubicBezTo>
                  <a:cubicBezTo>
                    <a:pt x="8540" y="13910"/>
                    <a:pt x="8573" y="13944"/>
                    <a:pt x="8673" y="13977"/>
                  </a:cubicBezTo>
                  <a:cubicBezTo>
                    <a:pt x="9340" y="14477"/>
                    <a:pt x="10007" y="14944"/>
                    <a:pt x="10741" y="15345"/>
                  </a:cubicBezTo>
                  <a:cubicBezTo>
                    <a:pt x="11075" y="15578"/>
                    <a:pt x="11442" y="15745"/>
                    <a:pt x="11842" y="15912"/>
                  </a:cubicBezTo>
                  <a:cubicBezTo>
                    <a:pt x="12175" y="16079"/>
                    <a:pt x="12542" y="16179"/>
                    <a:pt x="12909" y="16279"/>
                  </a:cubicBezTo>
                  <a:lnTo>
                    <a:pt x="13009" y="16279"/>
                  </a:lnTo>
                  <a:cubicBezTo>
                    <a:pt x="13243" y="16312"/>
                    <a:pt x="13543" y="16345"/>
                    <a:pt x="13777" y="16345"/>
                  </a:cubicBezTo>
                  <a:cubicBezTo>
                    <a:pt x="14043" y="16345"/>
                    <a:pt x="14277" y="16312"/>
                    <a:pt x="14544" y="16179"/>
                  </a:cubicBezTo>
                  <a:cubicBezTo>
                    <a:pt x="14611" y="16145"/>
                    <a:pt x="14744" y="16079"/>
                    <a:pt x="14844" y="16012"/>
                  </a:cubicBezTo>
                  <a:lnTo>
                    <a:pt x="15078" y="15778"/>
                  </a:lnTo>
                  <a:cubicBezTo>
                    <a:pt x="15178" y="15678"/>
                    <a:pt x="15211" y="15578"/>
                    <a:pt x="15244" y="15478"/>
                  </a:cubicBezTo>
                  <a:cubicBezTo>
                    <a:pt x="15278" y="15345"/>
                    <a:pt x="15344" y="15245"/>
                    <a:pt x="15378" y="15078"/>
                  </a:cubicBezTo>
                  <a:cubicBezTo>
                    <a:pt x="15411" y="14811"/>
                    <a:pt x="15411" y="14511"/>
                    <a:pt x="15411" y="14244"/>
                  </a:cubicBezTo>
                  <a:cubicBezTo>
                    <a:pt x="15378" y="13844"/>
                    <a:pt x="15278" y="13510"/>
                    <a:pt x="15211" y="13143"/>
                  </a:cubicBezTo>
                  <a:cubicBezTo>
                    <a:pt x="15011" y="12476"/>
                    <a:pt x="14711" y="11809"/>
                    <a:pt x="14377" y="11175"/>
                  </a:cubicBezTo>
                  <a:cubicBezTo>
                    <a:pt x="14043" y="10508"/>
                    <a:pt x="13677" y="9941"/>
                    <a:pt x="13243" y="9307"/>
                  </a:cubicBezTo>
                  <a:cubicBezTo>
                    <a:pt x="12843" y="8740"/>
                    <a:pt x="12409" y="8140"/>
                    <a:pt x="11942" y="7572"/>
                  </a:cubicBezTo>
                  <a:cubicBezTo>
                    <a:pt x="11041" y="6405"/>
                    <a:pt x="10007" y="5304"/>
                    <a:pt x="8973" y="4270"/>
                  </a:cubicBezTo>
                  <a:cubicBezTo>
                    <a:pt x="7872" y="3269"/>
                    <a:pt x="6738" y="2302"/>
                    <a:pt x="5504" y="1501"/>
                  </a:cubicBezTo>
                  <a:cubicBezTo>
                    <a:pt x="4904" y="1135"/>
                    <a:pt x="4236" y="768"/>
                    <a:pt x="3603" y="501"/>
                  </a:cubicBezTo>
                  <a:cubicBezTo>
                    <a:pt x="3002" y="267"/>
                    <a:pt x="2335" y="0"/>
                    <a:pt x="1668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3" name="Google Shape;683;p42"/>
            <p:cNvSpPr/>
            <p:nvPr/>
          </p:nvSpPr>
          <p:spPr>
            <a:xfrm>
              <a:off x="2510200" y="3478763"/>
              <a:ext cx="488700" cy="271875"/>
            </a:xfrm>
            <a:custGeom>
              <a:avLst/>
              <a:gdLst/>
              <a:ahLst/>
              <a:cxnLst/>
              <a:rect l="l" t="t" r="r" b="b"/>
              <a:pathLst>
                <a:path w="19548" h="10875" extrusionOk="0">
                  <a:moveTo>
                    <a:pt x="16312" y="401"/>
                  </a:moveTo>
                  <a:cubicBezTo>
                    <a:pt x="16842" y="401"/>
                    <a:pt x="17344" y="409"/>
                    <a:pt x="17846" y="534"/>
                  </a:cubicBezTo>
                  <a:lnTo>
                    <a:pt x="18480" y="801"/>
                  </a:lnTo>
                  <a:cubicBezTo>
                    <a:pt x="18547" y="834"/>
                    <a:pt x="18680" y="934"/>
                    <a:pt x="18780" y="1001"/>
                  </a:cubicBezTo>
                  <a:lnTo>
                    <a:pt x="18847" y="1101"/>
                  </a:lnTo>
                  <a:cubicBezTo>
                    <a:pt x="18881" y="1101"/>
                    <a:pt x="18881" y="1135"/>
                    <a:pt x="18914" y="1168"/>
                  </a:cubicBezTo>
                  <a:cubicBezTo>
                    <a:pt x="18981" y="1201"/>
                    <a:pt x="19014" y="1301"/>
                    <a:pt x="19047" y="1368"/>
                  </a:cubicBezTo>
                  <a:cubicBezTo>
                    <a:pt x="19047" y="1466"/>
                    <a:pt x="19083" y="1528"/>
                    <a:pt x="19011" y="1528"/>
                  </a:cubicBezTo>
                  <a:cubicBezTo>
                    <a:pt x="18984" y="1528"/>
                    <a:pt x="18943" y="1519"/>
                    <a:pt x="18881" y="1501"/>
                  </a:cubicBezTo>
                  <a:lnTo>
                    <a:pt x="18881" y="1535"/>
                  </a:lnTo>
                  <a:lnTo>
                    <a:pt x="18881" y="1702"/>
                  </a:lnTo>
                  <a:lnTo>
                    <a:pt x="18881" y="1735"/>
                  </a:lnTo>
                  <a:lnTo>
                    <a:pt x="18881" y="1868"/>
                  </a:lnTo>
                  <a:lnTo>
                    <a:pt x="18881" y="1902"/>
                  </a:lnTo>
                  <a:lnTo>
                    <a:pt x="18881" y="1968"/>
                  </a:lnTo>
                  <a:lnTo>
                    <a:pt x="18881" y="2002"/>
                  </a:lnTo>
                  <a:cubicBezTo>
                    <a:pt x="18847" y="2169"/>
                    <a:pt x="18814" y="2302"/>
                    <a:pt x="18714" y="2402"/>
                  </a:cubicBezTo>
                  <a:cubicBezTo>
                    <a:pt x="18480" y="2836"/>
                    <a:pt x="18180" y="3203"/>
                    <a:pt x="17846" y="3570"/>
                  </a:cubicBezTo>
                  <a:cubicBezTo>
                    <a:pt x="16912" y="4537"/>
                    <a:pt x="15878" y="5338"/>
                    <a:pt x="14744" y="6038"/>
                  </a:cubicBezTo>
                  <a:cubicBezTo>
                    <a:pt x="14177" y="6405"/>
                    <a:pt x="13510" y="6805"/>
                    <a:pt x="12876" y="7139"/>
                  </a:cubicBezTo>
                  <a:cubicBezTo>
                    <a:pt x="12876" y="7172"/>
                    <a:pt x="12843" y="7172"/>
                    <a:pt x="12843" y="7172"/>
                  </a:cubicBezTo>
                  <a:cubicBezTo>
                    <a:pt x="12843" y="7206"/>
                    <a:pt x="12810" y="7206"/>
                    <a:pt x="12810" y="7206"/>
                  </a:cubicBezTo>
                  <a:cubicBezTo>
                    <a:pt x="12743" y="7206"/>
                    <a:pt x="12743" y="7239"/>
                    <a:pt x="12709" y="7239"/>
                  </a:cubicBezTo>
                  <a:cubicBezTo>
                    <a:pt x="12343" y="7472"/>
                    <a:pt x="11909" y="7673"/>
                    <a:pt x="11542" y="7839"/>
                  </a:cubicBezTo>
                  <a:cubicBezTo>
                    <a:pt x="11509" y="7839"/>
                    <a:pt x="11509" y="7873"/>
                    <a:pt x="11475" y="7873"/>
                  </a:cubicBezTo>
                  <a:cubicBezTo>
                    <a:pt x="11475" y="7906"/>
                    <a:pt x="11409" y="7906"/>
                    <a:pt x="11409" y="7906"/>
                  </a:cubicBezTo>
                  <a:cubicBezTo>
                    <a:pt x="11409" y="7973"/>
                    <a:pt x="11375" y="7973"/>
                    <a:pt x="11375" y="7973"/>
                  </a:cubicBezTo>
                  <a:lnTo>
                    <a:pt x="11308" y="8006"/>
                  </a:lnTo>
                  <a:cubicBezTo>
                    <a:pt x="11308" y="8040"/>
                    <a:pt x="11242" y="8040"/>
                    <a:pt x="11242" y="8040"/>
                  </a:cubicBezTo>
                  <a:cubicBezTo>
                    <a:pt x="11242" y="8073"/>
                    <a:pt x="11208" y="8073"/>
                    <a:pt x="11208" y="8073"/>
                  </a:cubicBezTo>
                  <a:cubicBezTo>
                    <a:pt x="11208" y="8140"/>
                    <a:pt x="11175" y="8140"/>
                    <a:pt x="11175" y="8140"/>
                  </a:cubicBezTo>
                  <a:cubicBezTo>
                    <a:pt x="11175" y="8173"/>
                    <a:pt x="11142" y="8173"/>
                    <a:pt x="11142" y="8173"/>
                  </a:cubicBezTo>
                  <a:cubicBezTo>
                    <a:pt x="11142" y="8206"/>
                    <a:pt x="11075" y="8206"/>
                    <a:pt x="11075" y="8206"/>
                  </a:cubicBezTo>
                  <a:lnTo>
                    <a:pt x="11042" y="8240"/>
                  </a:lnTo>
                  <a:cubicBezTo>
                    <a:pt x="11008" y="8240"/>
                    <a:pt x="11008" y="8306"/>
                    <a:pt x="10975" y="8306"/>
                  </a:cubicBezTo>
                  <a:lnTo>
                    <a:pt x="10908" y="8306"/>
                  </a:lnTo>
                  <a:cubicBezTo>
                    <a:pt x="10875" y="8306"/>
                    <a:pt x="10875" y="8340"/>
                    <a:pt x="10841" y="8340"/>
                  </a:cubicBezTo>
                  <a:lnTo>
                    <a:pt x="10808" y="8340"/>
                  </a:lnTo>
                  <a:cubicBezTo>
                    <a:pt x="10741" y="8340"/>
                    <a:pt x="10741" y="8373"/>
                    <a:pt x="10708" y="8373"/>
                  </a:cubicBezTo>
                  <a:cubicBezTo>
                    <a:pt x="10708" y="8373"/>
                    <a:pt x="10675" y="8406"/>
                    <a:pt x="10641" y="8406"/>
                  </a:cubicBezTo>
                  <a:cubicBezTo>
                    <a:pt x="9774" y="8807"/>
                    <a:pt x="8840" y="9140"/>
                    <a:pt x="7939" y="9407"/>
                  </a:cubicBezTo>
                  <a:lnTo>
                    <a:pt x="7873" y="9407"/>
                  </a:lnTo>
                  <a:cubicBezTo>
                    <a:pt x="7206" y="9641"/>
                    <a:pt x="6538" y="9807"/>
                    <a:pt x="5871" y="9974"/>
                  </a:cubicBezTo>
                  <a:lnTo>
                    <a:pt x="5838" y="9974"/>
                  </a:lnTo>
                  <a:cubicBezTo>
                    <a:pt x="5771" y="9974"/>
                    <a:pt x="5671" y="10008"/>
                    <a:pt x="5604" y="10008"/>
                  </a:cubicBezTo>
                  <a:cubicBezTo>
                    <a:pt x="4837" y="10174"/>
                    <a:pt x="4103" y="10241"/>
                    <a:pt x="3303" y="10308"/>
                  </a:cubicBezTo>
                  <a:lnTo>
                    <a:pt x="3369" y="10308"/>
                  </a:lnTo>
                  <a:cubicBezTo>
                    <a:pt x="3244" y="10316"/>
                    <a:pt x="3119" y="10320"/>
                    <a:pt x="2994" y="10320"/>
                  </a:cubicBezTo>
                  <a:cubicBezTo>
                    <a:pt x="2619" y="10320"/>
                    <a:pt x="2244" y="10283"/>
                    <a:pt x="1868" y="10208"/>
                  </a:cubicBezTo>
                  <a:cubicBezTo>
                    <a:pt x="1802" y="10208"/>
                    <a:pt x="1702" y="10174"/>
                    <a:pt x="1668" y="10174"/>
                  </a:cubicBezTo>
                  <a:cubicBezTo>
                    <a:pt x="1468" y="10141"/>
                    <a:pt x="1301" y="10041"/>
                    <a:pt x="1101" y="9974"/>
                  </a:cubicBezTo>
                  <a:cubicBezTo>
                    <a:pt x="1001" y="9908"/>
                    <a:pt x="868" y="9841"/>
                    <a:pt x="801" y="9741"/>
                  </a:cubicBezTo>
                  <a:cubicBezTo>
                    <a:pt x="768" y="9674"/>
                    <a:pt x="668" y="9641"/>
                    <a:pt x="634" y="9541"/>
                  </a:cubicBezTo>
                  <a:cubicBezTo>
                    <a:pt x="601" y="9474"/>
                    <a:pt x="601" y="9407"/>
                    <a:pt x="534" y="9340"/>
                  </a:cubicBezTo>
                  <a:cubicBezTo>
                    <a:pt x="534" y="9240"/>
                    <a:pt x="501" y="9174"/>
                    <a:pt x="501" y="9074"/>
                  </a:cubicBezTo>
                  <a:cubicBezTo>
                    <a:pt x="501" y="8974"/>
                    <a:pt x="501" y="8840"/>
                    <a:pt x="534" y="8707"/>
                  </a:cubicBezTo>
                  <a:cubicBezTo>
                    <a:pt x="601" y="8507"/>
                    <a:pt x="668" y="8306"/>
                    <a:pt x="768" y="8140"/>
                  </a:cubicBezTo>
                  <a:cubicBezTo>
                    <a:pt x="1001" y="7706"/>
                    <a:pt x="1301" y="7339"/>
                    <a:pt x="1635" y="6972"/>
                  </a:cubicBezTo>
                  <a:cubicBezTo>
                    <a:pt x="2536" y="6005"/>
                    <a:pt x="3603" y="5204"/>
                    <a:pt x="4704" y="4504"/>
                  </a:cubicBezTo>
                  <a:cubicBezTo>
                    <a:pt x="5805" y="3836"/>
                    <a:pt x="6972" y="3203"/>
                    <a:pt x="8140" y="2669"/>
                  </a:cubicBezTo>
                  <a:cubicBezTo>
                    <a:pt x="9307" y="2169"/>
                    <a:pt x="10508" y="1668"/>
                    <a:pt x="11742" y="1301"/>
                  </a:cubicBezTo>
                  <a:lnTo>
                    <a:pt x="11709" y="1301"/>
                  </a:lnTo>
                  <a:cubicBezTo>
                    <a:pt x="12476" y="1068"/>
                    <a:pt x="13243" y="868"/>
                    <a:pt x="14044" y="701"/>
                  </a:cubicBezTo>
                  <a:cubicBezTo>
                    <a:pt x="14811" y="534"/>
                    <a:pt x="15545" y="467"/>
                    <a:pt x="16312" y="401"/>
                  </a:cubicBezTo>
                  <a:close/>
                  <a:moveTo>
                    <a:pt x="16479" y="0"/>
                  </a:moveTo>
                  <a:cubicBezTo>
                    <a:pt x="15778" y="0"/>
                    <a:pt x="15044" y="100"/>
                    <a:pt x="14344" y="201"/>
                  </a:cubicBezTo>
                  <a:cubicBezTo>
                    <a:pt x="12876" y="467"/>
                    <a:pt x="11475" y="868"/>
                    <a:pt x="10108" y="1368"/>
                  </a:cubicBezTo>
                  <a:cubicBezTo>
                    <a:pt x="8707" y="1868"/>
                    <a:pt x="7339" y="2502"/>
                    <a:pt x="6038" y="3203"/>
                  </a:cubicBezTo>
                  <a:cubicBezTo>
                    <a:pt x="5438" y="3536"/>
                    <a:pt x="4804" y="3937"/>
                    <a:pt x="4203" y="4303"/>
                  </a:cubicBezTo>
                  <a:cubicBezTo>
                    <a:pt x="3636" y="4704"/>
                    <a:pt x="3003" y="5137"/>
                    <a:pt x="2469" y="5604"/>
                  </a:cubicBezTo>
                  <a:cubicBezTo>
                    <a:pt x="1935" y="6005"/>
                    <a:pt x="1435" y="6505"/>
                    <a:pt x="968" y="7039"/>
                  </a:cubicBezTo>
                  <a:cubicBezTo>
                    <a:pt x="701" y="7339"/>
                    <a:pt x="501" y="7639"/>
                    <a:pt x="334" y="7973"/>
                  </a:cubicBezTo>
                  <a:cubicBezTo>
                    <a:pt x="201" y="8173"/>
                    <a:pt x="100" y="8473"/>
                    <a:pt x="34" y="8707"/>
                  </a:cubicBezTo>
                  <a:cubicBezTo>
                    <a:pt x="0" y="8840"/>
                    <a:pt x="0" y="9007"/>
                    <a:pt x="0" y="9140"/>
                  </a:cubicBezTo>
                  <a:cubicBezTo>
                    <a:pt x="0" y="9274"/>
                    <a:pt x="0" y="9340"/>
                    <a:pt x="34" y="9474"/>
                  </a:cubicBezTo>
                  <a:cubicBezTo>
                    <a:pt x="100" y="9607"/>
                    <a:pt x="134" y="9707"/>
                    <a:pt x="167" y="9807"/>
                  </a:cubicBezTo>
                  <a:cubicBezTo>
                    <a:pt x="267" y="9941"/>
                    <a:pt x="301" y="10008"/>
                    <a:pt x="367" y="10108"/>
                  </a:cubicBezTo>
                  <a:cubicBezTo>
                    <a:pt x="534" y="10308"/>
                    <a:pt x="768" y="10441"/>
                    <a:pt x="1001" y="10541"/>
                  </a:cubicBezTo>
                  <a:cubicBezTo>
                    <a:pt x="1268" y="10675"/>
                    <a:pt x="1501" y="10775"/>
                    <a:pt x="1768" y="10808"/>
                  </a:cubicBezTo>
                  <a:lnTo>
                    <a:pt x="1835" y="10808"/>
                  </a:lnTo>
                  <a:cubicBezTo>
                    <a:pt x="2202" y="10842"/>
                    <a:pt x="2602" y="10875"/>
                    <a:pt x="2969" y="10875"/>
                  </a:cubicBezTo>
                  <a:cubicBezTo>
                    <a:pt x="3369" y="10875"/>
                    <a:pt x="3770" y="10842"/>
                    <a:pt x="4170" y="10808"/>
                  </a:cubicBezTo>
                  <a:cubicBezTo>
                    <a:pt x="5004" y="10708"/>
                    <a:pt x="5838" y="10541"/>
                    <a:pt x="6638" y="10341"/>
                  </a:cubicBezTo>
                  <a:lnTo>
                    <a:pt x="6805" y="10308"/>
                  </a:lnTo>
                  <a:cubicBezTo>
                    <a:pt x="8306" y="9941"/>
                    <a:pt x="9774" y="9374"/>
                    <a:pt x="11175" y="8773"/>
                  </a:cubicBezTo>
                  <a:cubicBezTo>
                    <a:pt x="11208" y="8707"/>
                    <a:pt x="11208" y="8707"/>
                    <a:pt x="11275" y="8707"/>
                  </a:cubicBezTo>
                  <a:cubicBezTo>
                    <a:pt x="11308" y="8707"/>
                    <a:pt x="11308" y="8673"/>
                    <a:pt x="11342" y="8673"/>
                  </a:cubicBezTo>
                  <a:cubicBezTo>
                    <a:pt x="12042" y="8340"/>
                    <a:pt x="12776" y="8006"/>
                    <a:pt x="13477" y="7639"/>
                  </a:cubicBezTo>
                  <a:cubicBezTo>
                    <a:pt x="14277" y="7172"/>
                    <a:pt x="15011" y="6705"/>
                    <a:pt x="15778" y="6205"/>
                  </a:cubicBezTo>
                  <a:cubicBezTo>
                    <a:pt x="15978" y="6105"/>
                    <a:pt x="16145" y="5938"/>
                    <a:pt x="16345" y="5805"/>
                  </a:cubicBezTo>
                  <a:cubicBezTo>
                    <a:pt x="16712" y="5504"/>
                    <a:pt x="17113" y="5204"/>
                    <a:pt x="17446" y="4937"/>
                  </a:cubicBezTo>
                  <a:cubicBezTo>
                    <a:pt x="17680" y="4704"/>
                    <a:pt x="17947" y="4504"/>
                    <a:pt x="18147" y="4270"/>
                  </a:cubicBezTo>
                  <a:lnTo>
                    <a:pt x="18280" y="4137"/>
                  </a:lnTo>
                  <a:lnTo>
                    <a:pt x="18780" y="3503"/>
                  </a:lnTo>
                  <a:lnTo>
                    <a:pt x="18814" y="3470"/>
                  </a:lnTo>
                  <a:cubicBezTo>
                    <a:pt x="18847" y="3369"/>
                    <a:pt x="18881" y="3336"/>
                    <a:pt x="18947" y="3236"/>
                  </a:cubicBezTo>
                  <a:cubicBezTo>
                    <a:pt x="19114" y="3003"/>
                    <a:pt x="19281" y="2769"/>
                    <a:pt x="19381" y="2469"/>
                  </a:cubicBezTo>
                  <a:cubicBezTo>
                    <a:pt x="19448" y="2369"/>
                    <a:pt x="19448" y="2302"/>
                    <a:pt x="19481" y="2202"/>
                  </a:cubicBezTo>
                  <a:cubicBezTo>
                    <a:pt x="19514" y="2135"/>
                    <a:pt x="19548" y="2002"/>
                    <a:pt x="19548" y="1868"/>
                  </a:cubicBezTo>
                  <a:lnTo>
                    <a:pt x="19548" y="1702"/>
                  </a:lnTo>
                  <a:cubicBezTo>
                    <a:pt x="19548" y="1647"/>
                    <a:pt x="19548" y="1593"/>
                    <a:pt x="19511" y="1593"/>
                  </a:cubicBezTo>
                  <a:cubicBezTo>
                    <a:pt x="19503" y="1593"/>
                    <a:pt x="19493" y="1595"/>
                    <a:pt x="19481" y="1602"/>
                  </a:cubicBezTo>
                  <a:lnTo>
                    <a:pt x="19481" y="1535"/>
                  </a:lnTo>
                  <a:lnTo>
                    <a:pt x="19481" y="1468"/>
                  </a:lnTo>
                  <a:cubicBezTo>
                    <a:pt x="19481" y="1368"/>
                    <a:pt x="19481" y="1335"/>
                    <a:pt x="19448" y="1268"/>
                  </a:cubicBezTo>
                  <a:cubicBezTo>
                    <a:pt x="19448" y="1201"/>
                    <a:pt x="19381" y="1168"/>
                    <a:pt x="19381" y="1135"/>
                  </a:cubicBezTo>
                  <a:cubicBezTo>
                    <a:pt x="19314" y="1034"/>
                    <a:pt x="19281" y="934"/>
                    <a:pt x="19181" y="834"/>
                  </a:cubicBezTo>
                  <a:lnTo>
                    <a:pt x="19147" y="801"/>
                  </a:lnTo>
                  <a:lnTo>
                    <a:pt x="19114" y="768"/>
                  </a:lnTo>
                  <a:cubicBezTo>
                    <a:pt x="18947" y="601"/>
                    <a:pt x="18714" y="434"/>
                    <a:pt x="18480" y="334"/>
                  </a:cubicBezTo>
                  <a:cubicBezTo>
                    <a:pt x="17846" y="34"/>
                    <a:pt x="17146" y="0"/>
                    <a:pt x="16479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3D60600-4404-4994-A785-4716268EE6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1438" y="476239"/>
            <a:ext cx="5938420" cy="29912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7F0344-B3C7-4AEA-BB7A-AE4798DEE2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7489" y="2719717"/>
            <a:ext cx="5046456" cy="34613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7A9958E-4866-BB4D-4650-1317E1F378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4414" y="0"/>
            <a:ext cx="1613697" cy="161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217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Elementary School Weekly Planner by Slidesgo">
  <a:themeElements>
    <a:clrScheme name="Simple Light">
      <a:dk1>
        <a:srgbClr val="00354E"/>
      </a:dk1>
      <a:lt1>
        <a:srgbClr val="FFFFFF"/>
      </a:lt1>
      <a:dk2>
        <a:srgbClr val="B8F2FF"/>
      </a:dk2>
      <a:lt2>
        <a:srgbClr val="7D9BFF"/>
      </a:lt2>
      <a:accent1>
        <a:srgbClr val="FF4A95"/>
      </a:accent1>
      <a:accent2>
        <a:srgbClr val="FFB428"/>
      </a:accent2>
      <a:accent3>
        <a:srgbClr val="E48700"/>
      </a:accent3>
      <a:accent4>
        <a:srgbClr val="FFFFFF"/>
      </a:accent4>
      <a:accent5>
        <a:srgbClr val="70C974"/>
      </a:accent5>
      <a:accent6>
        <a:srgbClr val="7D9BFF"/>
      </a:accent6>
      <a:hlink>
        <a:srgbClr val="FF4A9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自定义 30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B8E00"/>
      </a:accent1>
      <a:accent2>
        <a:srgbClr val="FFC300"/>
      </a:accent2>
      <a:accent3>
        <a:srgbClr val="1B8E00"/>
      </a:accent3>
      <a:accent4>
        <a:srgbClr val="FF5B00"/>
      </a:accent4>
      <a:accent5>
        <a:srgbClr val="1B8E00"/>
      </a:accent5>
      <a:accent6>
        <a:srgbClr val="FFC300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566</Words>
  <Application>Microsoft Office PowerPoint</Application>
  <PresentationFormat>Widescreen</PresentationFormat>
  <Paragraphs>44</Paragraphs>
  <Slides>32</Slides>
  <Notes>20</Notes>
  <HiddenSlides>0</HiddenSlides>
  <MMClips>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45" baseType="lpstr">
      <vt:lpstr>等线</vt:lpstr>
      <vt:lpstr>等线 Light</vt:lpstr>
      <vt:lpstr>Arial</vt:lpstr>
      <vt:lpstr>Calibri</vt:lpstr>
      <vt:lpstr>Cambria</vt:lpstr>
      <vt:lpstr>Fredoka One</vt:lpstr>
      <vt:lpstr>Georgia</vt:lpstr>
      <vt:lpstr>Nunito</vt:lpstr>
      <vt:lpstr>Times New Roman</vt:lpstr>
      <vt:lpstr>字心坊童梦奇缘W</vt:lpstr>
      <vt:lpstr>Elementary School Weekly Planner by Slidesgo</vt:lpstr>
      <vt:lpstr>1_Simple Light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68</cp:revision>
  <dcterms:created xsi:type="dcterms:W3CDTF">2022-07-29T11:07:56Z</dcterms:created>
  <dcterms:modified xsi:type="dcterms:W3CDTF">2026-05-17T05:51:01Z</dcterms:modified>
</cp:coreProperties>
</file>