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12" r:id="rId3"/>
  </p:sldMasterIdLst>
  <p:notesMasterIdLst>
    <p:notesMasterId r:id="rId21"/>
  </p:notesMasterIdLst>
  <p:sldIdLst>
    <p:sldId id="257" r:id="rId4"/>
    <p:sldId id="3189" r:id="rId5"/>
    <p:sldId id="3190" r:id="rId6"/>
    <p:sldId id="3186" r:id="rId7"/>
    <p:sldId id="3217" r:id="rId8"/>
    <p:sldId id="3191" r:id="rId9"/>
    <p:sldId id="3218" r:id="rId10"/>
    <p:sldId id="3219" r:id="rId11"/>
    <p:sldId id="3192" r:id="rId12"/>
    <p:sldId id="3193" r:id="rId13"/>
    <p:sldId id="3194" r:id="rId14"/>
    <p:sldId id="3213" r:id="rId15"/>
    <p:sldId id="3214" r:id="rId16"/>
    <p:sldId id="3215" r:id="rId17"/>
    <p:sldId id="3216" r:id="rId18"/>
    <p:sldId id="3208" r:id="rId19"/>
    <p:sldId id="320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1" d="100"/>
          <a:sy n="61" d="100"/>
        </p:scale>
        <p:origin x="88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53EFB-5CEB-4F0D-A2E8-174BD7AEDD52}" type="datetimeFigureOut">
              <a:rPr lang="en-US" smtClean="0"/>
              <a:t>5/17/2026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7A1F3-2A0C-4728-A9A8-4659EA1CA1E3}" type="slidenum">
              <a:rPr lang="en-US" smtClean="0"/>
              <a:t>‹#›</a:t>
            </a:fld>
            <a:endParaRPr lang="en-US"/>
          </a:p>
        </p:txBody>
      </p:sp>
    </p:spTree>
    <p:extLst>
      <p:ext uri="{BB962C8B-B14F-4D97-AF65-F5344CB8AC3E}">
        <p14:creationId xmlns:p14="http://schemas.microsoft.com/office/powerpoint/2010/main" val="236010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107A1F3-2A0C-4728-A9A8-4659EA1CA1E3}" type="slidenum">
              <a:rPr lang="en-US" smtClean="0"/>
              <a:t>1</a:t>
            </a:fld>
            <a:endParaRPr lang="en-US"/>
          </a:p>
        </p:txBody>
      </p:sp>
    </p:spTree>
    <p:extLst>
      <p:ext uri="{BB962C8B-B14F-4D97-AF65-F5344CB8AC3E}">
        <p14:creationId xmlns:p14="http://schemas.microsoft.com/office/powerpoint/2010/main" val="4192487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6FC6C-61A5-ECF6-3942-800E6441E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294BA-AE4C-2794-F3DC-92A38600FA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F6324E-9454-486C-1F0B-42D860B788B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a:extLst>
              <a:ext uri="{FF2B5EF4-FFF2-40B4-BE49-F238E27FC236}">
                <a16:creationId xmlns:a16="http://schemas.microsoft.com/office/drawing/2014/main" id="{1155FE65-B00C-41DB-F169-5F6FDB3A07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07A1F3-2A0C-4728-A9A8-4659EA1CA1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23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107A1F3-2A0C-4728-A9A8-4659EA1CA1E3}" type="slidenum">
              <a:rPr lang="en-US" smtClean="0"/>
              <a:t>15</a:t>
            </a:fld>
            <a:endParaRPr lang="en-US"/>
          </a:p>
        </p:txBody>
      </p:sp>
    </p:spTree>
    <p:extLst>
      <p:ext uri="{BB962C8B-B14F-4D97-AF65-F5344CB8AC3E}">
        <p14:creationId xmlns:p14="http://schemas.microsoft.com/office/powerpoint/2010/main" val="78903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8F035EF-6F72-416D-9767-387F78F145B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080C2FD-CB4D-4D41-919B-F29F54E026EA}" type="datetimeFigureOut">
              <a:rPr lang="en-GB"/>
              <a:pPr>
                <a:defRPr/>
              </a:pPr>
              <a:t>17/05/2026</a:t>
            </a:fld>
            <a:endParaRPr lang="en-GB"/>
          </a:p>
        </p:txBody>
      </p:sp>
      <p:sp>
        <p:nvSpPr>
          <p:cNvPr id="5" name="Footer Placeholder 4">
            <a:extLst>
              <a:ext uri="{FF2B5EF4-FFF2-40B4-BE49-F238E27FC236}">
                <a16:creationId xmlns:a16="http://schemas.microsoft.com/office/drawing/2014/main" id="{D03F92DD-B640-48E4-994D-7CDA5FCDCD3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B7B5729-6A69-4C32-B3B7-14D60E84061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7D910E5-2738-4E03-B9EC-B594D51A8482}" type="slidenum">
              <a:rPr lang="en-GB"/>
              <a:pPr>
                <a:defRPr/>
              </a:pPr>
              <a:t>‹#›</a:t>
            </a:fld>
            <a:endParaRPr lang="en-GB"/>
          </a:p>
        </p:txBody>
      </p:sp>
    </p:spTree>
    <p:extLst>
      <p:ext uri="{BB962C8B-B14F-4D97-AF65-F5344CB8AC3E}">
        <p14:creationId xmlns:p14="http://schemas.microsoft.com/office/powerpoint/2010/main" val="795073983"/>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F6EC55-0FFF-43C4-88A2-3C28A4EABF5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E8BB07D-145E-4BF8-864C-F85A159912C5}" type="datetimeFigureOut">
              <a:rPr lang="en-GB"/>
              <a:pPr>
                <a:defRPr/>
              </a:pPr>
              <a:t>17/05/2026</a:t>
            </a:fld>
            <a:endParaRPr lang="en-GB"/>
          </a:p>
        </p:txBody>
      </p:sp>
      <p:sp>
        <p:nvSpPr>
          <p:cNvPr id="5" name="Footer Placeholder 4">
            <a:extLst>
              <a:ext uri="{FF2B5EF4-FFF2-40B4-BE49-F238E27FC236}">
                <a16:creationId xmlns:a16="http://schemas.microsoft.com/office/drawing/2014/main" id="{95BEBE41-46A7-4DB9-AB47-1C340E2D9C5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D0E7F87-E602-448F-B7A3-2048844F9A4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8214AC8-73EE-435B-86A9-8DA0FA555D80}" type="slidenum">
              <a:rPr lang="en-GB"/>
              <a:pPr>
                <a:defRPr/>
              </a:pPr>
              <a:t>‹#›</a:t>
            </a:fld>
            <a:endParaRPr lang="en-GB"/>
          </a:p>
        </p:txBody>
      </p:sp>
    </p:spTree>
    <p:extLst>
      <p:ext uri="{BB962C8B-B14F-4D97-AF65-F5344CB8AC3E}">
        <p14:creationId xmlns:p14="http://schemas.microsoft.com/office/powerpoint/2010/main" val="121814967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13B3F9-67F6-4CB0-B260-D7F4D66867C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92CB0DC-5E72-444E-AE11-ED327FC9851A}" type="datetimeFigureOut">
              <a:rPr lang="en-GB"/>
              <a:pPr>
                <a:defRPr/>
              </a:pPr>
              <a:t>17/05/2026</a:t>
            </a:fld>
            <a:endParaRPr lang="en-GB"/>
          </a:p>
        </p:txBody>
      </p:sp>
      <p:sp>
        <p:nvSpPr>
          <p:cNvPr id="5" name="Footer Placeholder 4">
            <a:extLst>
              <a:ext uri="{FF2B5EF4-FFF2-40B4-BE49-F238E27FC236}">
                <a16:creationId xmlns:a16="http://schemas.microsoft.com/office/drawing/2014/main" id="{7F3FB225-7210-40A7-B6C3-CFABCC8A3DD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ED0B82-D796-4F82-B5E5-8A0280990D9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1C3F42F-C279-49A3-9CCB-2FC066968771}" type="slidenum">
              <a:rPr lang="en-GB"/>
              <a:pPr>
                <a:defRPr/>
              </a:pPr>
              <a:t>‹#›</a:t>
            </a:fld>
            <a:endParaRPr lang="en-GB"/>
          </a:p>
        </p:txBody>
      </p:sp>
    </p:spTree>
    <p:extLst>
      <p:ext uri="{BB962C8B-B14F-4D97-AF65-F5344CB8AC3E}">
        <p14:creationId xmlns:p14="http://schemas.microsoft.com/office/powerpoint/2010/main" val="254525914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B2AA4F-4DA2-4783-9681-D3F8E9D9EF9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5B48DE1-19DD-4197-A341-201CEAC46FBB}" type="datetimeFigureOut">
              <a:rPr lang="en-GB"/>
              <a:pPr>
                <a:defRPr/>
              </a:pPr>
              <a:t>17/05/2026</a:t>
            </a:fld>
            <a:endParaRPr lang="en-GB"/>
          </a:p>
        </p:txBody>
      </p:sp>
      <p:sp>
        <p:nvSpPr>
          <p:cNvPr id="5" name="Footer Placeholder 4">
            <a:extLst>
              <a:ext uri="{FF2B5EF4-FFF2-40B4-BE49-F238E27FC236}">
                <a16:creationId xmlns:a16="http://schemas.microsoft.com/office/drawing/2014/main" id="{EA6EC37F-5B4B-4413-A0EC-DF418BEB382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7E038F1-C31D-4DF4-9CF9-A0F8E023BBD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0808312-F1D3-404C-B288-F59057BC8DDD}" type="slidenum">
              <a:rPr lang="en-GB"/>
              <a:pPr>
                <a:defRPr/>
              </a:pPr>
              <a:t>‹#›</a:t>
            </a:fld>
            <a:endParaRPr lang="en-GB"/>
          </a:p>
        </p:txBody>
      </p:sp>
    </p:spTree>
    <p:extLst>
      <p:ext uri="{BB962C8B-B14F-4D97-AF65-F5344CB8AC3E}">
        <p14:creationId xmlns:p14="http://schemas.microsoft.com/office/powerpoint/2010/main" val="273743579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EBCAAE-2F22-4618-B5A0-DCB1DE65120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0B7A738-766A-419C-A18E-F1514A6EDF9E}" type="datetimeFigureOut">
              <a:rPr lang="en-GB"/>
              <a:pPr>
                <a:defRPr/>
              </a:pPr>
              <a:t>17/05/2026</a:t>
            </a:fld>
            <a:endParaRPr lang="en-GB"/>
          </a:p>
        </p:txBody>
      </p:sp>
      <p:sp>
        <p:nvSpPr>
          <p:cNvPr id="5" name="Footer Placeholder 4">
            <a:extLst>
              <a:ext uri="{FF2B5EF4-FFF2-40B4-BE49-F238E27FC236}">
                <a16:creationId xmlns:a16="http://schemas.microsoft.com/office/drawing/2014/main" id="{CDC961B6-3F30-4BC0-8BEE-04DB652D7F0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B53B30E-17B0-45B1-9DBF-1200C07C85C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DEE8CE4-F709-4355-B79A-2D09C838D855}" type="slidenum">
              <a:rPr lang="en-GB"/>
              <a:pPr>
                <a:defRPr/>
              </a:pPr>
              <a:t>‹#›</a:t>
            </a:fld>
            <a:endParaRPr lang="en-GB"/>
          </a:p>
        </p:txBody>
      </p:sp>
    </p:spTree>
    <p:extLst>
      <p:ext uri="{BB962C8B-B14F-4D97-AF65-F5344CB8AC3E}">
        <p14:creationId xmlns:p14="http://schemas.microsoft.com/office/powerpoint/2010/main" val="385811337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590CA1-C2C9-446E-A8A3-66A95C90426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20D26AC-6C3D-4829-A294-2EA87C6049E1}" type="datetimeFigureOut">
              <a:rPr lang="en-GB"/>
              <a:pPr>
                <a:defRPr/>
              </a:pPr>
              <a:t>17/05/2026</a:t>
            </a:fld>
            <a:endParaRPr lang="en-GB"/>
          </a:p>
        </p:txBody>
      </p:sp>
      <p:sp>
        <p:nvSpPr>
          <p:cNvPr id="5" name="Footer Placeholder 4">
            <a:extLst>
              <a:ext uri="{FF2B5EF4-FFF2-40B4-BE49-F238E27FC236}">
                <a16:creationId xmlns:a16="http://schemas.microsoft.com/office/drawing/2014/main" id="{34E110F7-F8A1-45BE-948F-74DB3E332DA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E550AB8-4E6C-4680-B3F1-FABC4FF34848}"/>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474AE96-D563-4A65-AA63-529DC0FB6778}" type="slidenum">
              <a:rPr lang="en-GB"/>
              <a:pPr>
                <a:defRPr/>
              </a:pPr>
              <a:t>‹#›</a:t>
            </a:fld>
            <a:endParaRPr lang="en-GB"/>
          </a:p>
        </p:txBody>
      </p:sp>
    </p:spTree>
    <p:extLst>
      <p:ext uri="{BB962C8B-B14F-4D97-AF65-F5344CB8AC3E}">
        <p14:creationId xmlns:p14="http://schemas.microsoft.com/office/powerpoint/2010/main" val="411392731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AA6F1D-EB29-444F-8454-AB182548105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C7B267F-022A-4CBB-8937-BC7D90D2BF9E}" type="datetimeFigureOut">
              <a:rPr lang="en-GB"/>
              <a:pPr>
                <a:defRPr/>
              </a:pPr>
              <a:t>17/05/2026</a:t>
            </a:fld>
            <a:endParaRPr lang="en-GB"/>
          </a:p>
        </p:txBody>
      </p:sp>
      <p:sp>
        <p:nvSpPr>
          <p:cNvPr id="5" name="Footer Placeholder 4">
            <a:extLst>
              <a:ext uri="{FF2B5EF4-FFF2-40B4-BE49-F238E27FC236}">
                <a16:creationId xmlns:a16="http://schemas.microsoft.com/office/drawing/2014/main" id="{CADBF322-1F6E-43D6-AF8A-350A4FB088E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B737765-F3ED-4C51-8EE0-1A9EC859C49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4CC8B46-60FA-4957-8146-14165B78E848}" type="slidenum">
              <a:rPr lang="en-GB"/>
              <a:pPr>
                <a:defRPr/>
              </a:pPr>
              <a:t>‹#›</a:t>
            </a:fld>
            <a:endParaRPr lang="en-GB"/>
          </a:p>
        </p:txBody>
      </p:sp>
    </p:spTree>
    <p:extLst>
      <p:ext uri="{BB962C8B-B14F-4D97-AF65-F5344CB8AC3E}">
        <p14:creationId xmlns:p14="http://schemas.microsoft.com/office/powerpoint/2010/main" val="251440550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5D1167-CBB6-4445-840B-253B989045F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15875BE-DF24-4DED-AF67-C8D3E1594D93}" type="datetimeFigureOut">
              <a:rPr lang="en-GB"/>
              <a:pPr>
                <a:defRPr/>
              </a:pPr>
              <a:t>17/05/2026</a:t>
            </a:fld>
            <a:endParaRPr lang="en-GB"/>
          </a:p>
        </p:txBody>
      </p:sp>
      <p:sp>
        <p:nvSpPr>
          <p:cNvPr id="5" name="Footer Placeholder 4">
            <a:extLst>
              <a:ext uri="{FF2B5EF4-FFF2-40B4-BE49-F238E27FC236}">
                <a16:creationId xmlns:a16="http://schemas.microsoft.com/office/drawing/2014/main" id="{F2795E9C-A692-4E93-9B8B-207F4985AC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EC443EE-5E0D-4E74-8693-315BCEC4527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F8F9337-20CE-4A8A-A684-8B805762ED96}" type="slidenum">
              <a:rPr lang="en-GB"/>
              <a:pPr>
                <a:defRPr/>
              </a:pPr>
              <a:t>‹#›</a:t>
            </a:fld>
            <a:endParaRPr lang="en-GB"/>
          </a:p>
        </p:txBody>
      </p:sp>
    </p:spTree>
    <p:extLst>
      <p:ext uri="{BB962C8B-B14F-4D97-AF65-F5344CB8AC3E}">
        <p14:creationId xmlns:p14="http://schemas.microsoft.com/office/powerpoint/2010/main" val="415659134"/>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2EEC0F-686D-4E6F-8F93-26317F851A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3F9F488-05D7-4C89-AEB8-D5B083CEC483}" type="datetimeFigureOut">
              <a:rPr lang="en-GB"/>
              <a:pPr>
                <a:defRPr/>
              </a:pPr>
              <a:t>17/05/2026</a:t>
            </a:fld>
            <a:endParaRPr lang="en-GB"/>
          </a:p>
        </p:txBody>
      </p:sp>
      <p:sp>
        <p:nvSpPr>
          <p:cNvPr id="5" name="Footer Placeholder 4">
            <a:extLst>
              <a:ext uri="{FF2B5EF4-FFF2-40B4-BE49-F238E27FC236}">
                <a16:creationId xmlns:a16="http://schemas.microsoft.com/office/drawing/2014/main" id="{64616257-C4B0-499E-B309-ABD45013938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F2D1B04-485E-4E3C-92FC-9BDD5B26768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687F1B8-E941-4FF3-9881-1D4687A94829}" type="slidenum">
              <a:rPr lang="en-GB"/>
              <a:pPr>
                <a:defRPr/>
              </a:pPr>
              <a:t>‹#›</a:t>
            </a:fld>
            <a:endParaRPr lang="en-GB"/>
          </a:p>
        </p:txBody>
      </p:sp>
    </p:spTree>
    <p:extLst>
      <p:ext uri="{BB962C8B-B14F-4D97-AF65-F5344CB8AC3E}">
        <p14:creationId xmlns:p14="http://schemas.microsoft.com/office/powerpoint/2010/main" val="262806887"/>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9B0692-2EA2-4CCE-AE59-7A514265552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A36D76C-5BD4-4257-A322-D390908E5798}" type="datetimeFigureOut">
              <a:rPr lang="en-GB"/>
              <a:pPr>
                <a:defRPr/>
              </a:pPr>
              <a:t>17/05/2026</a:t>
            </a:fld>
            <a:endParaRPr lang="en-GB"/>
          </a:p>
        </p:txBody>
      </p:sp>
      <p:sp>
        <p:nvSpPr>
          <p:cNvPr id="5" name="Footer Placeholder 4">
            <a:extLst>
              <a:ext uri="{FF2B5EF4-FFF2-40B4-BE49-F238E27FC236}">
                <a16:creationId xmlns:a16="http://schemas.microsoft.com/office/drawing/2014/main" id="{3AA142E7-D2EA-4455-8143-D277172B7E3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787B4EB-1CFA-4DFE-96FA-6794F61E062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C27D6FD-0A54-49E3-A7DE-964CF5B5AFEA}" type="slidenum">
              <a:rPr lang="en-GB"/>
              <a:pPr>
                <a:defRPr/>
              </a:pPr>
              <a:t>‹#›</a:t>
            </a:fld>
            <a:endParaRPr lang="en-GB"/>
          </a:p>
        </p:txBody>
      </p:sp>
    </p:spTree>
    <p:extLst>
      <p:ext uri="{BB962C8B-B14F-4D97-AF65-F5344CB8AC3E}">
        <p14:creationId xmlns:p14="http://schemas.microsoft.com/office/powerpoint/2010/main" val="15897950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D04F9D-D1F3-428A-B759-C2D652273C21}"/>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DF86045-C5EC-4C9D-AE20-EE42FF51C174}" type="datetimeFigureOut">
              <a:rPr lang="en-GB"/>
              <a:pPr>
                <a:defRPr/>
              </a:pPr>
              <a:t>17/05/2026</a:t>
            </a:fld>
            <a:endParaRPr lang="en-GB"/>
          </a:p>
        </p:txBody>
      </p:sp>
      <p:sp>
        <p:nvSpPr>
          <p:cNvPr id="5" name="Footer Placeholder 4">
            <a:extLst>
              <a:ext uri="{FF2B5EF4-FFF2-40B4-BE49-F238E27FC236}">
                <a16:creationId xmlns:a16="http://schemas.microsoft.com/office/drawing/2014/main" id="{7041A44B-5BA8-4AD8-A878-4D7F5F03651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6514825-BFC9-400E-BFFF-EFBA21851F5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F1012ED-309B-446A-84F7-6E7643481AD4}" type="slidenum">
              <a:rPr lang="en-GB"/>
              <a:pPr>
                <a:defRPr/>
              </a:pPr>
              <a:t>‹#›</a:t>
            </a:fld>
            <a:endParaRPr lang="en-GB"/>
          </a:p>
        </p:txBody>
      </p:sp>
    </p:spTree>
    <p:extLst>
      <p:ext uri="{BB962C8B-B14F-4D97-AF65-F5344CB8AC3E}">
        <p14:creationId xmlns:p14="http://schemas.microsoft.com/office/powerpoint/2010/main" val="143326532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4089DD-D766-4097-8981-EA7AEF5DBDA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4EE8B2E-8983-4A3D-AB52-D66CAEA3F18D}" type="datetimeFigureOut">
              <a:rPr lang="en-GB"/>
              <a:pPr>
                <a:defRPr/>
              </a:pPr>
              <a:t>17/05/2026</a:t>
            </a:fld>
            <a:endParaRPr lang="en-GB"/>
          </a:p>
        </p:txBody>
      </p:sp>
      <p:sp>
        <p:nvSpPr>
          <p:cNvPr id="5" name="Footer Placeholder 4">
            <a:extLst>
              <a:ext uri="{FF2B5EF4-FFF2-40B4-BE49-F238E27FC236}">
                <a16:creationId xmlns:a16="http://schemas.microsoft.com/office/drawing/2014/main" id="{D2F1FB0F-2AAE-45AB-BC44-80889C7395B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35CB1D4-2310-4C82-9DB3-B801BF8C105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8AE977B-2785-4BF8-AFD3-68CEE566CC55}" type="slidenum">
              <a:rPr lang="en-GB"/>
              <a:pPr>
                <a:defRPr/>
              </a:pPr>
              <a:t>‹#›</a:t>
            </a:fld>
            <a:endParaRPr lang="en-GB"/>
          </a:p>
        </p:txBody>
      </p:sp>
    </p:spTree>
    <p:extLst>
      <p:ext uri="{BB962C8B-B14F-4D97-AF65-F5344CB8AC3E}">
        <p14:creationId xmlns:p14="http://schemas.microsoft.com/office/powerpoint/2010/main" val="148839590"/>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CE28A9-B9BA-4056-809C-12C61EC70CC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FEF686A-DD00-49B9-8F0B-E6DA11BF27C9}" type="datetimeFigureOut">
              <a:rPr lang="en-GB"/>
              <a:pPr>
                <a:defRPr/>
              </a:pPr>
              <a:t>17/05/2026</a:t>
            </a:fld>
            <a:endParaRPr lang="en-GB"/>
          </a:p>
        </p:txBody>
      </p:sp>
      <p:sp>
        <p:nvSpPr>
          <p:cNvPr id="5" name="Footer Placeholder 4">
            <a:extLst>
              <a:ext uri="{FF2B5EF4-FFF2-40B4-BE49-F238E27FC236}">
                <a16:creationId xmlns:a16="http://schemas.microsoft.com/office/drawing/2014/main" id="{FE86B015-24A0-415D-A26D-AEF1DB189F5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7C3AB39-FE0C-4CB1-99F0-69A698DE961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569587E-5190-4822-B563-123BA673115A}" type="slidenum">
              <a:rPr lang="en-GB"/>
              <a:pPr>
                <a:defRPr/>
              </a:pPr>
              <a:t>‹#›</a:t>
            </a:fld>
            <a:endParaRPr lang="en-GB"/>
          </a:p>
        </p:txBody>
      </p:sp>
    </p:spTree>
    <p:extLst>
      <p:ext uri="{BB962C8B-B14F-4D97-AF65-F5344CB8AC3E}">
        <p14:creationId xmlns:p14="http://schemas.microsoft.com/office/powerpoint/2010/main" val="332605890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901E2C-8FAB-43C8-87D7-4F7357581BE1}"/>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2C735AA-A50E-4837-98CE-27AE623EBF5A}" type="datetimeFigureOut">
              <a:rPr lang="en-GB"/>
              <a:pPr>
                <a:defRPr/>
              </a:pPr>
              <a:t>17/05/2026</a:t>
            </a:fld>
            <a:endParaRPr lang="en-GB"/>
          </a:p>
        </p:txBody>
      </p:sp>
      <p:sp>
        <p:nvSpPr>
          <p:cNvPr id="5" name="Footer Placeholder 4">
            <a:extLst>
              <a:ext uri="{FF2B5EF4-FFF2-40B4-BE49-F238E27FC236}">
                <a16:creationId xmlns:a16="http://schemas.microsoft.com/office/drawing/2014/main" id="{83BE5488-A34D-4C4C-AA4E-5698370D99A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92E68F6-FDF2-48C5-B53B-21567520952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1685B20-B703-409C-8F4F-994EFCE36830}" type="slidenum">
              <a:rPr lang="en-GB"/>
              <a:pPr>
                <a:defRPr/>
              </a:pPr>
              <a:t>‹#›</a:t>
            </a:fld>
            <a:endParaRPr lang="en-GB"/>
          </a:p>
        </p:txBody>
      </p:sp>
    </p:spTree>
    <p:extLst>
      <p:ext uri="{BB962C8B-B14F-4D97-AF65-F5344CB8AC3E}">
        <p14:creationId xmlns:p14="http://schemas.microsoft.com/office/powerpoint/2010/main" val="909224011"/>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F8EAE6-42BB-4FAB-A848-E38D11EA998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4F90C4F-6378-44A4-A78C-3BC33654C167}" type="datetimeFigureOut">
              <a:rPr lang="en-GB"/>
              <a:pPr>
                <a:defRPr/>
              </a:pPr>
              <a:t>17/05/2026</a:t>
            </a:fld>
            <a:endParaRPr lang="en-GB"/>
          </a:p>
        </p:txBody>
      </p:sp>
      <p:sp>
        <p:nvSpPr>
          <p:cNvPr id="5" name="Footer Placeholder 4">
            <a:extLst>
              <a:ext uri="{FF2B5EF4-FFF2-40B4-BE49-F238E27FC236}">
                <a16:creationId xmlns:a16="http://schemas.microsoft.com/office/drawing/2014/main" id="{5FB2FDCB-825F-4456-AD1B-00B7A41677A0}"/>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6D8E289-3E1C-446B-B2F5-6195F37F351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F0DB4B2-1089-467B-9013-4EBBC260BD98}" type="slidenum">
              <a:rPr lang="en-GB"/>
              <a:pPr>
                <a:defRPr/>
              </a:pPr>
              <a:t>‹#›</a:t>
            </a:fld>
            <a:endParaRPr lang="en-GB"/>
          </a:p>
        </p:txBody>
      </p:sp>
    </p:spTree>
    <p:extLst>
      <p:ext uri="{BB962C8B-B14F-4D97-AF65-F5344CB8AC3E}">
        <p14:creationId xmlns:p14="http://schemas.microsoft.com/office/powerpoint/2010/main" val="2711388597"/>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BF4E8A-A1DA-41C4-8B59-A482C12FC5A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43FBC58-5A25-49E5-BA27-1BD43CFDA4DD}" type="datetimeFigureOut">
              <a:rPr lang="en-GB"/>
              <a:pPr>
                <a:defRPr/>
              </a:pPr>
              <a:t>17/05/2026</a:t>
            </a:fld>
            <a:endParaRPr lang="en-GB"/>
          </a:p>
        </p:txBody>
      </p:sp>
      <p:sp>
        <p:nvSpPr>
          <p:cNvPr id="5" name="Footer Placeholder 4">
            <a:extLst>
              <a:ext uri="{FF2B5EF4-FFF2-40B4-BE49-F238E27FC236}">
                <a16:creationId xmlns:a16="http://schemas.microsoft.com/office/drawing/2014/main" id="{35A92A49-7C7F-424E-9077-566D0190E40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D686806-9AAF-49C2-9FF2-6C4FD28787C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3CB02B1-3934-4E53-8B66-17321049565C}" type="slidenum">
              <a:rPr lang="en-GB"/>
              <a:pPr>
                <a:defRPr/>
              </a:pPr>
              <a:t>‹#›</a:t>
            </a:fld>
            <a:endParaRPr lang="en-GB"/>
          </a:p>
        </p:txBody>
      </p:sp>
    </p:spTree>
    <p:extLst>
      <p:ext uri="{BB962C8B-B14F-4D97-AF65-F5344CB8AC3E}">
        <p14:creationId xmlns:p14="http://schemas.microsoft.com/office/powerpoint/2010/main" val="3713106384"/>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5449D6-4EFB-4CDE-BEA1-1A60B384BD2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56474E0-5596-4685-933B-4BC0B1040363}" type="datetimeFigureOut">
              <a:rPr lang="en-GB"/>
              <a:pPr>
                <a:defRPr/>
              </a:pPr>
              <a:t>17/05/2026</a:t>
            </a:fld>
            <a:endParaRPr lang="en-GB"/>
          </a:p>
        </p:txBody>
      </p:sp>
      <p:sp>
        <p:nvSpPr>
          <p:cNvPr id="5" name="Footer Placeholder 4">
            <a:extLst>
              <a:ext uri="{FF2B5EF4-FFF2-40B4-BE49-F238E27FC236}">
                <a16:creationId xmlns:a16="http://schemas.microsoft.com/office/drawing/2014/main" id="{60CFE8FA-E7C7-4057-8F7D-3B319645C5B0}"/>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78CD094-EAF3-4988-8942-317D5BD854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8E9A778-ED7C-4FD5-8D60-450F934BF677}" type="slidenum">
              <a:rPr lang="en-GB"/>
              <a:pPr>
                <a:defRPr/>
              </a:pPr>
              <a:t>‹#›</a:t>
            </a:fld>
            <a:endParaRPr lang="en-GB"/>
          </a:p>
        </p:txBody>
      </p:sp>
    </p:spTree>
    <p:extLst>
      <p:ext uri="{BB962C8B-B14F-4D97-AF65-F5344CB8AC3E}">
        <p14:creationId xmlns:p14="http://schemas.microsoft.com/office/powerpoint/2010/main" val="232168671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FA5769-BA9D-4DB9-8D7F-874F3ABDC25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DB8AE6C-89AF-425A-8625-E16D2F442FD7}" type="datetimeFigureOut">
              <a:rPr lang="en-GB"/>
              <a:pPr>
                <a:defRPr/>
              </a:pPr>
              <a:t>17/05/2026</a:t>
            </a:fld>
            <a:endParaRPr lang="en-GB"/>
          </a:p>
        </p:txBody>
      </p:sp>
      <p:sp>
        <p:nvSpPr>
          <p:cNvPr id="5" name="Footer Placeholder 4">
            <a:extLst>
              <a:ext uri="{FF2B5EF4-FFF2-40B4-BE49-F238E27FC236}">
                <a16:creationId xmlns:a16="http://schemas.microsoft.com/office/drawing/2014/main" id="{A92B7B1B-0A63-49EF-8C5B-38450D63C34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D3FCE4C-75C4-49CF-A9BD-FC15E9139AD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136D364-8F46-47B5-A94E-CC89348E4121}" type="slidenum">
              <a:rPr lang="en-GB"/>
              <a:pPr>
                <a:defRPr/>
              </a:pPr>
              <a:t>‹#›</a:t>
            </a:fld>
            <a:endParaRPr lang="en-GB"/>
          </a:p>
        </p:txBody>
      </p:sp>
    </p:spTree>
    <p:extLst>
      <p:ext uri="{BB962C8B-B14F-4D97-AF65-F5344CB8AC3E}">
        <p14:creationId xmlns:p14="http://schemas.microsoft.com/office/powerpoint/2010/main" val="406948870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798575-C85F-473B-890F-589C7F373ED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18E3C11-60E1-46DF-888E-9B8A2C0DDA59}" type="datetimeFigureOut">
              <a:rPr lang="en-GB"/>
              <a:pPr>
                <a:defRPr/>
              </a:pPr>
              <a:t>17/05/2026</a:t>
            </a:fld>
            <a:endParaRPr lang="en-GB"/>
          </a:p>
        </p:txBody>
      </p:sp>
      <p:sp>
        <p:nvSpPr>
          <p:cNvPr id="5" name="Footer Placeholder 4">
            <a:extLst>
              <a:ext uri="{FF2B5EF4-FFF2-40B4-BE49-F238E27FC236}">
                <a16:creationId xmlns:a16="http://schemas.microsoft.com/office/drawing/2014/main" id="{19865EBE-4531-4AC7-A51B-6BBB2C97C6D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3B525E6-7B2A-4415-AAC8-76D9FAD9AC68}"/>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D668C9E-E27D-4781-A99A-4D9BD11E9911}" type="slidenum">
              <a:rPr lang="en-GB"/>
              <a:pPr>
                <a:defRPr/>
              </a:pPr>
              <a:t>‹#›</a:t>
            </a:fld>
            <a:endParaRPr lang="en-GB"/>
          </a:p>
        </p:txBody>
      </p:sp>
    </p:spTree>
    <p:extLst>
      <p:ext uri="{BB962C8B-B14F-4D97-AF65-F5344CB8AC3E}">
        <p14:creationId xmlns:p14="http://schemas.microsoft.com/office/powerpoint/2010/main" val="3573429228"/>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498AFE-0A93-4428-8A13-622D533FFAD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109233C-A740-4A90-87B3-31A386543FD8}" type="datetimeFigureOut">
              <a:rPr lang="en-GB"/>
              <a:pPr>
                <a:defRPr/>
              </a:pPr>
              <a:t>17/05/2026</a:t>
            </a:fld>
            <a:endParaRPr lang="en-GB"/>
          </a:p>
        </p:txBody>
      </p:sp>
      <p:sp>
        <p:nvSpPr>
          <p:cNvPr id="5" name="Footer Placeholder 4">
            <a:extLst>
              <a:ext uri="{FF2B5EF4-FFF2-40B4-BE49-F238E27FC236}">
                <a16:creationId xmlns:a16="http://schemas.microsoft.com/office/drawing/2014/main" id="{4D2CBFE6-A0F1-4723-A0E4-40DCEA7DDDA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DBABEB9-19D6-40D5-A135-45FE76B820E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A1D5E11-8C37-4AC0-9B83-935F6F2767CF}" type="slidenum">
              <a:rPr lang="en-GB"/>
              <a:pPr>
                <a:defRPr/>
              </a:pPr>
              <a:t>‹#›</a:t>
            </a:fld>
            <a:endParaRPr lang="en-GB"/>
          </a:p>
        </p:txBody>
      </p:sp>
    </p:spTree>
    <p:extLst>
      <p:ext uri="{BB962C8B-B14F-4D97-AF65-F5344CB8AC3E}">
        <p14:creationId xmlns:p14="http://schemas.microsoft.com/office/powerpoint/2010/main" val="287383654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CC4759-02F5-47A8-A2FB-148B193F777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93298B3-DF7C-4E89-A669-5610D069A650}" type="datetimeFigureOut">
              <a:rPr lang="en-GB"/>
              <a:pPr>
                <a:defRPr/>
              </a:pPr>
              <a:t>17/05/2026</a:t>
            </a:fld>
            <a:endParaRPr lang="en-GB"/>
          </a:p>
        </p:txBody>
      </p:sp>
      <p:sp>
        <p:nvSpPr>
          <p:cNvPr id="5" name="Footer Placeholder 4">
            <a:extLst>
              <a:ext uri="{FF2B5EF4-FFF2-40B4-BE49-F238E27FC236}">
                <a16:creationId xmlns:a16="http://schemas.microsoft.com/office/drawing/2014/main" id="{B7CC5697-7ACA-43A8-AB22-EC965D225E6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EF43E53-DC67-4F5E-8AC2-B8C478FA553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DBC75EB-50E3-44D7-8D8B-E0E841B21B60}" type="slidenum">
              <a:rPr lang="en-GB"/>
              <a:pPr>
                <a:defRPr/>
              </a:pPr>
              <a:t>‹#›</a:t>
            </a:fld>
            <a:endParaRPr lang="en-GB"/>
          </a:p>
        </p:txBody>
      </p:sp>
    </p:spTree>
    <p:extLst>
      <p:ext uri="{BB962C8B-B14F-4D97-AF65-F5344CB8AC3E}">
        <p14:creationId xmlns:p14="http://schemas.microsoft.com/office/powerpoint/2010/main" val="796009643"/>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098987-69A9-4392-89D2-1A0AB59A0C6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5365DE9-4B87-4C63-AD9C-3BB466C3218F}" type="datetimeFigureOut">
              <a:rPr lang="en-GB"/>
              <a:pPr>
                <a:defRPr/>
              </a:pPr>
              <a:t>17/05/2026</a:t>
            </a:fld>
            <a:endParaRPr lang="en-GB"/>
          </a:p>
        </p:txBody>
      </p:sp>
      <p:sp>
        <p:nvSpPr>
          <p:cNvPr id="5" name="Footer Placeholder 4">
            <a:extLst>
              <a:ext uri="{FF2B5EF4-FFF2-40B4-BE49-F238E27FC236}">
                <a16:creationId xmlns:a16="http://schemas.microsoft.com/office/drawing/2014/main" id="{6DE88AE4-5A36-4560-B2AF-2DF8D407E75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A330424-496E-4F3D-90B9-A905ADEEB16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381D7A3-4712-4E2B-BE6F-2E3FF362C449}" type="slidenum">
              <a:rPr lang="en-GB"/>
              <a:pPr>
                <a:defRPr/>
              </a:pPr>
              <a:t>‹#›</a:t>
            </a:fld>
            <a:endParaRPr lang="en-GB"/>
          </a:p>
        </p:txBody>
      </p:sp>
    </p:spTree>
    <p:extLst>
      <p:ext uri="{BB962C8B-B14F-4D97-AF65-F5344CB8AC3E}">
        <p14:creationId xmlns:p14="http://schemas.microsoft.com/office/powerpoint/2010/main" val="42030390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AB9A83-ECEF-4C2B-9B86-CB97189FF0C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AEDA39A-18E7-4F55-9833-DF83E7D74EAC}" type="datetimeFigureOut">
              <a:rPr lang="en-GB"/>
              <a:pPr>
                <a:defRPr/>
              </a:pPr>
              <a:t>17/05/2026</a:t>
            </a:fld>
            <a:endParaRPr lang="en-GB"/>
          </a:p>
        </p:txBody>
      </p:sp>
      <p:sp>
        <p:nvSpPr>
          <p:cNvPr id="5" name="Footer Placeholder 4">
            <a:extLst>
              <a:ext uri="{FF2B5EF4-FFF2-40B4-BE49-F238E27FC236}">
                <a16:creationId xmlns:a16="http://schemas.microsoft.com/office/drawing/2014/main" id="{500E3D35-D6D3-4D1A-ACC4-1C5829B8B6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4EE39D1-D6E8-4406-8A93-4DBD00DFC7C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3C154D0-ABB4-4138-9787-DBC5A12DCE3D}" type="slidenum">
              <a:rPr lang="en-GB"/>
              <a:pPr>
                <a:defRPr/>
              </a:pPr>
              <a:t>‹#›</a:t>
            </a:fld>
            <a:endParaRPr lang="en-GB"/>
          </a:p>
        </p:txBody>
      </p:sp>
    </p:spTree>
    <p:extLst>
      <p:ext uri="{BB962C8B-B14F-4D97-AF65-F5344CB8AC3E}">
        <p14:creationId xmlns:p14="http://schemas.microsoft.com/office/powerpoint/2010/main" val="3438250809"/>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0BC6EA-8B13-411E-91D4-9C0C118AE98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5DED149-7926-488B-9E16-FC5FC153845B}" type="datetimeFigureOut">
              <a:rPr lang="en-GB"/>
              <a:pPr>
                <a:defRPr/>
              </a:pPr>
              <a:t>17/05/2026</a:t>
            </a:fld>
            <a:endParaRPr lang="en-GB"/>
          </a:p>
        </p:txBody>
      </p:sp>
      <p:sp>
        <p:nvSpPr>
          <p:cNvPr id="5" name="Footer Placeholder 4">
            <a:extLst>
              <a:ext uri="{FF2B5EF4-FFF2-40B4-BE49-F238E27FC236}">
                <a16:creationId xmlns:a16="http://schemas.microsoft.com/office/drawing/2014/main" id="{EAC23D44-6BA5-4C1C-8CC5-F553E13E35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F016398-0242-495E-9C24-E2DC802271B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84540D1-77F8-4F3E-8706-D58AE3264637}" type="slidenum">
              <a:rPr lang="en-GB"/>
              <a:pPr>
                <a:defRPr/>
              </a:pPr>
              <a:t>‹#›</a:t>
            </a:fld>
            <a:endParaRPr lang="en-GB"/>
          </a:p>
        </p:txBody>
      </p:sp>
    </p:spTree>
    <p:extLst>
      <p:ext uri="{BB962C8B-B14F-4D97-AF65-F5344CB8AC3E}">
        <p14:creationId xmlns:p14="http://schemas.microsoft.com/office/powerpoint/2010/main" val="2538107106"/>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B7F765-6510-4A6F-973D-AACFA1F4EF4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4200F32-0542-4BEC-BB94-2CD3142E30EA}" type="datetimeFigureOut">
              <a:rPr lang="en-GB"/>
              <a:pPr>
                <a:defRPr/>
              </a:pPr>
              <a:t>17/05/2026</a:t>
            </a:fld>
            <a:endParaRPr lang="en-GB"/>
          </a:p>
        </p:txBody>
      </p:sp>
      <p:sp>
        <p:nvSpPr>
          <p:cNvPr id="5" name="Footer Placeholder 4">
            <a:extLst>
              <a:ext uri="{FF2B5EF4-FFF2-40B4-BE49-F238E27FC236}">
                <a16:creationId xmlns:a16="http://schemas.microsoft.com/office/drawing/2014/main" id="{D53AC8C4-DFAC-4035-BD88-43FCD1ADADC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C81DA40-E289-4551-B2DB-B33A701B5A7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32554B7-48B4-4539-ADC2-367A947CD326}" type="slidenum">
              <a:rPr lang="en-GB"/>
              <a:pPr>
                <a:defRPr/>
              </a:pPr>
              <a:t>‹#›</a:t>
            </a:fld>
            <a:endParaRPr lang="en-GB"/>
          </a:p>
        </p:txBody>
      </p:sp>
    </p:spTree>
    <p:extLst>
      <p:ext uri="{BB962C8B-B14F-4D97-AF65-F5344CB8AC3E}">
        <p14:creationId xmlns:p14="http://schemas.microsoft.com/office/powerpoint/2010/main" val="2852867680"/>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DE6E347-9020-4417-A230-3828B576343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DE1B5B8-B8C1-4C89-9C05-9D25B27F7E1F}" type="datetimeFigureOut">
              <a:rPr lang="en-GB"/>
              <a:pPr>
                <a:defRPr/>
              </a:pPr>
              <a:t>17/05/2026</a:t>
            </a:fld>
            <a:endParaRPr lang="en-GB"/>
          </a:p>
        </p:txBody>
      </p:sp>
      <p:sp>
        <p:nvSpPr>
          <p:cNvPr id="6" name="Footer Placeholder 5">
            <a:extLst>
              <a:ext uri="{FF2B5EF4-FFF2-40B4-BE49-F238E27FC236}">
                <a16:creationId xmlns:a16="http://schemas.microsoft.com/office/drawing/2014/main" id="{8CD7CD8E-86F7-4BCC-A18C-8B53CDEFCC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711C13DB-5ADC-41EF-A796-D0E64B82BFE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0D2658D-AEBA-4BBD-B10E-61000ECD6736}" type="slidenum">
              <a:rPr lang="en-GB"/>
              <a:pPr>
                <a:defRPr/>
              </a:pPr>
              <a:t>‹#›</a:t>
            </a:fld>
            <a:endParaRPr lang="en-GB"/>
          </a:p>
        </p:txBody>
      </p:sp>
    </p:spTree>
    <p:extLst>
      <p:ext uri="{BB962C8B-B14F-4D97-AF65-F5344CB8AC3E}">
        <p14:creationId xmlns:p14="http://schemas.microsoft.com/office/powerpoint/2010/main" val="25543156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1AF062-F1ED-4AC7-9256-13220690CB21}"/>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8138C45-9023-4EAE-8256-307682E7BAB4}" type="datetimeFigureOut">
              <a:rPr lang="en-GB"/>
              <a:pPr>
                <a:defRPr/>
              </a:pPr>
              <a:t>17/05/2026</a:t>
            </a:fld>
            <a:endParaRPr lang="en-GB"/>
          </a:p>
        </p:txBody>
      </p:sp>
      <p:sp>
        <p:nvSpPr>
          <p:cNvPr id="8" name="Footer Placeholder 7">
            <a:extLst>
              <a:ext uri="{FF2B5EF4-FFF2-40B4-BE49-F238E27FC236}">
                <a16:creationId xmlns:a16="http://schemas.microsoft.com/office/drawing/2014/main" id="{08EFCFAA-D5EC-4E82-AB0F-34160672412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430B5AC5-76FF-4647-9208-01C42E4451E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0653AC6-DCE9-43D5-AEF3-D2EEE1C22DEE}" type="slidenum">
              <a:rPr lang="en-GB"/>
              <a:pPr>
                <a:defRPr/>
              </a:pPr>
              <a:t>‹#›</a:t>
            </a:fld>
            <a:endParaRPr lang="en-GB"/>
          </a:p>
        </p:txBody>
      </p:sp>
    </p:spTree>
    <p:extLst>
      <p:ext uri="{BB962C8B-B14F-4D97-AF65-F5344CB8AC3E}">
        <p14:creationId xmlns:p14="http://schemas.microsoft.com/office/powerpoint/2010/main" val="591269511"/>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66230FD-8B88-46FF-82E2-1A4ADA8709E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C3AD1D8-4A16-4229-B654-C30E98B2A3B8}" type="datetimeFigureOut">
              <a:rPr lang="en-GB"/>
              <a:pPr>
                <a:defRPr/>
              </a:pPr>
              <a:t>17/05/2026</a:t>
            </a:fld>
            <a:endParaRPr lang="en-GB"/>
          </a:p>
        </p:txBody>
      </p:sp>
      <p:sp>
        <p:nvSpPr>
          <p:cNvPr id="4" name="Footer Placeholder 3">
            <a:extLst>
              <a:ext uri="{FF2B5EF4-FFF2-40B4-BE49-F238E27FC236}">
                <a16:creationId xmlns:a16="http://schemas.microsoft.com/office/drawing/2014/main" id="{F4CC5DA7-0F69-468F-8465-C7F2D22476D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2C65E7FF-0756-4120-935D-A79C5D258B2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E5F6E17-88F6-45DF-9C4D-A0FBC0985B16}" type="slidenum">
              <a:rPr lang="en-GB"/>
              <a:pPr>
                <a:defRPr/>
              </a:pPr>
              <a:t>‹#›</a:t>
            </a:fld>
            <a:endParaRPr lang="en-GB"/>
          </a:p>
        </p:txBody>
      </p:sp>
    </p:spTree>
    <p:extLst>
      <p:ext uri="{BB962C8B-B14F-4D97-AF65-F5344CB8AC3E}">
        <p14:creationId xmlns:p14="http://schemas.microsoft.com/office/powerpoint/2010/main" val="502270668"/>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86D275-F2CF-474E-BEC7-A3E2AC14180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9CB1F2CE-8B4E-485F-8434-1C1A8A014E2B}" type="datetimeFigureOut">
              <a:rPr lang="en-GB"/>
              <a:pPr>
                <a:defRPr/>
              </a:pPr>
              <a:t>17/05/2026</a:t>
            </a:fld>
            <a:endParaRPr lang="en-GB"/>
          </a:p>
        </p:txBody>
      </p:sp>
      <p:sp>
        <p:nvSpPr>
          <p:cNvPr id="3" name="Footer Placeholder 2">
            <a:extLst>
              <a:ext uri="{FF2B5EF4-FFF2-40B4-BE49-F238E27FC236}">
                <a16:creationId xmlns:a16="http://schemas.microsoft.com/office/drawing/2014/main" id="{ADB8910F-797D-49E5-BBAD-9D16F3011E1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E96FBFDF-1132-402A-ADDC-7A4310BB68E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4F0C170-F650-4167-A9F8-F8FBB36F75EB}" type="slidenum">
              <a:rPr lang="en-GB"/>
              <a:pPr>
                <a:defRPr/>
              </a:pPr>
              <a:t>‹#›</a:t>
            </a:fld>
            <a:endParaRPr lang="en-GB"/>
          </a:p>
        </p:txBody>
      </p:sp>
    </p:spTree>
    <p:extLst>
      <p:ext uri="{BB962C8B-B14F-4D97-AF65-F5344CB8AC3E}">
        <p14:creationId xmlns:p14="http://schemas.microsoft.com/office/powerpoint/2010/main" val="69128204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61C0F7-CB02-49FF-B40A-5C1A4A8BC01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EB91956-0214-491E-AD41-22C62052A1B0}" type="datetimeFigureOut">
              <a:rPr lang="en-GB"/>
              <a:pPr>
                <a:defRPr/>
              </a:pPr>
              <a:t>17/05/2026</a:t>
            </a:fld>
            <a:endParaRPr lang="en-GB"/>
          </a:p>
        </p:txBody>
      </p:sp>
      <p:sp>
        <p:nvSpPr>
          <p:cNvPr id="6" name="Footer Placeholder 5">
            <a:extLst>
              <a:ext uri="{FF2B5EF4-FFF2-40B4-BE49-F238E27FC236}">
                <a16:creationId xmlns:a16="http://schemas.microsoft.com/office/drawing/2014/main" id="{600B48CA-365D-469D-BC15-981BD091714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E761E498-8A4F-4322-A75E-B8420823672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F5F7D7-A8A0-4921-B8A9-B2A186AADE62}" type="slidenum">
              <a:rPr lang="en-GB"/>
              <a:pPr>
                <a:defRPr/>
              </a:pPr>
              <a:t>‹#›</a:t>
            </a:fld>
            <a:endParaRPr lang="en-GB"/>
          </a:p>
        </p:txBody>
      </p:sp>
    </p:spTree>
    <p:extLst>
      <p:ext uri="{BB962C8B-B14F-4D97-AF65-F5344CB8AC3E}">
        <p14:creationId xmlns:p14="http://schemas.microsoft.com/office/powerpoint/2010/main" val="869651199"/>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0935ADA-4013-4371-A79A-FE176DE552F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4F93D5E-F848-464D-A9AE-BD88715EE1AB}" type="datetimeFigureOut">
              <a:rPr lang="en-GB"/>
              <a:pPr>
                <a:defRPr/>
              </a:pPr>
              <a:t>17/05/2026</a:t>
            </a:fld>
            <a:endParaRPr lang="en-GB"/>
          </a:p>
        </p:txBody>
      </p:sp>
      <p:sp>
        <p:nvSpPr>
          <p:cNvPr id="6" name="Footer Placeholder 5">
            <a:extLst>
              <a:ext uri="{FF2B5EF4-FFF2-40B4-BE49-F238E27FC236}">
                <a16:creationId xmlns:a16="http://schemas.microsoft.com/office/drawing/2014/main" id="{D37AE994-BBA4-4635-945B-8A0C9890508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29758CD3-951F-4762-8053-89302C2E4D6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4E49F23-A828-4008-A4D4-A8C5DBFAAA62}" type="slidenum">
              <a:rPr lang="en-GB"/>
              <a:pPr>
                <a:defRPr/>
              </a:pPr>
              <a:t>‹#›</a:t>
            </a:fld>
            <a:endParaRPr lang="en-GB"/>
          </a:p>
        </p:txBody>
      </p:sp>
    </p:spTree>
    <p:extLst>
      <p:ext uri="{BB962C8B-B14F-4D97-AF65-F5344CB8AC3E}">
        <p14:creationId xmlns:p14="http://schemas.microsoft.com/office/powerpoint/2010/main" val="1384984975"/>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9B175D-3378-4D9B-8CE4-00F0347BD08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1463EC2-13C9-4F28-BE97-E668BEBF60F1}" type="datetimeFigureOut">
              <a:rPr lang="en-GB"/>
              <a:pPr>
                <a:defRPr/>
              </a:pPr>
              <a:t>17/05/2026</a:t>
            </a:fld>
            <a:endParaRPr lang="en-GB"/>
          </a:p>
        </p:txBody>
      </p:sp>
      <p:sp>
        <p:nvSpPr>
          <p:cNvPr id="5" name="Footer Placeholder 4">
            <a:extLst>
              <a:ext uri="{FF2B5EF4-FFF2-40B4-BE49-F238E27FC236}">
                <a16:creationId xmlns:a16="http://schemas.microsoft.com/office/drawing/2014/main" id="{7150F371-05E0-4432-AF25-BA2A225C6E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82809FD-A0FB-43A4-8FBF-B134A55BB63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E2CB7E4-DE42-4A88-AB34-9464686A24BF}" type="slidenum">
              <a:rPr lang="en-GB"/>
              <a:pPr>
                <a:defRPr/>
              </a:pPr>
              <a:t>‹#›</a:t>
            </a:fld>
            <a:endParaRPr lang="en-GB"/>
          </a:p>
        </p:txBody>
      </p:sp>
    </p:spTree>
    <p:extLst>
      <p:ext uri="{BB962C8B-B14F-4D97-AF65-F5344CB8AC3E}">
        <p14:creationId xmlns:p14="http://schemas.microsoft.com/office/powerpoint/2010/main" val="1868465731"/>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1CF821-1E56-448B-B585-9F76F7E7E83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46A5DDB-DC30-4ED8-A84D-18B50D484843}" type="datetimeFigureOut">
              <a:rPr lang="en-GB"/>
              <a:pPr>
                <a:defRPr/>
              </a:pPr>
              <a:t>17/05/2026</a:t>
            </a:fld>
            <a:endParaRPr lang="en-GB"/>
          </a:p>
        </p:txBody>
      </p:sp>
      <p:sp>
        <p:nvSpPr>
          <p:cNvPr id="5" name="Footer Placeholder 4">
            <a:extLst>
              <a:ext uri="{FF2B5EF4-FFF2-40B4-BE49-F238E27FC236}">
                <a16:creationId xmlns:a16="http://schemas.microsoft.com/office/drawing/2014/main" id="{7BB917F5-FFE0-4DB8-B254-B3AA2501EE4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2E19CD7-ED71-46F1-890D-58F9046741D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8C38DED-ECC6-4D32-B99C-9BC8E9115E02}" type="slidenum">
              <a:rPr lang="en-GB"/>
              <a:pPr>
                <a:defRPr/>
              </a:pPr>
              <a:t>‹#›</a:t>
            </a:fld>
            <a:endParaRPr lang="en-GB"/>
          </a:p>
        </p:txBody>
      </p:sp>
    </p:spTree>
    <p:extLst>
      <p:ext uri="{BB962C8B-B14F-4D97-AF65-F5344CB8AC3E}">
        <p14:creationId xmlns:p14="http://schemas.microsoft.com/office/powerpoint/2010/main" val="113530950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6342F-0B54-4379-859F-2E73EBE2BD4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9264156-B134-4BD5-9A0B-CB74F74BC808}" type="datetimeFigureOut">
              <a:rPr lang="en-GB"/>
              <a:pPr>
                <a:defRPr/>
              </a:pPr>
              <a:t>17/05/2026</a:t>
            </a:fld>
            <a:endParaRPr lang="en-GB"/>
          </a:p>
        </p:txBody>
      </p:sp>
      <p:sp>
        <p:nvSpPr>
          <p:cNvPr id="5" name="Footer Placeholder 4">
            <a:extLst>
              <a:ext uri="{FF2B5EF4-FFF2-40B4-BE49-F238E27FC236}">
                <a16:creationId xmlns:a16="http://schemas.microsoft.com/office/drawing/2014/main" id="{550FF9FB-668C-4706-8875-DCF2CA6EBAE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B2250EC-8418-4FF4-8C67-07CD2FD47DD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4818B0E-DD55-4E90-913D-A287DA286C56}" type="slidenum">
              <a:rPr lang="en-GB"/>
              <a:pPr>
                <a:defRPr/>
              </a:pPr>
              <a:t>‹#›</a:t>
            </a:fld>
            <a:endParaRPr lang="en-GB"/>
          </a:p>
        </p:txBody>
      </p:sp>
    </p:spTree>
    <p:extLst>
      <p:ext uri="{BB962C8B-B14F-4D97-AF65-F5344CB8AC3E}">
        <p14:creationId xmlns:p14="http://schemas.microsoft.com/office/powerpoint/2010/main" val="378106752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95F182D-F220-4AF8-B379-604ABD67E3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19201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6943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0189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7ABEC1-C223-44F9-8C2B-5033261EB4F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4C27635-09AB-4C3F-BD18-70CB3268FD2E}" type="datetimeFigureOut">
              <a:rPr lang="en-US"/>
              <a:pPr>
                <a:defRPr/>
              </a:pPr>
              <a:t>5/17/2026</a:t>
            </a:fld>
            <a:endParaRPr lang="en-US"/>
          </a:p>
        </p:txBody>
      </p:sp>
      <p:sp>
        <p:nvSpPr>
          <p:cNvPr id="6" name="Footer Placeholder 5">
            <a:extLst>
              <a:ext uri="{FF2B5EF4-FFF2-40B4-BE49-F238E27FC236}">
                <a16:creationId xmlns:a16="http://schemas.microsoft.com/office/drawing/2014/main" id="{F9FB61A2-1A8C-4F19-84AA-1A6A5E3FCB9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C5D374C-D84C-47E7-97C5-195D30ADCD3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AA6E511-C014-4DB7-A8E3-6B08E5367E11}" type="slidenum">
              <a:rPr lang="en-US"/>
              <a:pPr>
                <a:defRPr/>
              </a:pPr>
              <a:t>‹#›</a:t>
            </a:fld>
            <a:endParaRPr lang="en-US"/>
          </a:p>
        </p:txBody>
      </p:sp>
    </p:spTree>
    <p:extLst>
      <p:ext uri="{BB962C8B-B14F-4D97-AF65-F5344CB8AC3E}">
        <p14:creationId xmlns:p14="http://schemas.microsoft.com/office/powerpoint/2010/main" val="16767228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47956-723D-41C3-BCC6-FF08056CD68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DC60C2B-E482-4172-86B1-C44CD0A57311}" type="datetimeFigureOut">
              <a:rPr lang="en-US"/>
              <a:pPr>
                <a:defRPr/>
              </a:pPr>
              <a:t>5/17/2026</a:t>
            </a:fld>
            <a:endParaRPr lang="en-US"/>
          </a:p>
        </p:txBody>
      </p:sp>
      <p:sp>
        <p:nvSpPr>
          <p:cNvPr id="8" name="Footer Placeholder 7">
            <a:extLst>
              <a:ext uri="{FF2B5EF4-FFF2-40B4-BE49-F238E27FC236}">
                <a16:creationId xmlns:a16="http://schemas.microsoft.com/office/drawing/2014/main" id="{4D59C06F-EA4C-4BB5-91DE-6FC6724EFE0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A424BF52-B4E6-4E78-AA38-5970662D277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8794124-A133-4E3D-9F7F-2D19D5561540}" type="slidenum">
              <a:rPr lang="en-US"/>
              <a:pPr>
                <a:defRPr/>
              </a:pPr>
              <a:t>‹#›</a:t>
            </a:fld>
            <a:endParaRPr lang="en-US"/>
          </a:p>
        </p:txBody>
      </p:sp>
    </p:spTree>
    <p:extLst>
      <p:ext uri="{BB962C8B-B14F-4D97-AF65-F5344CB8AC3E}">
        <p14:creationId xmlns:p14="http://schemas.microsoft.com/office/powerpoint/2010/main" val="30199757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E501824-CF44-4AEE-9DAD-49C8C7E0D4C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2EE8931-0734-48D1-825E-E710BD90AF4F}" type="datetimeFigureOut">
              <a:rPr lang="en-US"/>
              <a:pPr>
                <a:defRPr/>
              </a:pPr>
              <a:t>5/17/2026</a:t>
            </a:fld>
            <a:endParaRPr lang="en-US"/>
          </a:p>
        </p:txBody>
      </p:sp>
      <p:sp>
        <p:nvSpPr>
          <p:cNvPr id="4" name="Footer Placeholder 3">
            <a:extLst>
              <a:ext uri="{FF2B5EF4-FFF2-40B4-BE49-F238E27FC236}">
                <a16:creationId xmlns:a16="http://schemas.microsoft.com/office/drawing/2014/main" id="{AC33A275-56F0-4FEF-9163-051A1E67ED5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16F81457-8B9B-4BC6-9FF0-17F9360FCEC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10456E4-9648-404F-8423-DBA35DCD47BB}" type="slidenum">
              <a:rPr lang="en-US"/>
              <a:pPr>
                <a:defRPr/>
              </a:pPr>
              <a:t>‹#›</a:t>
            </a:fld>
            <a:endParaRPr lang="en-US"/>
          </a:p>
        </p:txBody>
      </p:sp>
    </p:spTree>
    <p:extLst>
      <p:ext uri="{BB962C8B-B14F-4D97-AF65-F5344CB8AC3E}">
        <p14:creationId xmlns:p14="http://schemas.microsoft.com/office/powerpoint/2010/main" val="23787513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7229DA-EC5D-4672-A972-EFFEEDD630D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9750CCCC-4717-4552-A800-E24740C4DE02}" type="datetimeFigureOut">
              <a:rPr lang="en-US"/>
              <a:pPr>
                <a:defRPr/>
              </a:pPr>
              <a:t>5/17/2026</a:t>
            </a:fld>
            <a:endParaRPr lang="en-US"/>
          </a:p>
        </p:txBody>
      </p:sp>
      <p:sp>
        <p:nvSpPr>
          <p:cNvPr id="3" name="Footer Placeholder 2">
            <a:extLst>
              <a:ext uri="{FF2B5EF4-FFF2-40B4-BE49-F238E27FC236}">
                <a16:creationId xmlns:a16="http://schemas.microsoft.com/office/drawing/2014/main" id="{16CBF282-A3E2-45C3-871C-315BD0B1C3B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5CF60725-4359-4105-B8C5-6E89BD025EF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2B09C36-C0D4-4667-8F09-592278E66C06}" type="slidenum">
              <a:rPr lang="en-US"/>
              <a:pPr>
                <a:defRPr/>
              </a:pPr>
              <a:t>‹#›</a:t>
            </a:fld>
            <a:endParaRPr lang="en-US"/>
          </a:p>
        </p:txBody>
      </p:sp>
    </p:spTree>
    <p:extLst>
      <p:ext uri="{BB962C8B-B14F-4D97-AF65-F5344CB8AC3E}">
        <p14:creationId xmlns:p14="http://schemas.microsoft.com/office/powerpoint/2010/main" val="14440035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75A1E8-BAFC-4A50-AEEC-2583EA21DF0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5DB7FDD-5672-4B8B-B73A-58921E71676C}" type="datetimeFigureOut">
              <a:rPr lang="en-US"/>
              <a:pPr>
                <a:defRPr/>
              </a:pPr>
              <a:t>5/17/2026</a:t>
            </a:fld>
            <a:endParaRPr lang="en-US"/>
          </a:p>
        </p:txBody>
      </p:sp>
      <p:sp>
        <p:nvSpPr>
          <p:cNvPr id="6" name="Footer Placeholder 5">
            <a:extLst>
              <a:ext uri="{FF2B5EF4-FFF2-40B4-BE49-F238E27FC236}">
                <a16:creationId xmlns:a16="http://schemas.microsoft.com/office/drawing/2014/main" id="{C0AA69CD-19B0-43D7-B315-ADE776972DD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61A55A-BE08-45F4-9FBE-BAD04626EBF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CA62305-587C-455B-A4E4-50DC4F6CEE8C}" type="slidenum">
              <a:rPr lang="en-US"/>
              <a:pPr>
                <a:defRPr/>
              </a:pPr>
              <a:t>‹#›</a:t>
            </a:fld>
            <a:endParaRPr lang="en-US"/>
          </a:p>
        </p:txBody>
      </p:sp>
    </p:spTree>
    <p:extLst>
      <p:ext uri="{BB962C8B-B14F-4D97-AF65-F5344CB8AC3E}">
        <p14:creationId xmlns:p14="http://schemas.microsoft.com/office/powerpoint/2010/main" val="30993844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FB89EE-048C-4339-B84E-0A72DDC8CA0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9F5A91D0-9B8E-49C3-99CA-FECA451438DD}" type="datetimeFigureOut">
              <a:rPr lang="en-US"/>
              <a:pPr>
                <a:defRPr/>
              </a:pPr>
              <a:t>5/17/2026</a:t>
            </a:fld>
            <a:endParaRPr lang="en-US"/>
          </a:p>
        </p:txBody>
      </p:sp>
      <p:sp>
        <p:nvSpPr>
          <p:cNvPr id="6" name="Footer Placeholder 5">
            <a:extLst>
              <a:ext uri="{FF2B5EF4-FFF2-40B4-BE49-F238E27FC236}">
                <a16:creationId xmlns:a16="http://schemas.microsoft.com/office/drawing/2014/main" id="{980DA614-B7F3-434D-8B25-99E209B5D0A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59C2179-F959-4CB3-8569-A4472F07289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DC6BD82-C271-4D46-8698-5293B2DE8D14}" type="slidenum">
              <a:rPr lang="en-US"/>
              <a:pPr>
                <a:defRPr/>
              </a:pPr>
              <a:t>‹#›</a:t>
            </a:fld>
            <a:endParaRPr lang="en-US"/>
          </a:p>
        </p:txBody>
      </p:sp>
    </p:spTree>
    <p:extLst>
      <p:ext uri="{BB962C8B-B14F-4D97-AF65-F5344CB8AC3E}">
        <p14:creationId xmlns:p14="http://schemas.microsoft.com/office/powerpoint/2010/main" val="35055652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2CA9F6-959D-4474-9F78-DC223EB9AC4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3B49541-50BF-421B-92EA-857ED69B8211}" type="datetimeFigureOut">
              <a:rPr lang="en-US"/>
              <a:pPr>
                <a:defRPr/>
              </a:pPr>
              <a:t>5/17/2026</a:t>
            </a:fld>
            <a:endParaRPr lang="en-US"/>
          </a:p>
        </p:txBody>
      </p:sp>
      <p:sp>
        <p:nvSpPr>
          <p:cNvPr id="5" name="Footer Placeholder 4">
            <a:extLst>
              <a:ext uri="{FF2B5EF4-FFF2-40B4-BE49-F238E27FC236}">
                <a16:creationId xmlns:a16="http://schemas.microsoft.com/office/drawing/2014/main" id="{D66B2068-6D84-4877-8833-8DEC41518C9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709F3F-BE84-42A1-9618-2EF738B541A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B506307-8214-4D0B-9760-72E7C7F0DDC6}" type="slidenum">
              <a:rPr lang="en-US"/>
              <a:pPr>
                <a:defRPr/>
              </a:pPr>
              <a:t>‹#›</a:t>
            </a:fld>
            <a:endParaRPr lang="en-US"/>
          </a:p>
        </p:txBody>
      </p:sp>
    </p:spTree>
    <p:extLst>
      <p:ext uri="{BB962C8B-B14F-4D97-AF65-F5344CB8AC3E}">
        <p14:creationId xmlns:p14="http://schemas.microsoft.com/office/powerpoint/2010/main" val="673498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29FC1-B36C-4458-BB39-28ABAC6453D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D18AFD1-88E5-466A-AE92-E5C59931027B}" type="datetimeFigureOut">
              <a:rPr lang="en-GB"/>
              <a:pPr>
                <a:defRPr/>
              </a:pPr>
              <a:t>17/05/2026</a:t>
            </a:fld>
            <a:endParaRPr lang="en-GB"/>
          </a:p>
        </p:txBody>
      </p:sp>
      <p:sp>
        <p:nvSpPr>
          <p:cNvPr id="5" name="Footer Placeholder 4">
            <a:extLst>
              <a:ext uri="{FF2B5EF4-FFF2-40B4-BE49-F238E27FC236}">
                <a16:creationId xmlns:a16="http://schemas.microsoft.com/office/drawing/2014/main" id="{767E6789-3B4A-46AD-9E9F-DEBF4609026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089D6C7-689A-4E21-A6A0-79456730BF3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7E8EB9-4E8A-4D10-9FC9-13C247AD668A}" type="slidenum">
              <a:rPr lang="en-GB"/>
              <a:pPr>
                <a:defRPr/>
              </a:pPr>
              <a:t>‹#›</a:t>
            </a:fld>
            <a:endParaRPr lang="en-GB"/>
          </a:p>
        </p:txBody>
      </p:sp>
    </p:spTree>
    <p:extLst>
      <p:ext uri="{BB962C8B-B14F-4D97-AF65-F5344CB8AC3E}">
        <p14:creationId xmlns:p14="http://schemas.microsoft.com/office/powerpoint/2010/main" val="3602066726"/>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E52638-D38D-475F-8213-EC55F19EB14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72FB557-E1F8-4F69-95EB-77D148354C7D}" type="datetimeFigureOut">
              <a:rPr lang="en-US"/>
              <a:pPr>
                <a:defRPr/>
              </a:pPr>
              <a:t>5/17/2026</a:t>
            </a:fld>
            <a:endParaRPr lang="en-US"/>
          </a:p>
        </p:txBody>
      </p:sp>
      <p:sp>
        <p:nvSpPr>
          <p:cNvPr id="5" name="Footer Placeholder 4">
            <a:extLst>
              <a:ext uri="{FF2B5EF4-FFF2-40B4-BE49-F238E27FC236}">
                <a16:creationId xmlns:a16="http://schemas.microsoft.com/office/drawing/2014/main" id="{F9FFA818-B331-4EE7-8A90-98F45BAA7900}"/>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948AD6-69E9-4C37-89FB-257F3A16947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76AAD4C-7C16-431F-BDE0-02A3C8D95E20}" type="slidenum">
              <a:rPr lang="en-US"/>
              <a:pPr>
                <a:defRPr/>
              </a:pPr>
              <a:t>‹#›</a:t>
            </a:fld>
            <a:endParaRPr lang="en-US"/>
          </a:p>
        </p:txBody>
      </p:sp>
    </p:spTree>
    <p:extLst>
      <p:ext uri="{BB962C8B-B14F-4D97-AF65-F5344CB8AC3E}">
        <p14:creationId xmlns:p14="http://schemas.microsoft.com/office/powerpoint/2010/main" val="12345404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3">
            <a:extLst>
              <a:ext uri="{FF2B5EF4-FFF2-40B4-BE49-F238E27FC236}">
                <a16:creationId xmlns:a16="http://schemas.microsoft.com/office/drawing/2014/main" id="{231DFFF1-4E7B-40D4-8DD1-92CBBDF2DB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8887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5458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944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7390B20-3E50-40DA-A456-7396F8E034F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8B55DBC-729F-4761-AFFC-A8131E5B7289}" type="datetimeFigureOut">
              <a:rPr lang="en-US"/>
              <a:pPr>
                <a:defRPr/>
              </a:pPr>
              <a:t>5/17/2026</a:t>
            </a:fld>
            <a:endParaRPr lang="en-US"/>
          </a:p>
        </p:txBody>
      </p:sp>
      <p:sp>
        <p:nvSpPr>
          <p:cNvPr id="6" name="Footer Placeholder 4">
            <a:extLst>
              <a:ext uri="{FF2B5EF4-FFF2-40B4-BE49-F238E27FC236}">
                <a16:creationId xmlns:a16="http://schemas.microsoft.com/office/drawing/2014/main" id="{8097D78B-BC8F-4F81-91D0-889EB100B36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8A93EDA-A84E-41B9-B8E7-04D7A7D6CAB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7B9F06A-9E55-4CB5-B7B1-BFD7C8591D34}" type="slidenum">
              <a:rPr lang="en-US"/>
              <a:pPr>
                <a:defRPr/>
              </a:pPr>
              <a:t>‹#›</a:t>
            </a:fld>
            <a:endParaRPr lang="en-US"/>
          </a:p>
        </p:txBody>
      </p:sp>
    </p:spTree>
    <p:extLst>
      <p:ext uri="{BB962C8B-B14F-4D97-AF65-F5344CB8AC3E}">
        <p14:creationId xmlns:p14="http://schemas.microsoft.com/office/powerpoint/2010/main" val="33000181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65B405-63BF-4154-98DA-226FE261B41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99AE44D2-906C-4B7D-BC83-557629564D78}" type="datetimeFigureOut">
              <a:rPr lang="en-US"/>
              <a:pPr>
                <a:defRPr/>
              </a:pPr>
              <a:t>5/17/2026</a:t>
            </a:fld>
            <a:endParaRPr lang="en-US"/>
          </a:p>
        </p:txBody>
      </p:sp>
      <p:sp>
        <p:nvSpPr>
          <p:cNvPr id="8" name="Footer Placeholder 4">
            <a:extLst>
              <a:ext uri="{FF2B5EF4-FFF2-40B4-BE49-F238E27FC236}">
                <a16:creationId xmlns:a16="http://schemas.microsoft.com/office/drawing/2014/main" id="{8DD5380A-3F1F-46CF-A8A0-D6DF8089314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8688E7D-8E88-42DB-9505-C97587373FA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7DAF947-FCB4-42D6-ACB5-4CD89FE0FC42}" type="slidenum">
              <a:rPr lang="en-US"/>
              <a:pPr>
                <a:defRPr/>
              </a:pPr>
              <a:t>‹#›</a:t>
            </a:fld>
            <a:endParaRPr lang="en-US"/>
          </a:p>
        </p:txBody>
      </p:sp>
    </p:spTree>
    <p:extLst>
      <p:ext uri="{BB962C8B-B14F-4D97-AF65-F5344CB8AC3E}">
        <p14:creationId xmlns:p14="http://schemas.microsoft.com/office/powerpoint/2010/main" val="17971812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3">
            <a:extLst>
              <a:ext uri="{FF2B5EF4-FFF2-40B4-BE49-F238E27FC236}">
                <a16:creationId xmlns:a16="http://schemas.microsoft.com/office/drawing/2014/main" id="{8A116A43-A8EB-4A7C-AA87-68A8748E376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C018A09-A146-4A86-9CBF-2C264D6A2C17}" type="datetimeFigureOut">
              <a:rPr lang="en-US"/>
              <a:pPr>
                <a:defRPr/>
              </a:pPr>
              <a:t>5/17/2026</a:t>
            </a:fld>
            <a:endParaRPr lang="en-US"/>
          </a:p>
        </p:txBody>
      </p:sp>
      <p:sp>
        <p:nvSpPr>
          <p:cNvPr id="4" name="Footer Placeholder 4">
            <a:extLst>
              <a:ext uri="{FF2B5EF4-FFF2-40B4-BE49-F238E27FC236}">
                <a16:creationId xmlns:a16="http://schemas.microsoft.com/office/drawing/2014/main" id="{B8FE201E-4FD4-4561-8449-2D515AAB257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5AD1FA7-736F-4281-8FA7-0314AD02C4D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EA11C23-D532-4672-BEDE-B51F459B221F}" type="slidenum">
              <a:rPr lang="en-US"/>
              <a:pPr>
                <a:defRPr/>
              </a:pPr>
              <a:t>‹#›</a:t>
            </a:fld>
            <a:endParaRPr lang="en-US"/>
          </a:p>
        </p:txBody>
      </p:sp>
    </p:spTree>
    <p:extLst>
      <p:ext uri="{BB962C8B-B14F-4D97-AF65-F5344CB8AC3E}">
        <p14:creationId xmlns:p14="http://schemas.microsoft.com/office/powerpoint/2010/main" val="21164961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775F2E9-F89D-474A-9E8E-018496A161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7986406-4A1B-40E9-8A9D-152C6899802E}" type="datetimeFigureOut">
              <a:rPr lang="en-US"/>
              <a:pPr>
                <a:defRPr/>
              </a:pPr>
              <a:t>5/17/2026</a:t>
            </a:fld>
            <a:endParaRPr lang="en-US"/>
          </a:p>
        </p:txBody>
      </p:sp>
      <p:sp>
        <p:nvSpPr>
          <p:cNvPr id="3" name="Footer Placeholder 4">
            <a:extLst>
              <a:ext uri="{FF2B5EF4-FFF2-40B4-BE49-F238E27FC236}">
                <a16:creationId xmlns:a16="http://schemas.microsoft.com/office/drawing/2014/main" id="{0E70DE85-CC2E-4239-A354-2F50BF97627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0454C96-9869-401A-94E2-6D7C06171FC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C4B4FC0-7AF4-4F72-99DA-0357D21C77FA}" type="slidenum">
              <a:rPr lang="en-US"/>
              <a:pPr>
                <a:defRPr/>
              </a:pPr>
              <a:t>‹#›</a:t>
            </a:fld>
            <a:endParaRPr lang="en-US"/>
          </a:p>
        </p:txBody>
      </p:sp>
    </p:spTree>
    <p:extLst>
      <p:ext uri="{BB962C8B-B14F-4D97-AF65-F5344CB8AC3E}">
        <p14:creationId xmlns:p14="http://schemas.microsoft.com/office/powerpoint/2010/main" val="36222018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1AE888CD-DA18-4DD8-9D45-FDEDC973EBE1}"/>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1D6F1B9-2AE5-4F08-9E68-B0B314F1E950}" type="datetimeFigureOut">
              <a:rPr lang="en-US"/>
              <a:pPr>
                <a:defRPr/>
              </a:pPr>
              <a:t>5/17/2026</a:t>
            </a:fld>
            <a:endParaRPr lang="en-US"/>
          </a:p>
        </p:txBody>
      </p:sp>
      <p:sp>
        <p:nvSpPr>
          <p:cNvPr id="6" name="Footer Placeholder 4">
            <a:extLst>
              <a:ext uri="{FF2B5EF4-FFF2-40B4-BE49-F238E27FC236}">
                <a16:creationId xmlns:a16="http://schemas.microsoft.com/office/drawing/2014/main" id="{FF02D9D6-1ABC-4326-9548-5BE21A13097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829D58A-A6EA-4D82-9CD2-DBDF9443391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CEA9233-85AC-408E-ABA1-2CF5866FF8AD}" type="slidenum">
              <a:rPr lang="en-US"/>
              <a:pPr>
                <a:defRPr/>
              </a:pPr>
              <a:t>‹#›</a:t>
            </a:fld>
            <a:endParaRPr lang="en-US"/>
          </a:p>
        </p:txBody>
      </p:sp>
    </p:spTree>
    <p:extLst>
      <p:ext uri="{BB962C8B-B14F-4D97-AF65-F5344CB8AC3E}">
        <p14:creationId xmlns:p14="http://schemas.microsoft.com/office/powerpoint/2010/main" val="9062744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88C7F5C0-7FB8-45F0-AB16-7A733CF6AEF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F9F03D2-F8A4-4A5E-B005-A640ADF26AEF}" type="datetimeFigureOut">
              <a:rPr lang="en-US"/>
              <a:pPr>
                <a:defRPr/>
              </a:pPr>
              <a:t>5/17/2026</a:t>
            </a:fld>
            <a:endParaRPr lang="en-US"/>
          </a:p>
        </p:txBody>
      </p:sp>
      <p:sp>
        <p:nvSpPr>
          <p:cNvPr id="6" name="Footer Placeholder 4">
            <a:extLst>
              <a:ext uri="{FF2B5EF4-FFF2-40B4-BE49-F238E27FC236}">
                <a16:creationId xmlns:a16="http://schemas.microsoft.com/office/drawing/2014/main" id="{DE39F69A-401E-462B-8C08-39B88EE0BE9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03CA25-02E4-4321-9BB2-F85DB7886CB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0150F9F-B2A8-4D73-9364-2B930004973B}" type="slidenum">
              <a:rPr lang="en-US"/>
              <a:pPr>
                <a:defRPr/>
              </a:pPr>
              <a:t>‹#›</a:t>
            </a:fld>
            <a:endParaRPr lang="en-US"/>
          </a:p>
        </p:txBody>
      </p:sp>
    </p:spTree>
    <p:extLst>
      <p:ext uri="{BB962C8B-B14F-4D97-AF65-F5344CB8AC3E}">
        <p14:creationId xmlns:p14="http://schemas.microsoft.com/office/powerpoint/2010/main" val="4023543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9665D0-0702-445B-BA93-321D959773C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F2DCE70-4BE9-44FB-B204-48920A200E51}" type="datetimeFigureOut">
              <a:rPr lang="en-GB"/>
              <a:pPr>
                <a:defRPr/>
              </a:pPr>
              <a:t>17/05/2026</a:t>
            </a:fld>
            <a:endParaRPr lang="en-GB"/>
          </a:p>
        </p:txBody>
      </p:sp>
      <p:sp>
        <p:nvSpPr>
          <p:cNvPr id="5" name="Footer Placeholder 4">
            <a:extLst>
              <a:ext uri="{FF2B5EF4-FFF2-40B4-BE49-F238E27FC236}">
                <a16:creationId xmlns:a16="http://schemas.microsoft.com/office/drawing/2014/main" id="{F354876D-7A3E-4D1A-89DC-8E18C65E2D1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BDADBA2-02A0-4CE7-9CDD-25B25761F44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7CB4F5A-AC6B-459C-B71D-62D621BC07F3}" type="slidenum">
              <a:rPr lang="en-GB"/>
              <a:pPr>
                <a:defRPr/>
              </a:pPr>
              <a:t>‹#›</a:t>
            </a:fld>
            <a:endParaRPr lang="en-GB"/>
          </a:p>
        </p:txBody>
      </p:sp>
    </p:spTree>
    <p:extLst>
      <p:ext uri="{BB962C8B-B14F-4D97-AF65-F5344CB8AC3E}">
        <p14:creationId xmlns:p14="http://schemas.microsoft.com/office/powerpoint/2010/main" val="1729310836"/>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B70C05-4507-4493-AFA3-1B27EEBA193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23A2907-C8D8-409D-BB37-4E0A61557EC6}" type="datetimeFigureOut">
              <a:rPr lang="en-US"/>
              <a:pPr>
                <a:defRPr/>
              </a:pPr>
              <a:t>5/17/2026</a:t>
            </a:fld>
            <a:endParaRPr lang="en-US"/>
          </a:p>
        </p:txBody>
      </p:sp>
      <p:sp>
        <p:nvSpPr>
          <p:cNvPr id="5" name="Footer Placeholder 4">
            <a:extLst>
              <a:ext uri="{FF2B5EF4-FFF2-40B4-BE49-F238E27FC236}">
                <a16:creationId xmlns:a16="http://schemas.microsoft.com/office/drawing/2014/main" id="{EE32F4CE-D0CC-49E8-8C39-9C45D5F7F61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7FE1E65-1F16-4FD4-9782-1D1F1E0CD28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17C830A-4A02-4CA1-AA0B-4E5921C0E9BC}" type="slidenum">
              <a:rPr lang="en-US"/>
              <a:pPr>
                <a:defRPr/>
              </a:pPr>
              <a:t>‹#›</a:t>
            </a:fld>
            <a:endParaRPr lang="en-US"/>
          </a:p>
        </p:txBody>
      </p:sp>
    </p:spTree>
    <p:extLst>
      <p:ext uri="{BB962C8B-B14F-4D97-AF65-F5344CB8AC3E}">
        <p14:creationId xmlns:p14="http://schemas.microsoft.com/office/powerpoint/2010/main" val="32934774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9FD46-90DC-46EB-9678-33C331602F8E}"/>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26BE4C1-50C7-4FCA-AF3D-64FB87D63C1D}" type="datetimeFigureOut">
              <a:rPr lang="en-US"/>
              <a:pPr>
                <a:defRPr/>
              </a:pPr>
              <a:t>5/17/2026</a:t>
            </a:fld>
            <a:endParaRPr lang="en-US"/>
          </a:p>
        </p:txBody>
      </p:sp>
      <p:sp>
        <p:nvSpPr>
          <p:cNvPr id="5" name="Footer Placeholder 4">
            <a:extLst>
              <a:ext uri="{FF2B5EF4-FFF2-40B4-BE49-F238E27FC236}">
                <a16:creationId xmlns:a16="http://schemas.microsoft.com/office/drawing/2014/main" id="{49BFF5E1-6A88-4A9D-904F-090AAE092AB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9C8535-8B57-49E6-BE9F-91DAD6EFC3F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D7FEF29-4ABF-4B7F-B1B1-D624495E5DF3}" type="slidenum">
              <a:rPr lang="en-US"/>
              <a:pPr>
                <a:defRPr/>
              </a:pPr>
              <a:t>‹#›</a:t>
            </a:fld>
            <a:endParaRPr lang="en-US"/>
          </a:p>
        </p:txBody>
      </p:sp>
    </p:spTree>
    <p:extLst>
      <p:ext uri="{BB962C8B-B14F-4D97-AF65-F5344CB8AC3E}">
        <p14:creationId xmlns:p14="http://schemas.microsoft.com/office/powerpoint/2010/main" val="1422250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99BEAA-B17D-44AE-8DBF-AD607FFDF2C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E7F85FF-3FBB-4560-BD3A-A3014ACEF592}" type="datetimeFigureOut">
              <a:rPr lang="en-GB"/>
              <a:pPr>
                <a:defRPr/>
              </a:pPr>
              <a:t>17/05/2026</a:t>
            </a:fld>
            <a:endParaRPr lang="en-GB"/>
          </a:p>
        </p:txBody>
      </p:sp>
      <p:sp>
        <p:nvSpPr>
          <p:cNvPr id="5" name="Footer Placeholder 4">
            <a:extLst>
              <a:ext uri="{FF2B5EF4-FFF2-40B4-BE49-F238E27FC236}">
                <a16:creationId xmlns:a16="http://schemas.microsoft.com/office/drawing/2014/main" id="{C23CEDC5-68EC-461C-B4A2-9453640D35C0}"/>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BE32C95-B450-4973-82D1-D0952798E44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3A4E3AF-4BAA-4684-8E68-663462D92821}" type="slidenum">
              <a:rPr lang="en-GB"/>
              <a:pPr>
                <a:defRPr/>
              </a:pPr>
              <a:t>‹#›</a:t>
            </a:fld>
            <a:endParaRPr lang="en-GB"/>
          </a:p>
        </p:txBody>
      </p:sp>
    </p:spTree>
    <p:extLst>
      <p:ext uri="{BB962C8B-B14F-4D97-AF65-F5344CB8AC3E}">
        <p14:creationId xmlns:p14="http://schemas.microsoft.com/office/powerpoint/2010/main" val="270045861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05791A-9463-4B4E-9B86-36F732977AC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0368CD5-4B1E-4655-B7C8-96E51F18AA0D}" type="datetimeFigureOut">
              <a:rPr lang="en-GB"/>
              <a:pPr>
                <a:defRPr/>
              </a:pPr>
              <a:t>17/05/2026</a:t>
            </a:fld>
            <a:endParaRPr lang="en-GB"/>
          </a:p>
        </p:txBody>
      </p:sp>
      <p:sp>
        <p:nvSpPr>
          <p:cNvPr id="5" name="Footer Placeholder 4">
            <a:extLst>
              <a:ext uri="{FF2B5EF4-FFF2-40B4-BE49-F238E27FC236}">
                <a16:creationId xmlns:a16="http://schemas.microsoft.com/office/drawing/2014/main" id="{3F801889-D16B-48C2-B13B-1895435711F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99A3885-8429-4D71-AD99-D8E367BF1F0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0FA12B3-2E51-4091-BDDE-5C66A1F17F53}" type="slidenum">
              <a:rPr lang="en-GB"/>
              <a:pPr>
                <a:defRPr/>
              </a:pPr>
              <a:t>‹#›</a:t>
            </a:fld>
            <a:endParaRPr lang="en-GB"/>
          </a:p>
        </p:txBody>
      </p:sp>
    </p:spTree>
    <p:extLst>
      <p:ext uri="{BB962C8B-B14F-4D97-AF65-F5344CB8AC3E}">
        <p14:creationId xmlns:p14="http://schemas.microsoft.com/office/powerpoint/2010/main" val="425499277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5CE374-9CEB-4EBB-B871-52CCC3A1157E}"/>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BCC1E72-DFD7-4D9E-80DA-836B1D9B7DF4}" type="datetimeFigureOut">
              <a:rPr lang="en-GB"/>
              <a:pPr>
                <a:defRPr/>
              </a:pPr>
              <a:t>17/05/2026</a:t>
            </a:fld>
            <a:endParaRPr lang="en-GB"/>
          </a:p>
        </p:txBody>
      </p:sp>
      <p:sp>
        <p:nvSpPr>
          <p:cNvPr id="5" name="Footer Placeholder 4">
            <a:extLst>
              <a:ext uri="{FF2B5EF4-FFF2-40B4-BE49-F238E27FC236}">
                <a16:creationId xmlns:a16="http://schemas.microsoft.com/office/drawing/2014/main" id="{A3948B08-94C2-4060-8C9F-F562037AA92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BE0BA7F-B8CF-4575-B235-4C7CB264426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4316BDA-9EE0-4544-996C-F19E80DF968C}" type="slidenum">
              <a:rPr lang="en-GB"/>
              <a:pPr>
                <a:defRPr/>
              </a:pPr>
              <a:t>‹#›</a:t>
            </a:fld>
            <a:endParaRPr lang="en-GB"/>
          </a:p>
        </p:txBody>
      </p:sp>
    </p:spTree>
    <p:extLst>
      <p:ext uri="{BB962C8B-B14F-4D97-AF65-F5344CB8AC3E}">
        <p14:creationId xmlns:p14="http://schemas.microsoft.com/office/powerpoint/2010/main" val="423308700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2B5438E7-CA0B-B62A-94D1-8A99EA6E843B}"/>
              </a:ext>
            </a:extLst>
          </p:cNvPr>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a:off x="-1839310" y="91607"/>
            <a:ext cx="1582166" cy="1582166"/>
          </a:xfrm>
          <a:prstGeom prst="rect">
            <a:avLst/>
          </a:prstGeom>
        </p:spPr>
      </p:pic>
    </p:spTree>
    <p:extLst>
      <p:ext uri="{BB962C8B-B14F-4D97-AF65-F5344CB8AC3E}">
        <p14:creationId xmlns:p14="http://schemas.microsoft.com/office/powerpoint/2010/main" val="1537686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p:transition spd="slow">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2069CE1A-7EBB-DD9F-D391-33B029A53F9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9310" y="91607"/>
            <a:ext cx="1582166" cy="1582166"/>
          </a:xfrm>
          <a:prstGeom prst="rect">
            <a:avLst/>
          </a:prstGeom>
        </p:spPr>
      </p:pic>
    </p:spTree>
    <p:extLst>
      <p:ext uri="{BB962C8B-B14F-4D97-AF65-F5344CB8AC3E}">
        <p14:creationId xmlns:p14="http://schemas.microsoft.com/office/powerpoint/2010/main" val="407900521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9Slide.vn - 2019">
            <a:extLst>
              <a:ext uri="{FF2B5EF4-FFF2-40B4-BE49-F238E27FC236}">
                <a16:creationId xmlns:a16="http://schemas.microsoft.com/office/drawing/2014/main" id="{4514F41C-C183-4805-B1EC-FD0CC628482B}"/>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304297911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0.xml"/><Relationship Id="rId5" Type="http://schemas.openxmlformats.org/officeDocument/2006/relationships/image" Target="../media/image28.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0.xml"/><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57.xml"/><Relationship Id="rId1" Type="http://schemas.openxmlformats.org/officeDocument/2006/relationships/tags" Target="../tags/tag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40.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40.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slideLayout" Target="../slideLayouts/slideLayout40.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4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descr="A close up of a text&#10;&#10;AI-generated content may be incorrect.">
            <a:extLst>
              <a:ext uri="{FF2B5EF4-FFF2-40B4-BE49-F238E27FC236}">
                <a16:creationId xmlns:a16="http://schemas.microsoft.com/office/drawing/2014/main" id="{BE68C76B-0D55-DDD2-7279-49DD67F881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 y="2517578"/>
            <a:ext cx="6683928" cy="232736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4E8CCE31-D603-4877-9D31-F1917F4BEB20}"/>
              </a:ext>
            </a:extLst>
          </p:cNvPr>
          <p:cNvSpPr/>
          <p:nvPr/>
        </p:nvSpPr>
        <p:spPr>
          <a:xfrm>
            <a:off x="228600" y="457200"/>
            <a:ext cx="11496675" cy="61071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34A2F1C-81A8-420E-BA3C-0869C32E248D}"/>
              </a:ext>
            </a:extLst>
          </p:cNvPr>
          <p:cNvSpPr/>
          <p:nvPr/>
        </p:nvSpPr>
        <p:spPr>
          <a:xfrm>
            <a:off x="5505450" y="911225"/>
            <a:ext cx="6057900" cy="5232400"/>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lvl="0" indent="-457200" algn="just" eaLnBrk="0" fontAlgn="base" hangingPunct="0">
              <a:spcBef>
                <a:spcPct val="0"/>
              </a:spcBef>
              <a:spcAft>
                <a:spcPct val="0"/>
              </a:spcAft>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Nếu mãi nhút nhát</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Hà sẽ không thể nào biết được điểm mạnh của mình</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a:t>
            </a:r>
          </a:p>
          <a:p>
            <a:pPr marL="457200" lvl="0" indent="-457200" algn="just" eaLnBrk="0" fontAlgn="base" hangingPunct="0">
              <a:spcBef>
                <a:spcPct val="0"/>
              </a:spcBef>
              <a:spcAft>
                <a:spcPct val="0"/>
              </a:spcAft>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Nhờ sự động viên của Mai, sự giúp đỡ của cô giáo, sự cố gắng của bản thân Hà đã khám phá ra khả năng của bản thân mà bạn chưa từng biết mình có trước đó.</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4EFAF20C-0EA8-4944-A5F9-F774D3A0EC76}"/>
              </a:ext>
            </a:extLst>
          </p:cNvPr>
          <p:cNvPicPr>
            <a:picLocks noChangeAspect="1"/>
          </p:cNvPicPr>
          <p:nvPr/>
        </p:nvPicPr>
        <p:blipFill>
          <a:blip r:embed="rId2"/>
          <a:stretch>
            <a:fillRect/>
          </a:stretch>
        </p:blipFill>
        <p:spPr>
          <a:xfrm>
            <a:off x="381000" y="1966913"/>
            <a:ext cx="4810125" cy="21621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fade">
                                      <p:cBhvr>
                                        <p:cTn id="14" dur="1000"/>
                                        <p:tgtEl>
                                          <p:spTgt spid="6">
                                            <p:bg/>
                                          </p:spTgt>
                                        </p:tgtEl>
                                      </p:cBhvr>
                                    </p:animEffect>
                                    <p:anim calcmode="lin" valueType="num">
                                      <p:cBhvr>
                                        <p:cTn id="15" dur="1000" fill="hold"/>
                                        <p:tgtEl>
                                          <p:spTgt spid="6">
                                            <p:bg/>
                                          </p:spTgt>
                                        </p:tgtEl>
                                        <p:attrNameLst>
                                          <p:attrName>ppt_x</p:attrName>
                                        </p:attrNameLst>
                                      </p:cBhvr>
                                      <p:tavLst>
                                        <p:tav tm="0">
                                          <p:val>
                                            <p:strVal val="#ppt_x"/>
                                          </p:val>
                                        </p:tav>
                                        <p:tav tm="100000">
                                          <p:val>
                                            <p:strVal val="#ppt_x"/>
                                          </p:val>
                                        </p:tav>
                                      </p:tavLst>
                                    </p:anim>
                                    <p:anim calcmode="lin" valueType="num">
                                      <p:cBhvr>
                                        <p:cTn id="16"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F581E8BC-ECBE-4719-B9AA-73DD9DD6D35F}"/>
              </a:ext>
            </a:extLst>
          </p:cNvPr>
          <p:cNvSpPr/>
          <p:nvPr/>
        </p:nvSpPr>
        <p:spPr>
          <a:xfrm>
            <a:off x="266700" y="457200"/>
            <a:ext cx="11458575" cy="61071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87C735D3-B3B3-48C0-A14C-470D9A9B8C4F}"/>
              </a:ext>
            </a:extLst>
          </p:cNvPr>
          <p:cNvSpPr/>
          <p:nvPr/>
        </p:nvSpPr>
        <p:spPr>
          <a:xfrm>
            <a:off x="6581775" y="1181099"/>
            <a:ext cx="5095875" cy="4048125"/>
          </a:xfrm>
          <a:prstGeom prst="roundRect">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lvl="0" indent="-457200" algn="just" eaLnBrk="0" fontAlgn="base" hangingPunct="0">
              <a:spcBef>
                <a:spcPct val="0"/>
              </a:spcBef>
              <a:spcAft>
                <a:spcPct val="0"/>
              </a:spcAft>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Hòa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đ</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ã tự nhận thức được mình có điểm yếu là thân hình nhỏ nhắn, gầy</a:t>
            </a:r>
            <a:endPar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457200" lvl="0" indent="-457200" algn="just" eaLnBrk="0" fontAlgn="base" hangingPunct="0">
              <a:spcBef>
                <a:spcPct val="0"/>
              </a:spcBef>
              <a:spcAft>
                <a:spcPct val="0"/>
              </a:spcAft>
              <a:buFont typeface="Arial" panose="020B0604020202020204" pitchFamily="34" charset="0"/>
              <a:buChar char="•"/>
              <a:defRPr/>
            </a:pP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Bạn đã lập kế hoạch và thực hiện theo kế hoạch đó để khắc phục điểm yếu của bạn thân.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768AF53C-9BBF-47A5-9883-B218A1EEC6E2}"/>
              </a:ext>
            </a:extLst>
          </p:cNvPr>
          <p:cNvPicPr>
            <a:picLocks noChangeAspect="1"/>
          </p:cNvPicPr>
          <p:nvPr/>
        </p:nvPicPr>
        <p:blipFill>
          <a:blip r:embed="rId2"/>
          <a:stretch>
            <a:fillRect/>
          </a:stretch>
        </p:blipFill>
        <p:spPr>
          <a:xfrm>
            <a:off x="323849" y="2178635"/>
            <a:ext cx="6039851" cy="19075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fade">
                                      <p:cBhvr>
                                        <p:cTn id="14" dur="1000"/>
                                        <p:tgtEl>
                                          <p:spTgt spid="6">
                                            <p:bg/>
                                          </p:spTgt>
                                        </p:tgtEl>
                                      </p:cBhvr>
                                    </p:animEffect>
                                    <p:anim calcmode="lin" valueType="num">
                                      <p:cBhvr>
                                        <p:cTn id="15" dur="1000" fill="hold"/>
                                        <p:tgtEl>
                                          <p:spTgt spid="6">
                                            <p:bg/>
                                          </p:spTgt>
                                        </p:tgtEl>
                                        <p:attrNameLst>
                                          <p:attrName>ppt_x</p:attrName>
                                        </p:attrNameLst>
                                      </p:cBhvr>
                                      <p:tavLst>
                                        <p:tav tm="0">
                                          <p:val>
                                            <p:strVal val="#ppt_x"/>
                                          </p:val>
                                        </p:tav>
                                        <p:tav tm="100000">
                                          <p:val>
                                            <p:strVal val="#ppt_x"/>
                                          </p:val>
                                        </p:tav>
                                      </p:tavLst>
                                    </p:anim>
                                    <p:anim calcmode="lin" valueType="num">
                                      <p:cBhvr>
                                        <p:cTn id="16"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anim calcmode="lin" valueType="num">
                                      <p:cBhvr>
                                        <p:cTn id="2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31A1DD8F-107C-46E0-AC40-B90D0E397419}"/>
              </a:ext>
            </a:extLst>
          </p:cNvPr>
          <p:cNvSpPr/>
          <p:nvPr/>
        </p:nvSpPr>
        <p:spPr>
          <a:xfrm>
            <a:off x="466725" y="457200"/>
            <a:ext cx="11258550" cy="61071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4B1065CB-94ED-4466-8540-5828B64DC72E}"/>
              </a:ext>
            </a:extLst>
          </p:cNvPr>
          <p:cNvGrpSpPr/>
          <p:nvPr/>
        </p:nvGrpSpPr>
        <p:grpSpPr>
          <a:xfrm>
            <a:off x="1657919" y="1118398"/>
            <a:ext cx="9198467" cy="4234616"/>
            <a:chOff x="2278140" y="1118398"/>
            <a:chExt cx="7635719" cy="3085452"/>
          </a:xfrm>
        </p:grpSpPr>
        <p:sp>
          <p:nvSpPr>
            <p:cNvPr id="8" name="Google Shape;174;p4">
              <a:extLst>
                <a:ext uri="{FF2B5EF4-FFF2-40B4-BE49-F238E27FC236}">
                  <a16:creationId xmlns:a16="http://schemas.microsoft.com/office/drawing/2014/main" id="{804FFEA8-C506-4DA0-A21D-C03865B758F0}"/>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Calibri"/>
              </a:endParaRPr>
            </a:p>
          </p:txBody>
        </p:sp>
        <p:sp>
          <p:nvSpPr>
            <p:cNvPr id="9" name="TextBox 8">
              <a:extLst>
                <a:ext uri="{FF2B5EF4-FFF2-40B4-BE49-F238E27FC236}">
                  <a16:creationId xmlns:a16="http://schemas.microsoft.com/office/drawing/2014/main" id="{34E143E7-BDB8-4C79-895B-34599B0D32F1}"/>
                </a:ext>
              </a:extLst>
            </p:cNvPr>
            <p:cNvSpPr txBox="1"/>
            <p:nvPr/>
          </p:nvSpPr>
          <p:spPr>
            <a:xfrm>
              <a:off x="2728354" y="1604185"/>
              <a:ext cx="6647821" cy="257892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Biết được điểm mạnh,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yếu của bản thân sẽ giúp em biết cách phát huy điểm mạnh và khắc phục điểm yếu đó.</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Biết rõ những khả năng, khó khăn của bản thân để đặt ra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mục</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tiêu </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hù hợp đồng thời còn giúp em giao tiếp, ứng xử tốt hơn với người khác.</a:t>
              </a:r>
            </a:p>
          </p:txBody>
        </p:sp>
      </p:grpSp>
      <p:pic>
        <p:nvPicPr>
          <p:cNvPr id="10" name="Picture 9">
            <a:extLst>
              <a:ext uri="{FF2B5EF4-FFF2-40B4-BE49-F238E27FC236}">
                <a16:creationId xmlns:a16="http://schemas.microsoft.com/office/drawing/2014/main" id="{0ED0AB8B-29A3-40C8-9E0A-97E406599C30}"/>
              </a:ext>
            </a:extLst>
          </p:cNvPr>
          <p:cNvPicPr>
            <a:picLocks noChangeAspect="1"/>
          </p:cNvPicPr>
          <p:nvPr/>
        </p:nvPicPr>
        <p:blipFill>
          <a:blip r:embed="rId2"/>
          <a:stretch>
            <a:fillRect/>
          </a:stretch>
        </p:blipFill>
        <p:spPr>
          <a:xfrm>
            <a:off x="91440" y="2991238"/>
            <a:ext cx="1751507" cy="376499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EC572E5-7AE6-4449-827B-540F2FECFE50}"/>
              </a:ext>
            </a:extLst>
          </p:cNvPr>
          <p:cNvPicPr>
            <a:picLocks noChangeAspect="1"/>
          </p:cNvPicPr>
          <p:nvPr/>
        </p:nvPicPr>
        <p:blipFill>
          <a:blip r:embed="rId3"/>
          <a:stretch>
            <a:fillRect/>
          </a:stretch>
        </p:blipFill>
        <p:spPr>
          <a:xfrm>
            <a:off x="10261448" y="3066090"/>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F7287823-C8F0-4D84-8181-3268FDCBB6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B68FB789-28A8-4552-8FD6-E48BDC5390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82790D60-BADA-4AAA-A08F-C12ACF9240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70183AD5-DF49-4801-8B52-704406E50D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12184" y="1782871"/>
            <a:ext cx="381887" cy="378594"/>
          </a:xfrm>
          <a:prstGeom prst="rect">
            <a:avLst/>
          </a:prstGeom>
        </p:spPr>
      </p:pic>
      <p:sp>
        <p:nvSpPr>
          <p:cNvPr id="16" name="Rectangle: Rounded Corners 15">
            <a:extLst>
              <a:ext uri="{FF2B5EF4-FFF2-40B4-BE49-F238E27FC236}">
                <a16:creationId xmlns:a16="http://schemas.microsoft.com/office/drawing/2014/main" id="{E9AC1B94-BE7B-4B8E-A4B0-E2BCECE53ECE}"/>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KẾT LUẬN</a:t>
            </a: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0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31A1DD8F-107C-46E0-AC40-B90D0E397419}"/>
              </a:ext>
            </a:extLst>
          </p:cNvPr>
          <p:cNvSpPr/>
          <p:nvPr/>
        </p:nvSpPr>
        <p:spPr>
          <a:xfrm>
            <a:off x="466725" y="457200"/>
            <a:ext cx="11258550" cy="61071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4B1065CB-94ED-4466-8540-5828B64DC72E}"/>
              </a:ext>
            </a:extLst>
          </p:cNvPr>
          <p:cNvGrpSpPr/>
          <p:nvPr/>
        </p:nvGrpSpPr>
        <p:grpSpPr>
          <a:xfrm>
            <a:off x="1657919" y="1118398"/>
            <a:ext cx="9198467" cy="4234616"/>
            <a:chOff x="2278140" y="1118398"/>
            <a:chExt cx="7635719" cy="3085452"/>
          </a:xfrm>
        </p:grpSpPr>
        <p:sp>
          <p:nvSpPr>
            <p:cNvPr id="8" name="Google Shape;174;p4">
              <a:extLst>
                <a:ext uri="{FF2B5EF4-FFF2-40B4-BE49-F238E27FC236}">
                  <a16:creationId xmlns:a16="http://schemas.microsoft.com/office/drawing/2014/main" id="{804FFEA8-C506-4DA0-A21D-C03865B758F0}"/>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Calibri"/>
              </a:endParaRPr>
            </a:p>
          </p:txBody>
        </p:sp>
        <p:sp>
          <p:nvSpPr>
            <p:cNvPr id="9" name="TextBox 8">
              <a:extLst>
                <a:ext uri="{FF2B5EF4-FFF2-40B4-BE49-F238E27FC236}">
                  <a16:creationId xmlns:a16="http://schemas.microsoft.com/office/drawing/2014/main" id="{34E143E7-BDB8-4C79-895B-34599B0D32F1}"/>
                </a:ext>
              </a:extLst>
            </p:cNvPr>
            <p:cNvSpPr txBox="1"/>
            <p:nvPr/>
          </p:nvSpPr>
          <p:spPr>
            <a:xfrm>
              <a:off x="2728355" y="1604185"/>
              <a:ext cx="6404489" cy="2264966"/>
            </a:xfrm>
            <a:prstGeom prst="rect">
              <a:avLst/>
            </a:prstGeom>
            <a:noFill/>
          </p:spPr>
          <p:txBody>
            <a:bodyPr wrap="square" rtlCol="0">
              <a:spAutoFit/>
            </a:bodyPr>
            <a:lstStyle/>
            <a:p>
              <a:pPr marL="457200" indent="-457200" algn="just">
                <a:buFont typeface="Arial" panose="020B0604020202020204" pitchFamily="34" charset="0"/>
                <a:buChar char="•"/>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Điểm yếu có thể thay đổi được nếu chúng ta thực sự cố</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gắng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a:ln>
                    <a:noFill/>
                  </a:ln>
                  <a:solidFill>
                    <a:prstClr val="black"/>
                  </a:solidFill>
                  <a:uLnTx/>
                  <a:uFillTx/>
                  <a:latin typeface="Cambria" panose="02040503050406030204" pitchFamily="18" charset="0"/>
                  <a:ea typeface="Cambria" panose="02040503050406030204" pitchFamily="18" charset="0"/>
                  <a:cs typeface="Calibri" panose="020F0502020204030204" pitchFamily="34" charset="0"/>
                </a:rPr>
                <a:t>T</a:t>
              </a:r>
              <a:r>
                <a:rPr lang="en-US" sz="2800" b="1" dirty="0">
                  <a:effectLst/>
                  <a:latin typeface="Cambria" panose="02040503050406030204" pitchFamily="18" charset="0"/>
                  <a:ea typeface="Cambria" panose="02040503050406030204" pitchFamily="18" charset="0"/>
                  <a:cs typeface="Calibri" panose="020F0502020204030204" pitchFamily="34" charset="0"/>
                </a:rPr>
                <a:t>hay </a:t>
              </a:r>
              <a:r>
                <a:rPr lang="en-US" sz="2800" b="1" dirty="0" err="1">
                  <a:effectLst/>
                  <a:latin typeface="Cambria" panose="02040503050406030204" pitchFamily="18" charset="0"/>
                  <a:ea typeface="Cambria" panose="02040503050406030204" pitchFamily="18" charset="0"/>
                  <a:cs typeface="Calibri" panose="020F0502020204030204" pitchFamily="34" charset="0"/>
                </a:rPr>
                <a:t>đổi</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một</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điểm</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yếu</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sẽ</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khiến</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bản</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thân</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tự</a:t>
              </a:r>
              <a:r>
                <a:rPr lang="en-US" sz="2800" b="1" dirty="0">
                  <a:effectLst/>
                  <a:latin typeface="Cambria" panose="02040503050406030204" pitchFamily="18" charset="0"/>
                  <a:ea typeface="Cambria" panose="02040503050406030204" pitchFamily="18" charset="0"/>
                  <a:cs typeface="Calibri" panose="020F0502020204030204" pitchFamily="34" charset="0"/>
                </a:rPr>
                <a:t> tin </a:t>
              </a:r>
              <a:r>
                <a:rPr lang="en-US" sz="2800" b="1" dirty="0" err="1">
                  <a:effectLst/>
                  <a:latin typeface="Cambria" panose="02040503050406030204" pitchFamily="18" charset="0"/>
                  <a:ea typeface="Cambria" panose="02040503050406030204" pitchFamily="18" charset="0"/>
                  <a:cs typeface="Calibri" panose="020F0502020204030204" pitchFamily="34" charset="0"/>
                </a:rPr>
                <a:t>hơn</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phát</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triển</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theo</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hướng</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tích</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cực</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hơn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Mỗi người cần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triển điểm mạnh của bản thân, khi phát triển điểm mạnh mỗi người sẽ thành công hơn.</a:t>
              </a:r>
            </a:p>
          </p:txBody>
        </p:sp>
      </p:grpSp>
      <p:pic>
        <p:nvPicPr>
          <p:cNvPr id="10" name="Picture 9">
            <a:extLst>
              <a:ext uri="{FF2B5EF4-FFF2-40B4-BE49-F238E27FC236}">
                <a16:creationId xmlns:a16="http://schemas.microsoft.com/office/drawing/2014/main" id="{0ED0AB8B-29A3-40C8-9E0A-97E406599C30}"/>
              </a:ext>
            </a:extLst>
          </p:cNvPr>
          <p:cNvPicPr>
            <a:picLocks noChangeAspect="1"/>
          </p:cNvPicPr>
          <p:nvPr/>
        </p:nvPicPr>
        <p:blipFill>
          <a:blip r:embed="rId2"/>
          <a:stretch>
            <a:fillRect/>
          </a:stretch>
        </p:blipFill>
        <p:spPr>
          <a:xfrm>
            <a:off x="91440" y="2991238"/>
            <a:ext cx="1751507" cy="376499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EC572E5-7AE6-4449-827B-540F2FECFE50}"/>
              </a:ext>
            </a:extLst>
          </p:cNvPr>
          <p:cNvPicPr>
            <a:picLocks noChangeAspect="1"/>
          </p:cNvPicPr>
          <p:nvPr/>
        </p:nvPicPr>
        <p:blipFill>
          <a:blip r:embed="rId3"/>
          <a:stretch>
            <a:fillRect/>
          </a:stretch>
        </p:blipFill>
        <p:spPr>
          <a:xfrm>
            <a:off x="10261448" y="3066090"/>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F7287823-C8F0-4D84-8181-3268FDCBB6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B68FB789-28A8-4552-8FD6-E48BDC5390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82790D60-BADA-4AAA-A08F-C12ACF9240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70183AD5-DF49-4801-8B52-704406E50D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12184" y="1782871"/>
            <a:ext cx="381887" cy="378594"/>
          </a:xfrm>
          <a:prstGeom prst="rect">
            <a:avLst/>
          </a:prstGeom>
        </p:spPr>
      </p:pic>
      <p:sp>
        <p:nvSpPr>
          <p:cNvPr id="16" name="Rectangle: Rounded Corners 15">
            <a:extLst>
              <a:ext uri="{FF2B5EF4-FFF2-40B4-BE49-F238E27FC236}">
                <a16:creationId xmlns:a16="http://schemas.microsoft.com/office/drawing/2014/main" id="{E9AC1B94-BE7B-4B8E-A4B0-E2BCECE53ECE}"/>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KẾT LUẬN</a:t>
            </a:r>
          </a:p>
        </p:txBody>
      </p:sp>
    </p:spTree>
    <p:extLst>
      <p:ext uri="{BB962C8B-B14F-4D97-AF65-F5344CB8AC3E}">
        <p14:creationId xmlns:p14="http://schemas.microsoft.com/office/powerpoint/2010/main" val="328038266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0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50" presetClass="entr" presetSubtype="0"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3"/>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图片 3" descr="图片包含 事情&#10;&#10;已生成极高可信度的说明">
            <a:extLst>
              <a:ext uri="{FF2B5EF4-FFF2-40B4-BE49-F238E27FC236}">
                <a16:creationId xmlns:a16="http://schemas.microsoft.com/office/drawing/2014/main" id="{57A5A2E6-E805-42DB-87F0-333E62D6C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4">
            <a:extLst>
              <a:ext uri="{FF2B5EF4-FFF2-40B4-BE49-F238E27FC236}">
                <a16:creationId xmlns:a16="http://schemas.microsoft.com/office/drawing/2014/main" id="{B4927473-7B7D-4B01-BC71-41B4E9F57E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3213" y="374650"/>
            <a:ext cx="8112125" cy="56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A_图片 11">
            <a:extLst>
              <a:ext uri="{FF2B5EF4-FFF2-40B4-BE49-F238E27FC236}">
                <a16:creationId xmlns:a16="http://schemas.microsoft.com/office/drawing/2014/main" id="{57252F92-85E3-4DE3-A165-7A925DB52819}"/>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9512300" y="-203200"/>
            <a:ext cx="26797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01898C2-63CE-48D3-91C6-140A928FBBD1}"/>
              </a:ext>
            </a:extLst>
          </p:cNvPr>
          <p:cNvPicPr>
            <a:picLocks noChangeAspect="1"/>
          </p:cNvPicPr>
          <p:nvPr/>
        </p:nvPicPr>
        <p:blipFill>
          <a:blip r:embed="rId6"/>
          <a:stretch>
            <a:fillRect/>
          </a:stretch>
        </p:blipFill>
        <p:spPr>
          <a:xfrm>
            <a:off x="2569108" y="3035628"/>
            <a:ext cx="8169348" cy="3206774"/>
          </a:xfrm>
          <a:prstGeom prst="rect">
            <a:avLst/>
          </a:prstGeom>
        </p:spPr>
      </p:pic>
    </p:spTree>
    <p:extLst>
      <p:ext uri="{BB962C8B-B14F-4D97-AF65-F5344CB8AC3E}">
        <p14:creationId xmlns:p14="http://schemas.microsoft.com/office/powerpoint/2010/main" val="332890568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9">
            <a:extLst>
              <a:ext uri="{FF2B5EF4-FFF2-40B4-BE49-F238E27FC236}">
                <a16:creationId xmlns:a16="http://schemas.microsoft.com/office/drawing/2014/main" id="{C094E333-DFE2-432A-8C8F-ED6593B377B5}"/>
              </a:ext>
            </a:extLst>
          </p:cNvPr>
          <p:cNvPicPr>
            <a:picLocks noChangeAspect="1"/>
          </p:cNvPicPr>
          <p:nvPr/>
        </p:nvPicPr>
        <p:blipFill rotWithShape="1">
          <a:blip r:embed="rId3"/>
          <a:srcRect l="3125" t="9355" r="3020" b="4895"/>
          <a:stretch/>
        </p:blipFill>
        <p:spPr>
          <a:xfrm>
            <a:off x="742950" y="82047"/>
            <a:ext cx="10096500" cy="6290178"/>
          </a:xfrm>
          <a:prstGeom prst="rect">
            <a:avLst/>
          </a:prstGeom>
        </p:spPr>
      </p:pic>
      <p:sp>
        <p:nvSpPr>
          <p:cNvPr id="19" name="TextBox 18">
            <a:extLst>
              <a:ext uri="{FF2B5EF4-FFF2-40B4-BE49-F238E27FC236}">
                <a16:creationId xmlns:a16="http://schemas.microsoft.com/office/drawing/2014/main" id="{7E0D8D67-A293-418C-AC20-1139FDE6FCD2}"/>
              </a:ext>
            </a:extLst>
          </p:cNvPr>
          <p:cNvSpPr txBox="1"/>
          <p:nvPr/>
        </p:nvSpPr>
        <p:spPr>
          <a:xfrm>
            <a:off x="1666495" y="1543530"/>
            <a:ext cx="7471209" cy="3785652"/>
          </a:xfrm>
          <a:prstGeom prst="rect">
            <a:avLst/>
          </a:prstGeom>
          <a:noFill/>
        </p:spPr>
        <p:txBody>
          <a:bodyPr wrap="square" rtlCol="0">
            <a:spAutoFit/>
          </a:bodyPr>
          <a:lstStyle/>
          <a:p>
            <a:pPr lvl="0" algn="just">
              <a:defRPr/>
            </a:pPr>
            <a:r>
              <a:rPr lang="en-US" sz="4000" b="1" dirty="0" err="1">
                <a:solidFill>
                  <a:srgbClr val="FF0000"/>
                </a:solidFill>
                <a:latin typeface="Cambria" panose="02040503050406030204" pitchFamily="18" charset="0"/>
                <a:ea typeface="Cambria" panose="02040503050406030204" pitchFamily="18" charset="0"/>
              </a:rPr>
              <a:t>Vẽ</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bức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tranh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chân</a:t>
            </a:r>
            <a:r>
              <a:rPr lang="en-US" sz="4000" b="1" dirty="0">
                <a:solidFill>
                  <a:srgbClr val="FF0000"/>
                </a:solidFill>
                <a:latin typeface="Cambria" panose="02040503050406030204" pitchFamily="18" charset="0"/>
                <a:ea typeface="Cambria" panose="02040503050406030204" pitchFamily="18" charset="0"/>
              </a:rPr>
              <a:t> dung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và</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viết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ra</a:t>
            </a:r>
            <a:r>
              <a:rPr lang="en-US" sz="4000" b="1" dirty="0">
                <a:solidFill>
                  <a:srgbClr val="FF0000"/>
                </a:solidFill>
                <a:latin typeface="Cambria" panose="02040503050406030204" pitchFamily="18" charset="0"/>
                <a:ea typeface="Cambria" panose="02040503050406030204" pitchFamily="18" charset="0"/>
              </a:rPr>
              <a:t>:</a:t>
            </a:r>
          </a:p>
          <a:p>
            <a:pPr marL="685800" lvl="0" indent="-685800" algn="just">
              <a:buFontTx/>
              <a:buChar char="-"/>
              <a:defRPr/>
            </a:pPr>
            <a:r>
              <a:rPr kumimoji="0" lang="en-US" sz="4000" b="1" i="0"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3 </a:t>
            </a:r>
            <a:r>
              <a:rPr kumimoji="0" lang="en-US" sz="4000" b="1" i="0"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rPr>
              <a:t>điều</a:t>
            </a:r>
            <a:r>
              <a:rPr kumimoji="0" lang="en-US" sz="4000" b="1" i="0"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4000" b="1" i="0"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rPr>
              <a:t>em</a:t>
            </a:r>
            <a:r>
              <a:rPr kumimoji="0" lang="en-US" sz="4000" b="1" i="0"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4000" b="1" i="0"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rPr>
              <a:t>có</a:t>
            </a:r>
            <a:r>
              <a:rPr kumimoji="0" lang="en-US" sz="4000" b="1" i="0"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4000" b="1" i="0"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rPr>
              <a:t>thể</a:t>
            </a:r>
            <a:r>
              <a:rPr kumimoji="0" lang="en-US" sz="4000" b="1" i="0"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4000" b="1" i="0"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rPr>
              <a:t>làm</a:t>
            </a:r>
            <a:r>
              <a:rPr kumimoji="0" lang="en-US" sz="4000" b="1" i="0"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4000" b="1" i="0"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rPr>
              <a:t>tốt</a:t>
            </a:r>
            <a:r>
              <a:rPr kumimoji="0" lang="en-US" sz="4000" b="1" i="0"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4000" b="1" i="0"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rPr>
              <a:t>nhất</a:t>
            </a:r>
            <a:endParaRPr kumimoji="0" lang="en-US" sz="4000" b="1" i="0"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endParaRPr>
          </a:p>
          <a:p>
            <a:pPr marL="571500" lvl="0" indent="-571500" algn="just">
              <a:buFontTx/>
              <a:buChar char="-"/>
              <a:defRPr/>
            </a:pPr>
            <a:r>
              <a:rPr lang="en-US" sz="4000" b="1" baseline="0" dirty="0">
                <a:solidFill>
                  <a:srgbClr val="7030A0"/>
                </a:solidFill>
                <a:latin typeface="Cambria" panose="02040503050406030204" pitchFamily="18" charset="0"/>
                <a:ea typeface="Cambria" panose="02040503050406030204" pitchFamily="18" charset="0"/>
              </a:rPr>
              <a:t>3 </a:t>
            </a:r>
            <a:r>
              <a:rPr lang="en-US" sz="4000" b="1" baseline="0" dirty="0" err="1">
                <a:solidFill>
                  <a:srgbClr val="7030A0"/>
                </a:solidFill>
                <a:latin typeface="Cambria" panose="02040503050406030204" pitchFamily="18" charset="0"/>
                <a:ea typeface="Cambria" panose="02040503050406030204" pitchFamily="18" charset="0"/>
              </a:rPr>
              <a:t>điều</a:t>
            </a:r>
            <a:r>
              <a:rPr lang="en-US" sz="4000" b="1" dirty="0">
                <a:solidFill>
                  <a:srgbClr val="7030A0"/>
                </a:solidFill>
                <a:latin typeface="Cambria" panose="02040503050406030204" pitchFamily="18" charset="0"/>
                <a:ea typeface="Cambria" panose="02040503050406030204" pitchFamily="18" charset="0"/>
              </a:rPr>
              <a:t> </a:t>
            </a:r>
            <a:r>
              <a:rPr lang="en-US" sz="4000" b="1" dirty="0" err="1">
                <a:solidFill>
                  <a:srgbClr val="7030A0"/>
                </a:solidFill>
                <a:latin typeface="Cambria" panose="02040503050406030204" pitchFamily="18" charset="0"/>
                <a:ea typeface="Cambria" panose="02040503050406030204" pitchFamily="18" charset="0"/>
              </a:rPr>
              <a:t>em</a:t>
            </a:r>
            <a:r>
              <a:rPr lang="en-US" sz="4000" b="1" dirty="0">
                <a:solidFill>
                  <a:srgbClr val="7030A0"/>
                </a:solidFill>
                <a:latin typeface="Cambria" panose="02040503050406030204" pitchFamily="18" charset="0"/>
                <a:ea typeface="Cambria" panose="02040503050406030204" pitchFamily="18" charset="0"/>
              </a:rPr>
              <a:t> </a:t>
            </a:r>
            <a:r>
              <a:rPr lang="en-US" sz="4000" b="1" dirty="0" err="1">
                <a:solidFill>
                  <a:srgbClr val="7030A0"/>
                </a:solidFill>
                <a:latin typeface="Cambria" panose="02040503050406030204" pitchFamily="18" charset="0"/>
                <a:ea typeface="Cambria" panose="02040503050406030204" pitchFamily="18" charset="0"/>
              </a:rPr>
              <a:t>cần</a:t>
            </a:r>
            <a:r>
              <a:rPr lang="en-US" sz="4000" b="1" dirty="0">
                <a:solidFill>
                  <a:srgbClr val="7030A0"/>
                </a:solidFill>
                <a:latin typeface="Cambria" panose="02040503050406030204" pitchFamily="18" charset="0"/>
                <a:ea typeface="Cambria" panose="02040503050406030204" pitchFamily="18" charset="0"/>
              </a:rPr>
              <a:t> </a:t>
            </a:r>
            <a:r>
              <a:rPr lang="en-US" sz="4000" b="1" dirty="0" err="1">
                <a:solidFill>
                  <a:srgbClr val="7030A0"/>
                </a:solidFill>
                <a:latin typeface="Cambria" panose="02040503050406030204" pitchFamily="18" charset="0"/>
                <a:ea typeface="Cambria" panose="02040503050406030204" pitchFamily="18" charset="0"/>
              </a:rPr>
              <a:t>cố</a:t>
            </a:r>
            <a:r>
              <a:rPr lang="en-US" sz="4000" b="1" dirty="0">
                <a:solidFill>
                  <a:srgbClr val="7030A0"/>
                </a:solidFill>
                <a:latin typeface="Cambria" panose="02040503050406030204" pitchFamily="18" charset="0"/>
                <a:ea typeface="Cambria" panose="02040503050406030204" pitchFamily="18" charset="0"/>
              </a:rPr>
              <a:t> </a:t>
            </a:r>
            <a:r>
              <a:rPr lang="en-US" sz="4000" b="1" dirty="0" err="1">
                <a:solidFill>
                  <a:srgbClr val="7030A0"/>
                </a:solidFill>
                <a:latin typeface="Cambria" panose="02040503050406030204" pitchFamily="18" charset="0"/>
                <a:ea typeface="Cambria" panose="02040503050406030204" pitchFamily="18" charset="0"/>
              </a:rPr>
              <a:t>gắng</a:t>
            </a:r>
            <a:r>
              <a:rPr lang="en-US" sz="4000" b="1" dirty="0">
                <a:solidFill>
                  <a:srgbClr val="7030A0"/>
                </a:solidFill>
                <a:latin typeface="Cambria" panose="02040503050406030204" pitchFamily="18" charset="0"/>
                <a:ea typeface="Cambria" panose="02040503050406030204" pitchFamily="18" charset="0"/>
              </a:rPr>
              <a:t> </a:t>
            </a:r>
            <a:r>
              <a:rPr lang="en-US" sz="4000" b="1" dirty="0" err="1">
                <a:solidFill>
                  <a:srgbClr val="7030A0"/>
                </a:solidFill>
                <a:latin typeface="Cambria" panose="02040503050406030204" pitchFamily="18" charset="0"/>
                <a:ea typeface="Cambria" panose="02040503050406030204" pitchFamily="18" charset="0"/>
              </a:rPr>
              <a:t>để</a:t>
            </a:r>
            <a:r>
              <a:rPr lang="en-US" sz="4000" b="1" dirty="0">
                <a:solidFill>
                  <a:srgbClr val="7030A0"/>
                </a:solidFill>
                <a:latin typeface="Cambria" panose="02040503050406030204" pitchFamily="18" charset="0"/>
                <a:ea typeface="Cambria" panose="02040503050406030204" pitchFamily="18" charset="0"/>
              </a:rPr>
              <a:t> </a:t>
            </a:r>
            <a:r>
              <a:rPr lang="en-US" sz="4000" b="1" dirty="0" err="1">
                <a:solidFill>
                  <a:srgbClr val="7030A0"/>
                </a:solidFill>
                <a:latin typeface="Cambria" panose="02040503050406030204" pitchFamily="18" charset="0"/>
                <a:ea typeface="Cambria" panose="02040503050406030204" pitchFamily="18" charset="0"/>
              </a:rPr>
              <a:t>làm</a:t>
            </a:r>
            <a:r>
              <a:rPr lang="en-US" sz="4000" b="1" dirty="0">
                <a:solidFill>
                  <a:srgbClr val="7030A0"/>
                </a:solidFill>
                <a:latin typeface="Cambria" panose="02040503050406030204" pitchFamily="18" charset="0"/>
                <a:ea typeface="Cambria" panose="02040503050406030204" pitchFamily="18" charset="0"/>
              </a:rPr>
              <a:t> </a:t>
            </a:r>
            <a:r>
              <a:rPr lang="en-US" sz="4000" b="1" dirty="0" err="1">
                <a:solidFill>
                  <a:srgbClr val="7030A0"/>
                </a:solidFill>
                <a:latin typeface="Cambria" panose="02040503050406030204" pitchFamily="18" charset="0"/>
                <a:ea typeface="Cambria" panose="02040503050406030204" pitchFamily="18" charset="0"/>
              </a:rPr>
              <a:t>tốt</a:t>
            </a:r>
            <a:r>
              <a:rPr lang="en-US" sz="4000" b="1" dirty="0">
                <a:solidFill>
                  <a:srgbClr val="7030A0"/>
                </a:solidFill>
                <a:latin typeface="Cambria" panose="02040503050406030204" pitchFamily="18" charset="0"/>
                <a:ea typeface="Cambria" panose="02040503050406030204" pitchFamily="18" charset="0"/>
              </a:rPr>
              <a:t> </a:t>
            </a:r>
            <a:r>
              <a:rPr lang="en-US" sz="4000" b="1" dirty="0" err="1">
                <a:solidFill>
                  <a:srgbClr val="7030A0"/>
                </a:solidFill>
                <a:latin typeface="Cambria" panose="02040503050406030204" pitchFamily="18" charset="0"/>
                <a:ea typeface="Cambria" panose="02040503050406030204" pitchFamily="18" charset="0"/>
              </a:rPr>
              <a:t>hơn</a:t>
            </a:r>
            <a:endParaRPr kumimoji="0" lang="vi-VN" sz="4000" b="1" i="0"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4A1068F5-C6D0-4A77-9163-3AFF87C82EBF}"/>
              </a:ext>
            </a:extLst>
          </p:cNvPr>
          <p:cNvPicPr>
            <a:picLocks noChangeAspect="1"/>
          </p:cNvPicPr>
          <p:nvPr/>
        </p:nvPicPr>
        <p:blipFill>
          <a:blip r:embed="rId4"/>
          <a:stretch>
            <a:fillRect/>
          </a:stretch>
        </p:blipFill>
        <p:spPr>
          <a:xfrm>
            <a:off x="8963248" y="4595813"/>
            <a:ext cx="3041109" cy="22621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46594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barn(inVertical)">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barn(inVertical)">
                                      <p:cBhvr>
                                        <p:cTn id="22" dur="5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7">
            <a:extLst>
              <a:ext uri="{FF2B5EF4-FFF2-40B4-BE49-F238E27FC236}">
                <a16:creationId xmlns:a16="http://schemas.microsoft.com/office/drawing/2014/main" id="{23236526-4A2F-48CC-85DE-DF2805A60233}"/>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430D42F1-BE25-4AE7-8433-89B7E89CD05B}"/>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ounded Rectangle 3">
              <a:extLst>
                <a:ext uri="{FF2B5EF4-FFF2-40B4-BE49-F238E27FC236}">
                  <a16:creationId xmlns:a16="http://schemas.microsoft.com/office/drawing/2014/main" id="{98524101-BAB9-432D-B2D4-27821401C402}"/>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2" name="Rounded Rectangle 3">
              <a:extLst>
                <a:ext uri="{FF2B5EF4-FFF2-40B4-BE49-F238E27FC236}">
                  <a16:creationId xmlns:a16="http://schemas.microsoft.com/office/drawing/2014/main" id="{537B625F-FCD6-460E-80A5-D01F3FC574DE}"/>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93187" name="Freeform 10">
            <a:extLst>
              <a:ext uri="{FF2B5EF4-FFF2-40B4-BE49-F238E27FC236}">
                <a16:creationId xmlns:a16="http://schemas.microsoft.com/office/drawing/2014/main" id="{49DDA4A5-E3C2-4993-8C89-E92E9FB34287}"/>
              </a:ext>
            </a:extLst>
          </p:cNvPr>
          <p:cNvGrpSpPr>
            <a:grpSpLocks/>
          </p:cNvGrpSpPr>
          <p:nvPr/>
        </p:nvGrpSpPr>
        <p:grpSpPr bwMode="auto">
          <a:xfrm>
            <a:off x="977900" y="5118100"/>
            <a:ext cx="3848100" cy="1193800"/>
            <a:chOff x="616" y="3224"/>
            <a:chExt cx="2424" cy="752"/>
          </a:xfrm>
        </p:grpSpPr>
        <p:pic>
          <p:nvPicPr>
            <p:cNvPr id="93223" name="Freeform 10">
              <a:extLst>
                <a:ext uri="{FF2B5EF4-FFF2-40B4-BE49-F238E27FC236}">
                  <a16:creationId xmlns:a16="http://schemas.microsoft.com/office/drawing/2014/main" id="{CB276EE1-FC73-443A-A7DB-97DE501237E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 y="3224"/>
              <a:ext cx="2424" cy="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24" name="Text Box 3">
              <a:extLst>
                <a:ext uri="{FF2B5EF4-FFF2-40B4-BE49-F238E27FC236}">
                  <a16:creationId xmlns:a16="http://schemas.microsoft.com/office/drawing/2014/main" id="{E01B2ABA-E5DC-48EF-9059-FC313B64F01B}"/>
                </a:ext>
              </a:extLst>
            </p:cNvPr>
            <p:cNvSpPr txBox="1">
              <a:spLocks noChangeArrowheads="1"/>
            </p:cNvSpPr>
            <p:nvPr/>
          </p:nvSpPr>
          <p:spPr bwMode="auto">
            <a:xfrm>
              <a:off x="621" y="3225"/>
              <a:ext cx="2412" cy="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ko-KR" altLang="en-US" sz="2700" b="0" i="0" u="none" strike="noStrike" kern="1200" cap="none" spc="0" normalizeH="0" baseline="0" noProof="0">
                <a:ln>
                  <a:noFill/>
                </a:ln>
                <a:solidFill>
                  <a:srgbClr val="000000"/>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nvGrpSpPr>
          <p:cNvPr id="93188" name="Group 4">
            <a:extLst>
              <a:ext uri="{FF2B5EF4-FFF2-40B4-BE49-F238E27FC236}">
                <a16:creationId xmlns:a16="http://schemas.microsoft.com/office/drawing/2014/main" id="{14E5402F-BEF1-487B-814A-0638EC751B3A}"/>
              </a:ext>
            </a:extLst>
          </p:cNvPr>
          <p:cNvGrpSpPr>
            <a:grpSpLocks/>
          </p:cNvGrpSpPr>
          <p:nvPr/>
        </p:nvGrpSpPr>
        <p:grpSpPr bwMode="auto">
          <a:xfrm>
            <a:off x="1616075" y="3321050"/>
            <a:ext cx="2581275" cy="3354388"/>
            <a:chOff x="3491880" y="3356992"/>
            <a:chExt cx="2160240" cy="2808312"/>
          </a:xfrm>
        </p:grpSpPr>
        <p:pic>
          <p:nvPicPr>
            <p:cNvPr id="93221" name="Rounded Rectangle 2">
              <a:extLst>
                <a:ext uri="{FF2B5EF4-FFF2-40B4-BE49-F238E27FC236}">
                  <a16:creationId xmlns:a16="http://schemas.microsoft.com/office/drawing/2014/main" id="{7BA9C32C-7D4D-4DB4-A7E4-915AEE3187B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743" y="4361764"/>
              <a:ext cx="3571172" cy="128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C92C4372-67A0-49FF-89F6-C6B63833AE99}"/>
                </a:ext>
              </a:extLst>
            </p:cNvPr>
            <p:cNvSpPr/>
            <p:nvPr/>
          </p:nvSpPr>
          <p:spPr>
            <a:xfrm>
              <a:off x="4392644" y="5415712"/>
              <a:ext cx="360040" cy="7176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nvGrpSpPr>
          <p:cNvPr id="93189" name="Freeform 7">
            <a:extLst>
              <a:ext uri="{FF2B5EF4-FFF2-40B4-BE49-F238E27FC236}">
                <a16:creationId xmlns:a16="http://schemas.microsoft.com/office/drawing/2014/main" id="{AA365496-BFD1-4EA1-BBE7-C3D940406067}"/>
              </a:ext>
            </a:extLst>
          </p:cNvPr>
          <p:cNvGrpSpPr>
            <a:grpSpLocks/>
          </p:cNvGrpSpPr>
          <p:nvPr/>
        </p:nvGrpSpPr>
        <p:grpSpPr bwMode="auto">
          <a:xfrm>
            <a:off x="444500" y="2527300"/>
            <a:ext cx="5207000" cy="3238500"/>
            <a:chOff x="280" y="1592"/>
            <a:chExt cx="3280" cy="2040"/>
          </a:xfrm>
        </p:grpSpPr>
        <p:pic>
          <p:nvPicPr>
            <p:cNvPr id="93219" name="Freeform 7">
              <a:extLst>
                <a:ext uri="{FF2B5EF4-FFF2-40B4-BE49-F238E27FC236}">
                  <a16:creationId xmlns:a16="http://schemas.microsoft.com/office/drawing/2014/main" id="{0E074645-37FA-4311-9523-DE021E0158E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 y="1592"/>
              <a:ext cx="3280" cy="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20" name="Text Box 7">
              <a:extLst>
                <a:ext uri="{FF2B5EF4-FFF2-40B4-BE49-F238E27FC236}">
                  <a16:creationId xmlns:a16="http://schemas.microsoft.com/office/drawing/2014/main" id="{E99A39B6-30E2-4F7C-BA6E-E5535FEAF8FD}"/>
                </a:ext>
              </a:extLst>
            </p:cNvPr>
            <p:cNvSpPr txBox="1">
              <a:spLocks noChangeArrowheads="1"/>
            </p:cNvSpPr>
            <p:nvPr/>
          </p:nvSpPr>
          <p:spPr bwMode="auto">
            <a:xfrm>
              <a:off x="282" y="1592"/>
              <a:ext cx="3278" cy="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ko-KR" altLang="en-US" sz="2700" b="0" i="0" u="none" strike="noStrike" kern="1200" cap="none" spc="0" normalizeH="0" baseline="0" noProof="0">
                <a:ln>
                  <a:noFill/>
                </a:ln>
                <a:solidFill>
                  <a:srgbClr val="FFFFFF"/>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grpSp>
      <p:grpSp>
        <p:nvGrpSpPr>
          <p:cNvPr id="16" name="Group 15">
            <a:extLst>
              <a:ext uri="{FF2B5EF4-FFF2-40B4-BE49-F238E27FC236}">
                <a16:creationId xmlns:a16="http://schemas.microsoft.com/office/drawing/2014/main" id="{8849A791-5EBC-42F0-BE01-1BAAA164CD1E}"/>
              </a:ext>
            </a:extLst>
          </p:cNvPr>
          <p:cNvGrpSpPr/>
          <p:nvPr/>
        </p:nvGrpSpPr>
        <p:grpSpPr>
          <a:xfrm rot="490439" flipH="1">
            <a:off x="5153605" y="1248269"/>
            <a:ext cx="1514451" cy="1716282"/>
            <a:chOff x="5365048" y="479821"/>
            <a:chExt cx="8036930" cy="9108010"/>
          </a:xfrm>
          <a:solidFill>
            <a:srgbClr val="FF7B21"/>
          </a:solidFill>
          <a:effectLst>
            <a:outerShdw blurRad="50800" dist="38100" dir="5400000" algn="t" rotWithShape="0">
              <a:prstClr val="black">
                <a:alpha val="40000"/>
              </a:prstClr>
            </a:outerShdw>
          </a:effectLst>
        </p:grpSpPr>
        <p:sp>
          <p:nvSpPr>
            <p:cNvPr id="17" name="Freeform: Shape 16">
              <a:extLst>
                <a:ext uri="{FF2B5EF4-FFF2-40B4-BE49-F238E27FC236}">
                  <a16:creationId xmlns:a16="http://schemas.microsoft.com/office/drawing/2014/main" id="{15DE013F-6B89-43DF-BF27-39AB8877EEE1}"/>
                </a:ext>
              </a:extLst>
            </p:cNvPr>
            <p:cNvSpPr/>
            <p:nvPr/>
          </p:nvSpPr>
          <p:spPr>
            <a:xfrm>
              <a:off x="11674969" y="8268753"/>
              <a:ext cx="1052700" cy="1319078"/>
            </a:xfrm>
            <a:custGeom>
              <a:avLst/>
              <a:gdLst>
                <a:gd name="connsiteX0" fmla="*/ 0 w 266700"/>
                <a:gd name="connsiteY0" fmla="*/ 0 h 438150"/>
                <a:gd name="connsiteX1" fmla="*/ 19050 w 266700"/>
                <a:gd name="connsiteY1" fmla="*/ 438150 h 438150"/>
                <a:gd name="connsiteX2" fmla="*/ 266700 w 266700"/>
                <a:gd name="connsiteY2" fmla="*/ 76200 h 438150"/>
                <a:gd name="connsiteX3" fmla="*/ 0 w 266700"/>
                <a:gd name="connsiteY3" fmla="*/ 0 h 438150"/>
                <a:gd name="connsiteX0" fmla="*/ 0 w 366579"/>
                <a:gd name="connsiteY0" fmla="*/ 0 h 459339"/>
                <a:gd name="connsiteX1" fmla="*/ 366579 w 366579"/>
                <a:gd name="connsiteY1" fmla="*/ 459339 h 459339"/>
                <a:gd name="connsiteX2" fmla="*/ 266700 w 366579"/>
                <a:gd name="connsiteY2" fmla="*/ 76200 h 459339"/>
                <a:gd name="connsiteX3" fmla="*/ 0 w 366579"/>
                <a:gd name="connsiteY3" fmla="*/ 0 h 459339"/>
              </a:gdLst>
              <a:ahLst/>
              <a:cxnLst>
                <a:cxn ang="0">
                  <a:pos x="connsiteX0" y="connsiteY0"/>
                </a:cxn>
                <a:cxn ang="0">
                  <a:pos x="connsiteX1" y="connsiteY1"/>
                </a:cxn>
                <a:cxn ang="0">
                  <a:pos x="connsiteX2" y="connsiteY2"/>
                </a:cxn>
                <a:cxn ang="0">
                  <a:pos x="connsiteX3" y="connsiteY3"/>
                </a:cxn>
              </a:cxnLst>
              <a:rect l="l" t="t" r="r" b="b"/>
              <a:pathLst>
                <a:path w="366579" h="459339">
                  <a:moveTo>
                    <a:pt x="0" y="0"/>
                  </a:moveTo>
                  <a:lnTo>
                    <a:pt x="366579" y="459339"/>
                  </a:lnTo>
                  <a:lnTo>
                    <a:pt x="266700" y="76200"/>
                  </a:lnTo>
                  <a:lnTo>
                    <a:pt x="0" y="0"/>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8" name="Freeform: Shape 17">
              <a:extLst>
                <a:ext uri="{FF2B5EF4-FFF2-40B4-BE49-F238E27FC236}">
                  <a16:creationId xmlns:a16="http://schemas.microsoft.com/office/drawing/2014/main" id="{6887B81A-3E5B-4BD4-A88B-714E7AE71F9A}"/>
                </a:ext>
              </a:extLst>
            </p:cNvPr>
            <p:cNvSpPr/>
            <p:nvPr/>
          </p:nvSpPr>
          <p:spPr>
            <a:xfrm>
              <a:off x="9084335" y="7039961"/>
              <a:ext cx="3333521" cy="1613816"/>
            </a:xfrm>
            <a:custGeom>
              <a:avLst/>
              <a:gdLst>
                <a:gd name="connsiteX0" fmla="*/ 1219200 w 1219200"/>
                <a:gd name="connsiteY0" fmla="*/ 561975 h 561975"/>
                <a:gd name="connsiteX1" fmla="*/ 438150 w 1219200"/>
                <a:gd name="connsiteY1" fmla="*/ 0 h 561975"/>
                <a:gd name="connsiteX2" fmla="*/ 0 w 1219200"/>
                <a:gd name="connsiteY2" fmla="*/ 361950 h 561975"/>
                <a:gd name="connsiteX3" fmla="*/ 1219200 w 1219200"/>
                <a:gd name="connsiteY3" fmla="*/ 561975 h 561975"/>
                <a:gd name="connsiteX0" fmla="*/ 1158170 w 1158170"/>
                <a:gd name="connsiteY0" fmla="*/ 561975 h 561975"/>
                <a:gd name="connsiteX1" fmla="*/ 377120 w 1158170"/>
                <a:gd name="connsiteY1" fmla="*/ 0 h 561975"/>
                <a:gd name="connsiteX2" fmla="*/ 0 w 1158170"/>
                <a:gd name="connsiteY2" fmla="*/ 375217 h 561975"/>
                <a:gd name="connsiteX3" fmla="*/ 1158170 w 1158170"/>
                <a:gd name="connsiteY3" fmla="*/ 561975 h 561975"/>
                <a:gd name="connsiteX0" fmla="*/ 1160823 w 1160823"/>
                <a:gd name="connsiteY0" fmla="*/ 561975 h 561975"/>
                <a:gd name="connsiteX1" fmla="*/ 379773 w 1160823"/>
                <a:gd name="connsiteY1" fmla="*/ 0 h 561975"/>
                <a:gd name="connsiteX2" fmla="*/ 0 w 1160823"/>
                <a:gd name="connsiteY2" fmla="*/ 367257 h 561975"/>
                <a:gd name="connsiteX3" fmla="*/ 1160823 w 1160823"/>
                <a:gd name="connsiteY3" fmla="*/ 561975 h 561975"/>
              </a:gdLst>
              <a:ahLst/>
              <a:cxnLst>
                <a:cxn ang="0">
                  <a:pos x="connsiteX0" y="connsiteY0"/>
                </a:cxn>
                <a:cxn ang="0">
                  <a:pos x="connsiteX1" y="connsiteY1"/>
                </a:cxn>
                <a:cxn ang="0">
                  <a:pos x="connsiteX2" y="connsiteY2"/>
                </a:cxn>
                <a:cxn ang="0">
                  <a:pos x="connsiteX3" y="connsiteY3"/>
                </a:cxn>
              </a:cxnLst>
              <a:rect l="l" t="t" r="r" b="b"/>
              <a:pathLst>
                <a:path w="1160823" h="561975">
                  <a:moveTo>
                    <a:pt x="1160823" y="561975"/>
                  </a:moveTo>
                  <a:lnTo>
                    <a:pt x="379773" y="0"/>
                  </a:lnTo>
                  <a:lnTo>
                    <a:pt x="0" y="367257"/>
                  </a:lnTo>
                  <a:lnTo>
                    <a:pt x="1160823" y="561975"/>
                  </a:lnTo>
                  <a:close/>
                </a:path>
              </a:pathLst>
            </a:custGeom>
            <a:solidFill>
              <a:srgbClr val="FF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Freeform: Shape 18">
              <a:extLst>
                <a:ext uri="{FF2B5EF4-FFF2-40B4-BE49-F238E27FC236}">
                  <a16:creationId xmlns:a16="http://schemas.microsoft.com/office/drawing/2014/main" id="{4602A28A-1411-4F4D-994C-D32812C51379}"/>
                </a:ext>
              </a:extLst>
            </p:cNvPr>
            <p:cNvSpPr/>
            <p:nvPr/>
          </p:nvSpPr>
          <p:spPr>
            <a:xfrm>
              <a:off x="5365048" y="5540922"/>
              <a:ext cx="1132617" cy="452885"/>
            </a:xfrm>
            <a:custGeom>
              <a:avLst/>
              <a:gdLst>
                <a:gd name="connsiteX0" fmla="*/ 133350 w 276225"/>
                <a:gd name="connsiteY0" fmla="*/ 0 h 200025"/>
                <a:gd name="connsiteX1" fmla="*/ 0 w 276225"/>
                <a:gd name="connsiteY1" fmla="*/ 200025 h 200025"/>
                <a:gd name="connsiteX2" fmla="*/ 276225 w 276225"/>
                <a:gd name="connsiteY2" fmla="*/ 152400 h 200025"/>
                <a:gd name="connsiteX3" fmla="*/ 133350 w 276225"/>
                <a:gd name="connsiteY3" fmla="*/ 0 h 200025"/>
                <a:gd name="connsiteX0" fmla="*/ 157232 w 276225"/>
                <a:gd name="connsiteY0" fmla="*/ 0 h 205332"/>
                <a:gd name="connsiteX1" fmla="*/ 0 w 276225"/>
                <a:gd name="connsiteY1" fmla="*/ 205332 h 205332"/>
                <a:gd name="connsiteX2" fmla="*/ 276225 w 276225"/>
                <a:gd name="connsiteY2" fmla="*/ 157707 h 205332"/>
                <a:gd name="connsiteX3" fmla="*/ 157232 w 276225"/>
                <a:gd name="connsiteY3" fmla="*/ 0 h 205332"/>
                <a:gd name="connsiteX0" fmla="*/ 275415 w 394408"/>
                <a:gd name="connsiteY0" fmla="*/ 0 h 157707"/>
                <a:gd name="connsiteX1" fmla="*/ 0 w 394408"/>
                <a:gd name="connsiteY1" fmla="*/ 150097 h 157707"/>
                <a:gd name="connsiteX2" fmla="*/ 394408 w 394408"/>
                <a:gd name="connsiteY2" fmla="*/ 157707 h 157707"/>
                <a:gd name="connsiteX3" fmla="*/ 275415 w 394408"/>
                <a:gd name="connsiteY3" fmla="*/ 0 h 157707"/>
              </a:gdLst>
              <a:ahLst/>
              <a:cxnLst>
                <a:cxn ang="0">
                  <a:pos x="connsiteX0" y="connsiteY0"/>
                </a:cxn>
                <a:cxn ang="0">
                  <a:pos x="connsiteX1" y="connsiteY1"/>
                </a:cxn>
                <a:cxn ang="0">
                  <a:pos x="connsiteX2" y="connsiteY2"/>
                </a:cxn>
                <a:cxn ang="0">
                  <a:pos x="connsiteX3" y="connsiteY3"/>
                </a:cxn>
              </a:cxnLst>
              <a:rect l="l" t="t" r="r" b="b"/>
              <a:pathLst>
                <a:path w="394408" h="157707">
                  <a:moveTo>
                    <a:pt x="275415" y="0"/>
                  </a:moveTo>
                  <a:lnTo>
                    <a:pt x="0" y="150097"/>
                  </a:lnTo>
                  <a:lnTo>
                    <a:pt x="394408" y="157707"/>
                  </a:lnTo>
                  <a:lnTo>
                    <a:pt x="275415" y="0"/>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0" name="Freeform: Shape 19">
              <a:extLst>
                <a:ext uri="{FF2B5EF4-FFF2-40B4-BE49-F238E27FC236}">
                  <a16:creationId xmlns:a16="http://schemas.microsoft.com/office/drawing/2014/main" id="{BEC34F29-32DE-4EC3-95D7-8FB3C77BC34B}"/>
                </a:ext>
              </a:extLst>
            </p:cNvPr>
            <p:cNvSpPr/>
            <p:nvPr/>
          </p:nvSpPr>
          <p:spPr>
            <a:xfrm>
              <a:off x="6149698" y="5215816"/>
              <a:ext cx="1586463" cy="2373441"/>
            </a:xfrm>
            <a:custGeom>
              <a:avLst/>
              <a:gdLst>
                <a:gd name="connsiteX0" fmla="*/ 552450 w 552450"/>
                <a:gd name="connsiteY0" fmla="*/ 0 h 847725"/>
                <a:gd name="connsiteX1" fmla="*/ 0 w 552450"/>
                <a:gd name="connsiteY1" fmla="*/ 114300 h 847725"/>
                <a:gd name="connsiteX2" fmla="*/ 523875 w 552450"/>
                <a:gd name="connsiteY2" fmla="*/ 847725 h 847725"/>
                <a:gd name="connsiteX3" fmla="*/ 552450 w 552450"/>
                <a:gd name="connsiteY3" fmla="*/ 0 h 847725"/>
                <a:gd name="connsiteX0" fmla="*/ 552450 w 552450"/>
                <a:gd name="connsiteY0" fmla="*/ 0 h 826497"/>
                <a:gd name="connsiteX1" fmla="*/ 0 w 552450"/>
                <a:gd name="connsiteY1" fmla="*/ 114300 h 826497"/>
                <a:gd name="connsiteX2" fmla="*/ 502647 w 552450"/>
                <a:gd name="connsiteY2" fmla="*/ 826497 h 826497"/>
                <a:gd name="connsiteX3" fmla="*/ 552450 w 552450"/>
                <a:gd name="connsiteY3" fmla="*/ 0 h 826497"/>
              </a:gdLst>
              <a:ahLst/>
              <a:cxnLst>
                <a:cxn ang="0">
                  <a:pos x="connsiteX0" y="connsiteY0"/>
                </a:cxn>
                <a:cxn ang="0">
                  <a:pos x="connsiteX1" y="connsiteY1"/>
                </a:cxn>
                <a:cxn ang="0">
                  <a:pos x="connsiteX2" y="connsiteY2"/>
                </a:cxn>
                <a:cxn ang="0">
                  <a:pos x="connsiteX3" y="connsiteY3"/>
                </a:cxn>
              </a:cxnLst>
              <a:rect l="l" t="t" r="r" b="b"/>
              <a:pathLst>
                <a:path w="552450" h="826497">
                  <a:moveTo>
                    <a:pt x="552450" y="0"/>
                  </a:moveTo>
                  <a:lnTo>
                    <a:pt x="0" y="114300"/>
                  </a:lnTo>
                  <a:lnTo>
                    <a:pt x="502647" y="826497"/>
                  </a:lnTo>
                  <a:lnTo>
                    <a:pt x="552450" y="0"/>
                  </a:lnTo>
                  <a:close/>
                </a:path>
              </a:pathLst>
            </a:custGeom>
            <a:solidFill>
              <a:srgbClr val="FF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1" name="Freeform: Shape 20">
              <a:extLst>
                <a:ext uri="{FF2B5EF4-FFF2-40B4-BE49-F238E27FC236}">
                  <a16:creationId xmlns:a16="http://schemas.microsoft.com/office/drawing/2014/main" id="{E46171F3-60A8-4028-98C5-A940DD2299F4}"/>
                </a:ext>
              </a:extLst>
            </p:cNvPr>
            <p:cNvSpPr/>
            <p:nvPr/>
          </p:nvSpPr>
          <p:spPr>
            <a:xfrm>
              <a:off x="9871174" y="2566277"/>
              <a:ext cx="3530804" cy="3853064"/>
            </a:xfrm>
            <a:custGeom>
              <a:avLst/>
              <a:gdLst>
                <a:gd name="connsiteX0" fmla="*/ 1019175 w 1019175"/>
                <a:gd name="connsiteY0" fmla="*/ 0 h 1390650"/>
                <a:gd name="connsiteX1" fmla="*/ 0 w 1019175"/>
                <a:gd name="connsiteY1" fmla="*/ 295275 h 1390650"/>
                <a:gd name="connsiteX2" fmla="*/ 19050 w 1019175"/>
                <a:gd name="connsiteY2" fmla="*/ 1390650 h 1390650"/>
                <a:gd name="connsiteX3" fmla="*/ 1019175 w 1019175"/>
                <a:gd name="connsiteY3" fmla="*/ 0 h 1390650"/>
                <a:gd name="connsiteX0" fmla="*/ 1113905 w 1113905"/>
                <a:gd name="connsiteY0" fmla="*/ 0 h 1390650"/>
                <a:gd name="connsiteX1" fmla="*/ 0 w 1113905"/>
                <a:gd name="connsiteY1" fmla="*/ 643150 h 1390650"/>
                <a:gd name="connsiteX2" fmla="*/ 113780 w 1113905"/>
                <a:gd name="connsiteY2" fmla="*/ 1390650 h 1390650"/>
                <a:gd name="connsiteX3" fmla="*/ 1113905 w 1113905"/>
                <a:gd name="connsiteY3" fmla="*/ 0 h 1390650"/>
                <a:gd name="connsiteX0" fmla="*/ 1229522 w 1229522"/>
                <a:gd name="connsiteY0" fmla="*/ 0 h 1341742"/>
                <a:gd name="connsiteX1" fmla="*/ 0 w 1229522"/>
                <a:gd name="connsiteY1" fmla="*/ 594242 h 1341742"/>
                <a:gd name="connsiteX2" fmla="*/ 113780 w 1229522"/>
                <a:gd name="connsiteY2" fmla="*/ 1341742 h 1341742"/>
                <a:gd name="connsiteX3" fmla="*/ 1229522 w 1229522"/>
                <a:gd name="connsiteY3" fmla="*/ 0 h 1341742"/>
              </a:gdLst>
              <a:ahLst/>
              <a:cxnLst>
                <a:cxn ang="0">
                  <a:pos x="connsiteX0" y="connsiteY0"/>
                </a:cxn>
                <a:cxn ang="0">
                  <a:pos x="connsiteX1" y="connsiteY1"/>
                </a:cxn>
                <a:cxn ang="0">
                  <a:pos x="connsiteX2" y="connsiteY2"/>
                </a:cxn>
                <a:cxn ang="0">
                  <a:pos x="connsiteX3" y="connsiteY3"/>
                </a:cxn>
              </a:cxnLst>
              <a:rect l="l" t="t" r="r" b="b"/>
              <a:pathLst>
                <a:path w="1229522" h="1341742">
                  <a:moveTo>
                    <a:pt x="1229522" y="0"/>
                  </a:moveTo>
                  <a:lnTo>
                    <a:pt x="0" y="594242"/>
                  </a:lnTo>
                  <a:lnTo>
                    <a:pt x="113780" y="1341742"/>
                  </a:lnTo>
                  <a:lnTo>
                    <a:pt x="1229522" y="0"/>
                  </a:lnTo>
                  <a:close/>
                </a:path>
              </a:pathLst>
            </a:custGeom>
            <a:solidFill>
              <a:srgbClr val="FF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2" name="Freeform: Shape 21">
              <a:extLst>
                <a:ext uri="{FF2B5EF4-FFF2-40B4-BE49-F238E27FC236}">
                  <a16:creationId xmlns:a16="http://schemas.microsoft.com/office/drawing/2014/main" id="{8956818E-0761-443D-82E6-F4415B9B5DCE}"/>
                </a:ext>
              </a:extLst>
            </p:cNvPr>
            <p:cNvSpPr/>
            <p:nvPr/>
          </p:nvSpPr>
          <p:spPr>
            <a:xfrm>
              <a:off x="7585440" y="3324702"/>
              <a:ext cx="2667179" cy="4626397"/>
            </a:xfrm>
            <a:custGeom>
              <a:avLst/>
              <a:gdLst>
                <a:gd name="connsiteX0" fmla="*/ 528637 w 928687"/>
                <a:gd name="connsiteY0" fmla="*/ 1628775 h 1628775"/>
                <a:gd name="connsiteX1" fmla="*/ 0 w 928687"/>
                <a:gd name="connsiteY1" fmla="*/ 1500188 h 1628775"/>
                <a:gd name="connsiteX2" fmla="*/ 71437 w 928687"/>
                <a:gd name="connsiteY2" fmla="*/ 0 h 1628775"/>
                <a:gd name="connsiteX3" fmla="*/ 928687 w 928687"/>
                <a:gd name="connsiteY3" fmla="*/ 1271588 h 1628775"/>
                <a:gd name="connsiteX4" fmla="*/ 528637 w 928687"/>
                <a:gd name="connsiteY4" fmla="*/ 1628775 h 1628775"/>
                <a:gd name="connsiteX0" fmla="*/ 542925 w 942975"/>
                <a:gd name="connsiteY0" fmla="*/ 1304925 h 1304925"/>
                <a:gd name="connsiteX1" fmla="*/ 14288 w 942975"/>
                <a:gd name="connsiteY1" fmla="*/ 1176338 h 1304925"/>
                <a:gd name="connsiteX2" fmla="*/ 0 w 942975"/>
                <a:gd name="connsiteY2" fmla="*/ 0 h 1304925"/>
                <a:gd name="connsiteX3" fmla="*/ 942975 w 942975"/>
                <a:gd name="connsiteY3" fmla="*/ 947738 h 1304925"/>
                <a:gd name="connsiteX4" fmla="*/ 542925 w 942975"/>
                <a:gd name="connsiteY4" fmla="*/ 1304925 h 1304925"/>
                <a:gd name="connsiteX0" fmla="*/ 528637 w 928687"/>
                <a:gd name="connsiteY0" fmla="*/ 1581150 h 1581150"/>
                <a:gd name="connsiteX1" fmla="*/ 0 w 928687"/>
                <a:gd name="connsiteY1" fmla="*/ 1452563 h 1581150"/>
                <a:gd name="connsiteX2" fmla="*/ 61912 w 928687"/>
                <a:gd name="connsiteY2" fmla="*/ 0 h 1581150"/>
                <a:gd name="connsiteX3" fmla="*/ 928687 w 928687"/>
                <a:gd name="connsiteY3" fmla="*/ 1223963 h 1581150"/>
                <a:gd name="connsiteX4" fmla="*/ 528637 w 928687"/>
                <a:gd name="connsiteY4" fmla="*/ 1581150 h 1581150"/>
                <a:gd name="connsiteX0" fmla="*/ 528637 w 928687"/>
                <a:gd name="connsiteY0" fmla="*/ 1619250 h 1619250"/>
                <a:gd name="connsiteX1" fmla="*/ 0 w 928687"/>
                <a:gd name="connsiteY1" fmla="*/ 1490663 h 1619250"/>
                <a:gd name="connsiteX2" fmla="*/ 42862 w 928687"/>
                <a:gd name="connsiteY2" fmla="*/ 0 h 1619250"/>
                <a:gd name="connsiteX3" fmla="*/ 928687 w 928687"/>
                <a:gd name="connsiteY3" fmla="*/ 1262063 h 1619250"/>
                <a:gd name="connsiteX4" fmla="*/ 528637 w 928687"/>
                <a:gd name="connsiteY4" fmla="*/ 1619250 h 1619250"/>
                <a:gd name="connsiteX0" fmla="*/ 528637 w 928687"/>
                <a:gd name="connsiteY0" fmla="*/ 1614196 h 1614196"/>
                <a:gd name="connsiteX1" fmla="*/ 0 w 928687"/>
                <a:gd name="connsiteY1" fmla="*/ 1485609 h 1614196"/>
                <a:gd name="connsiteX2" fmla="*/ 47916 w 928687"/>
                <a:gd name="connsiteY2" fmla="*/ 0 h 1614196"/>
                <a:gd name="connsiteX3" fmla="*/ 928687 w 928687"/>
                <a:gd name="connsiteY3" fmla="*/ 1257009 h 1614196"/>
                <a:gd name="connsiteX4" fmla="*/ 528637 w 928687"/>
                <a:gd name="connsiteY4" fmla="*/ 1614196 h 1614196"/>
                <a:gd name="connsiteX0" fmla="*/ 528637 w 928687"/>
                <a:gd name="connsiteY0" fmla="*/ 1442351 h 1442351"/>
                <a:gd name="connsiteX1" fmla="*/ 0 w 928687"/>
                <a:gd name="connsiteY1" fmla="*/ 1313764 h 1442351"/>
                <a:gd name="connsiteX2" fmla="*/ 2427 w 928687"/>
                <a:gd name="connsiteY2" fmla="*/ 0 h 1442351"/>
                <a:gd name="connsiteX3" fmla="*/ 928687 w 928687"/>
                <a:gd name="connsiteY3" fmla="*/ 1085164 h 1442351"/>
                <a:gd name="connsiteX4" fmla="*/ 528637 w 928687"/>
                <a:gd name="connsiteY4" fmla="*/ 1442351 h 1442351"/>
                <a:gd name="connsiteX0" fmla="*/ 528637 w 928687"/>
                <a:gd name="connsiteY0" fmla="*/ 1624305 h 1624305"/>
                <a:gd name="connsiteX1" fmla="*/ 0 w 928687"/>
                <a:gd name="connsiteY1" fmla="*/ 1495718 h 1624305"/>
                <a:gd name="connsiteX2" fmla="*/ 47916 w 928687"/>
                <a:gd name="connsiteY2" fmla="*/ 0 h 1624305"/>
                <a:gd name="connsiteX3" fmla="*/ 928687 w 928687"/>
                <a:gd name="connsiteY3" fmla="*/ 1267118 h 1624305"/>
                <a:gd name="connsiteX4" fmla="*/ 528637 w 928687"/>
                <a:gd name="connsiteY4" fmla="*/ 1624305 h 1624305"/>
                <a:gd name="connsiteX0" fmla="*/ 528637 w 928687"/>
                <a:gd name="connsiteY0" fmla="*/ 1616345 h 1616345"/>
                <a:gd name="connsiteX1" fmla="*/ 0 w 928687"/>
                <a:gd name="connsiteY1" fmla="*/ 1487758 h 1616345"/>
                <a:gd name="connsiteX2" fmla="*/ 53223 w 928687"/>
                <a:gd name="connsiteY2" fmla="*/ 0 h 1616345"/>
                <a:gd name="connsiteX3" fmla="*/ 928687 w 928687"/>
                <a:gd name="connsiteY3" fmla="*/ 1259158 h 1616345"/>
                <a:gd name="connsiteX4" fmla="*/ 528637 w 928687"/>
                <a:gd name="connsiteY4" fmla="*/ 1616345 h 1616345"/>
                <a:gd name="connsiteX0" fmla="*/ 528637 w 928687"/>
                <a:gd name="connsiteY0" fmla="*/ 1618998 h 1618998"/>
                <a:gd name="connsiteX1" fmla="*/ 0 w 928687"/>
                <a:gd name="connsiteY1" fmla="*/ 1490411 h 1618998"/>
                <a:gd name="connsiteX2" fmla="*/ 55877 w 928687"/>
                <a:gd name="connsiteY2" fmla="*/ 0 h 1618998"/>
                <a:gd name="connsiteX3" fmla="*/ 928687 w 928687"/>
                <a:gd name="connsiteY3" fmla="*/ 1261811 h 1618998"/>
                <a:gd name="connsiteX4" fmla="*/ 528637 w 928687"/>
                <a:gd name="connsiteY4" fmla="*/ 1618998 h 1618998"/>
                <a:gd name="connsiteX0" fmla="*/ 528637 w 928687"/>
                <a:gd name="connsiteY0" fmla="*/ 1611038 h 1611038"/>
                <a:gd name="connsiteX1" fmla="*/ 0 w 928687"/>
                <a:gd name="connsiteY1" fmla="*/ 1482451 h 1611038"/>
                <a:gd name="connsiteX2" fmla="*/ 50570 w 928687"/>
                <a:gd name="connsiteY2" fmla="*/ 0 h 1611038"/>
                <a:gd name="connsiteX3" fmla="*/ 928687 w 928687"/>
                <a:gd name="connsiteY3" fmla="*/ 1253851 h 1611038"/>
                <a:gd name="connsiteX4" fmla="*/ 528637 w 928687"/>
                <a:gd name="connsiteY4" fmla="*/ 1611038 h 1611038"/>
                <a:gd name="connsiteX0" fmla="*/ 536444 w 936494"/>
                <a:gd name="connsiteY0" fmla="*/ 1597771 h 1597771"/>
                <a:gd name="connsiteX1" fmla="*/ 7807 w 936494"/>
                <a:gd name="connsiteY1" fmla="*/ 1469184 h 1597771"/>
                <a:gd name="connsiteX2" fmla="*/ 0 w 936494"/>
                <a:gd name="connsiteY2" fmla="*/ 0 h 1597771"/>
                <a:gd name="connsiteX3" fmla="*/ 936494 w 936494"/>
                <a:gd name="connsiteY3" fmla="*/ 1240584 h 1597771"/>
                <a:gd name="connsiteX4" fmla="*/ 536444 w 936494"/>
                <a:gd name="connsiteY4" fmla="*/ 1597771 h 1597771"/>
                <a:gd name="connsiteX0" fmla="*/ 528735 w 928785"/>
                <a:gd name="connsiteY0" fmla="*/ 1611038 h 1611038"/>
                <a:gd name="connsiteX1" fmla="*/ 98 w 928785"/>
                <a:gd name="connsiteY1" fmla="*/ 1482451 h 1611038"/>
                <a:gd name="connsiteX2" fmla="*/ 45361 w 928785"/>
                <a:gd name="connsiteY2" fmla="*/ 0 h 1611038"/>
                <a:gd name="connsiteX3" fmla="*/ 928785 w 928785"/>
                <a:gd name="connsiteY3" fmla="*/ 1253851 h 1611038"/>
                <a:gd name="connsiteX4" fmla="*/ 528735 w 928785"/>
                <a:gd name="connsiteY4" fmla="*/ 1611038 h 161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85" h="1611038">
                  <a:moveTo>
                    <a:pt x="528735" y="1611038"/>
                  </a:moveTo>
                  <a:lnTo>
                    <a:pt x="98" y="1482451"/>
                  </a:lnTo>
                  <a:cubicBezTo>
                    <a:pt x="-2504" y="992723"/>
                    <a:pt x="47963" y="489728"/>
                    <a:pt x="45361" y="0"/>
                  </a:cubicBezTo>
                  <a:lnTo>
                    <a:pt x="928785" y="1253851"/>
                  </a:lnTo>
                  <a:lnTo>
                    <a:pt x="528735" y="1611038"/>
                  </a:lnTo>
                  <a:close/>
                </a:path>
              </a:pathLst>
            </a:custGeom>
            <a:solidFill>
              <a:srgbClr val="FF964F"/>
            </a:solidFill>
            <a:ln w="127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Freeform: Shape 22">
              <a:extLst>
                <a:ext uri="{FF2B5EF4-FFF2-40B4-BE49-F238E27FC236}">
                  <a16:creationId xmlns:a16="http://schemas.microsoft.com/office/drawing/2014/main" id="{F3BF3517-C913-4DF4-9065-2981D2B13889}"/>
                </a:ext>
              </a:extLst>
            </p:cNvPr>
            <p:cNvSpPr/>
            <p:nvPr/>
          </p:nvSpPr>
          <p:spPr>
            <a:xfrm>
              <a:off x="7708808" y="479821"/>
              <a:ext cx="2543813" cy="6474124"/>
            </a:xfrm>
            <a:custGeom>
              <a:avLst/>
              <a:gdLst>
                <a:gd name="connsiteX0" fmla="*/ 0 w 885825"/>
                <a:gd name="connsiteY0" fmla="*/ 914400 h 2171700"/>
                <a:gd name="connsiteX1" fmla="*/ 871538 w 885825"/>
                <a:gd name="connsiteY1" fmla="*/ 0 h 2171700"/>
                <a:gd name="connsiteX2" fmla="*/ 885825 w 885825"/>
                <a:gd name="connsiteY2" fmla="*/ 2171700 h 2171700"/>
                <a:gd name="connsiteX3" fmla="*/ 0 w 885825"/>
                <a:gd name="connsiteY3" fmla="*/ 914400 h 2171700"/>
                <a:gd name="connsiteX0" fmla="*/ 0 w 885825"/>
                <a:gd name="connsiteY0" fmla="*/ 997167 h 2254467"/>
                <a:gd name="connsiteX1" fmla="*/ 675879 w 885825"/>
                <a:gd name="connsiteY1" fmla="*/ 0 h 2254467"/>
                <a:gd name="connsiteX2" fmla="*/ 885825 w 885825"/>
                <a:gd name="connsiteY2" fmla="*/ 2254467 h 2254467"/>
                <a:gd name="connsiteX3" fmla="*/ 0 w 885825"/>
                <a:gd name="connsiteY3" fmla="*/ 997167 h 2254467"/>
              </a:gdLst>
              <a:ahLst/>
              <a:cxnLst>
                <a:cxn ang="0">
                  <a:pos x="connsiteX0" y="connsiteY0"/>
                </a:cxn>
                <a:cxn ang="0">
                  <a:pos x="connsiteX1" y="connsiteY1"/>
                </a:cxn>
                <a:cxn ang="0">
                  <a:pos x="connsiteX2" y="connsiteY2"/>
                </a:cxn>
                <a:cxn ang="0">
                  <a:pos x="connsiteX3" y="connsiteY3"/>
                </a:cxn>
              </a:cxnLst>
              <a:rect l="l" t="t" r="r" b="b"/>
              <a:pathLst>
                <a:path w="885825" h="2254467">
                  <a:moveTo>
                    <a:pt x="0" y="997167"/>
                  </a:moveTo>
                  <a:lnTo>
                    <a:pt x="675879" y="0"/>
                  </a:lnTo>
                  <a:cubicBezTo>
                    <a:pt x="680641" y="723900"/>
                    <a:pt x="881063" y="1530567"/>
                    <a:pt x="885825" y="2254467"/>
                  </a:cubicBezTo>
                  <a:lnTo>
                    <a:pt x="0" y="997167"/>
                  </a:lnTo>
                  <a:close/>
                </a:path>
              </a:pathLst>
            </a:custGeom>
            <a:solidFill>
              <a:srgbClr val="FF7B2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pic>
        <p:nvPicPr>
          <p:cNvPr id="93191" name="Group 14">
            <a:extLst>
              <a:ext uri="{FF2B5EF4-FFF2-40B4-BE49-F238E27FC236}">
                <a16:creationId xmlns:a16="http://schemas.microsoft.com/office/drawing/2014/main" id="{2E2B399B-A9B7-4D2F-8AC7-F37B87C7CCF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5100" y="2781300"/>
            <a:ext cx="38100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16">
            <a:extLst>
              <a:ext uri="{FF2B5EF4-FFF2-40B4-BE49-F238E27FC236}">
                <a16:creationId xmlns:a16="http://schemas.microsoft.com/office/drawing/2014/main" id="{B42A1C94-354D-4205-874A-1F157FABDF7C}"/>
              </a:ext>
            </a:extLst>
          </p:cNvPr>
          <p:cNvSpPr/>
          <p:nvPr/>
        </p:nvSpPr>
        <p:spPr>
          <a:xfrm>
            <a:off x="3576638" y="3978275"/>
            <a:ext cx="219075" cy="139700"/>
          </a:xfrm>
          <a:custGeom>
            <a:avLst/>
            <a:gdLst/>
            <a:ahLst/>
            <a:cxnLst/>
            <a:rect l="l" t="t" r="r" b="b"/>
            <a:pathLst>
              <a:path w="3240006" h="2129375">
                <a:moveTo>
                  <a:pt x="1916836" y="454558"/>
                </a:moveTo>
                <a:cubicBezTo>
                  <a:pt x="2018418" y="454558"/>
                  <a:pt x="2100766" y="536906"/>
                  <a:pt x="2100766" y="638488"/>
                </a:cubicBezTo>
                <a:cubicBezTo>
                  <a:pt x="2100766" y="740070"/>
                  <a:pt x="2018418" y="822418"/>
                  <a:pt x="1916836" y="822418"/>
                </a:cubicBezTo>
                <a:cubicBezTo>
                  <a:pt x="1815254" y="822418"/>
                  <a:pt x="1732906" y="740070"/>
                  <a:pt x="1732906" y="638488"/>
                </a:cubicBezTo>
                <a:cubicBezTo>
                  <a:pt x="1732906" y="536906"/>
                  <a:pt x="1815254" y="454558"/>
                  <a:pt x="1916836" y="454558"/>
                </a:cubicBezTo>
                <a:close/>
                <a:moveTo>
                  <a:pt x="1197545" y="272737"/>
                </a:moveTo>
                <a:lnTo>
                  <a:pt x="1861974" y="1458536"/>
                </a:lnTo>
                <a:lnTo>
                  <a:pt x="2263096" y="848801"/>
                </a:lnTo>
                <a:lnTo>
                  <a:pt x="2919562" y="1846679"/>
                </a:lnTo>
                <a:lnTo>
                  <a:pt x="2079459" y="1846679"/>
                </a:lnTo>
                <a:lnTo>
                  <a:pt x="1606629" y="1846679"/>
                </a:lnTo>
                <a:lnTo>
                  <a:pt x="315630" y="1846679"/>
                </a:lnTo>
                <a:close/>
                <a:moveTo>
                  <a:pt x="180003" y="164687"/>
                </a:moveTo>
                <a:lnTo>
                  <a:pt x="180003" y="1964687"/>
                </a:lnTo>
                <a:lnTo>
                  <a:pt x="3060003" y="1964687"/>
                </a:lnTo>
                <a:lnTo>
                  <a:pt x="3060003" y="164687"/>
                </a:lnTo>
                <a:close/>
                <a:moveTo>
                  <a:pt x="0" y="0"/>
                </a:moveTo>
                <a:lnTo>
                  <a:pt x="3240006" y="0"/>
                </a:lnTo>
                <a:lnTo>
                  <a:pt x="3240006" y="2129375"/>
                </a:lnTo>
                <a:lnTo>
                  <a:pt x="0" y="2129375"/>
                </a:lnTo>
                <a:close/>
              </a:path>
            </a:pathLst>
          </a:custGeom>
          <a:solidFill>
            <a:srgbClr val="FF964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6" name="Oval 21">
            <a:extLst>
              <a:ext uri="{FF2B5EF4-FFF2-40B4-BE49-F238E27FC236}">
                <a16:creationId xmlns:a16="http://schemas.microsoft.com/office/drawing/2014/main" id="{772A99DA-AAD9-42DB-9AED-9E04E95092CD}"/>
              </a:ext>
            </a:extLst>
          </p:cNvPr>
          <p:cNvSpPr>
            <a:spLocks noChangeAspect="1"/>
          </p:cNvSpPr>
          <p:nvPr/>
        </p:nvSpPr>
        <p:spPr>
          <a:xfrm>
            <a:off x="2528888" y="3756025"/>
            <a:ext cx="230187" cy="233363"/>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7" name="Donut 8">
            <a:extLst>
              <a:ext uri="{FF2B5EF4-FFF2-40B4-BE49-F238E27FC236}">
                <a16:creationId xmlns:a16="http://schemas.microsoft.com/office/drawing/2014/main" id="{31003DB1-0A23-48A4-BB8A-BDBF710842D3}"/>
              </a:ext>
            </a:extLst>
          </p:cNvPr>
          <p:cNvSpPr/>
          <p:nvPr/>
        </p:nvSpPr>
        <p:spPr>
          <a:xfrm>
            <a:off x="3633788" y="3051175"/>
            <a:ext cx="222250" cy="266700"/>
          </a:xfrm>
          <a:custGeom>
            <a:avLst/>
            <a:gdLst/>
            <a:ahLst/>
            <a:cxnLst/>
            <a:rect l="l" t="t" r="r" b="b"/>
            <a:pathLst>
              <a:path w="2688046" h="3213079">
                <a:moveTo>
                  <a:pt x="1056023" y="556744"/>
                </a:moveTo>
                <a:lnTo>
                  <a:pt x="1056023" y="906412"/>
                </a:lnTo>
                <a:cubicBezTo>
                  <a:pt x="641240" y="1029807"/>
                  <a:pt x="338989" y="1414134"/>
                  <a:pt x="338989" y="1869056"/>
                </a:cubicBezTo>
                <a:cubicBezTo>
                  <a:pt x="338989" y="2424121"/>
                  <a:pt x="788958" y="2874090"/>
                  <a:pt x="1344023" y="2874090"/>
                </a:cubicBezTo>
                <a:cubicBezTo>
                  <a:pt x="1899088" y="2874090"/>
                  <a:pt x="2349057" y="2424121"/>
                  <a:pt x="2349057" y="1869056"/>
                </a:cubicBezTo>
                <a:cubicBezTo>
                  <a:pt x="2349057" y="1414134"/>
                  <a:pt x="2046806" y="1029807"/>
                  <a:pt x="1632023" y="906412"/>
                </a:cubicBezTo>
                <a:lnTo>
                  <a:pt x="1632023" y="556744"/>
                </a:lnTo>
                <a:cubicBezTo>
                  <a:pt x="2235992" y="687900"/>
                  <a:pt x="2688046" y="1225687"/>
                  <a:pt x="2688046" y="1869056"/>
                </a:cubicBezTo>
                <a:cubicBezTo>
                  <a:pt x="2688046" y="2611339"/>
                  <a:pt x="2086306" y="3213079"/>
                  <a:pt x="1344023" y="3213079"/>
                </a:cubicBezTo>
                <a:cubicBezTo>
                  <a:pt x="601740" y="3213079"/>
                  <a:pt x="0" y="2611339"/>
                  <a:pt x="0" y="1869056"/>
                </a:cubicBezTo>
                <a:cubicBezTo>
                  <a:pt x="0" y="1225687"/>
                  <a:pt x="452054" y="687900"/>
                  <a:pt x="1056023" y="556744"/>
                </a:cubicBezTo>
                <a:close/>
                <a:moveTo>
                  <a:pt x="1344023" y="0"/>
                </a:moveTo>
                <a:cubicBezTo>
                  <a:pt x="1443445" y="0"/>
                  <a:pt x="1524043" y="80598"/>
                  <a:pt x="1524043" y="180020"/>
                </a:cubicBezTo>
                <a:lnTo>
                  <a:pt x="1524043" y="1413058"/>
                </a:lnTo>
                <a:cubicBezTo>
                  <a:pt x="1524043" y="1512480"/>
                  <a:pt x="1443445" y="1593078"/>
                  <a:pt x="1344023" y="1593078"/>
                </a:cubicBezTo>
                <a:cubicBezTo>
                  <a:pt x="1244601" y="1593078"/>
                  <a:pt x="1164003" y="1512480"/>
                  <a:pt x="1164003" y="1413058"/>
                </a:cubicBezTo>
                <a:lnTo>
                  <a:pt x="1164003" y="180020"/>
                </a:lnTo>
                <a:cubicBezTo>
                  <a:pt x="1164003" y="80598"/>
                  <a:pt x="1244601" y="0"/>
                  <a:pt x="1344023" y="0"/>
                </a:cubicBezTo>
                <a:close/>
              </a:path>
            </a:pathLst>
          </a:custGeom>
          <a:solidFill>
            <a:schemeClr val="accent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8" name="Teardrop 6">
            <a:extLst>
              <a:ext uri="{FF2B5EF4-FFF2-40B4-BE49-F238E27FC236}">
                <a16:creationId xmlns:a16="http://schemas.microsoft.com/office/drawing/2014/main" id="{2508DA8A-510C-4128-9F3D-8FE2A02D6DB6}"/>
              </a:ext>
            </a:extLst>
          </p:cNvPr>
          <p:cNvSpPr/>
          <p:nvPr/>
        </p:nvSpPr>
        <p:spPr>
          <a:xfrm rot="8100000">
            <a:off x="2146300" y="5000625"/>
            <a:ext cx="227013" cy="219075"/>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rgbClr val="FF7B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29" name="Rounded Rectangle 7">
            <a:extLst>
              <a:ext uri="{FF2B5EF4-FFF2-40B4-BE49-F238E27FC236}">
                <a16:creationId xmlns:a16="http://schemas.microsoft.com/office/drawing/2014/main" id="{E797D8ED-059C-449F-924F-FF6348887924}"/>
              </a:ext>
            </a:extLst>
          </p:cNvPr>
          <p:cNvSpPr/>
          <p:nvPr/>
        </p:nvSpPr>
        <p:spPr>
          <a:xfrm>
            <a:off x="2881313" y="4559300"/>
            <a:ext cx="263525" cy="220663"/>
          </a:xfrm>
          <a:custGeom>
            <a:avLst/>
            <a:gdLst/>
            <a:ahLst/>
            <a:cxnLst/>
            <a:rect l="l" t="t" r="r" b="b"/>
            <a:pathLst>
              <a:path w="3240006" h="2796091">
                <a:moveTo>
                  <a:pt x="686867" y="612319"/>
                </a:moveTo>
                <a:cubicBezTo>
                  <a:pt x="611281" y="612319"/>
                  <a:pt x="550007" y="673593"/>
                  <a:pt x="550007" y="749179"/>
                </a:cubicBezTo>
                <a:cubicBezTo>
                  <a:pt x="550007" y="824765"/>
                  <a:pt x="611281" y="886039"/>
                  <a:pt x="686867" y="886039"/>
                </a:cubicBezTo>
                <a:cubicBezTo>
                  <a:pt x="762453" y="886039"/>
                  <a:pt x="823727" y="824765"/>
                  <a:pt x="823727" y="749179"/>
                </a:cubicBezTo>
                <a:cubicBezTo>
                  <a:pt x="823727" y="673593"/>
                  <a:pt x="762453" y="612319"/>
                  <a:pt x="686867" y="612319"/>
                </a:cubicBezTo>
                <a:close/>
                <a:moveTo>
                  <a:pt x="1587500" y="281447"/>
                </a:moveTo>
                <a:cubicBezTo>
                  <a:pt x="1432061" y="281447"/>
                  <a:pt x="1306053" y="407455"/>
                  <a:pt x="1306053" y="562894"/>
                </a:cubicBezTo>
                <a:cubicBezTo>
                  <a:pt x="1306053" y="718333"/>
                  <a:pt x="1432061" y="844341"/>
                  <a:pt x="1587500" y="844341"/>
                </a:cubicBezTo>
                <a:cubicBezTo>
                  <a:pt x="1742939" y="844341"/>
                  <a:pt x="1868947" y="718333"/>
                  <a:pt x="1868947" y="562894"/>
                </a:cubicBezTo>
                <a:cubicBezTo>
                  <a:pt x="1868947" y="407455"/>
                  <a:pt x="1742939" y="281447"/>
                  <a:pt x="1587500" y="281447"/>
                </a:cubicBezTo>
                <a:close/>
                <a:moveTo>
                  <a:pt x="1587500" y="0"/>
                </a:moveTo>
                <a:cubicBezTo>
                  <a:pt x="1898378" y="0"/>
                  <a:pt x="2150394" y="252016"/>
                  <a:pt x="2150394" y="562894"/>
                </a:cubicBezTo>
                <a:cubicBezTo>
                  <a:pt x="2150394" y="786167"/>
                  <a:pt x="2020401" y="979078"/>
                  <a:pt x="1831095" y="1068260"/>
                </a:cubicBezTo>
                <a:lnTo>
                  <a:pt x="2215710" y="1068260"/>
                </a:lnTo>
                <a:cubicBezTo>
                  <a:pt x="2374756" y="1068260"/>
                  <a:pt x="2503688" y="1197192"/>
                  <a:pt x="2503688" y="1356238"/>
                </a:cubicBezTo>
                <a:lnTo>
                  <a:pt x="2503688" y="1474975"/>
                </a:lnTo>
                <a:lnTo>
                  <a:pt x="2656086" y="1474975"/>
                </a:lnTo>
                <a:cubicBezTo>
                  <a:pt x="2692420" y="1474975"/>
                  <a:pt x="2722815" y="1500405"/>
                  <a:pt x="2728975" y="1534767"/>
                </a:cubicBezTo>
                <a:lnTo>
                  <a:pt x="3240006" y="1109804"/>
                </a:lnTo>
                <a:lnTo>
                  <a:pt x="3240006" y="2754548"/>
                </a:lnTo>
                <a:lnTo>
                  <a:pt x="2728975" y="2329585"/>
                </a:lnTo>
                <a:cubicBezTo>
                  <a:pt x="2722815" y="2363946"/>
                  <a:pt x="2692420" y="2389375"/>
                  <a:pt x="2656086" y="2389375"/>
                </a:cubicBezTo>
                <a:lnTo>
                  <a:pt x="2503688" y="2389375"/>
                </a:lnTo>
                <a:lnTo>
                  <a:pt x="2503688" y="2508113"/>
                </a:lnTo>
                <a:cubicBezTo>
                  <a:pt x="2503688" y="2667159"/>
                  <a:pt x="2374756" y="2796091"/>
                  <a:pt x="2215710" y="2796091"/>
                </a:cubicBezTo>
                <a:lnTo>
                  <a:pt x="287978" y="2796091"/>
                </a:lnTo>
                <a:cubicBezTo>
                  <a:pt x="128932" y="2796091"/>
                  <a:pt x="0" y="2667159"/>
                  <a:pt x="0" y="2508113"/>
                </a:cubicBezTo>
                <a:lnTo>
                  <a:pt x="0" y="1356238"/>
                </a:lnTo>
                <a:cubicBezTo>
                  <a:pt x="0" y="1197192"/>
                  <a:pt x="128932" y="1068260"/>
                  <a:pt x="287978" y="1068260"/>
                </a:cubicBezTo>
                <a:lnTo>
                  <a:pt x="544513" y="1068260"/>
                </a:lnTo>
                <a:cubicBezTo>
                  <a:pt x="422089" y="1014226"/>
                  <a:pt x="336949" y="891645"/>
                  <a:pt x="336949" y="749179"/>
                </a:cubicBezTo>
                <a:cubicBezTo>
                  <a:pt x="336949" y="555925"/>
                  <a:pt x="493613" y="399261"/>
                  <a:pt x="686867" y="399261"/>
                </a:cubicBezTo>
                <a:cubicBezTo>
                  <a:pt x="880121" y="399261"/>
                  <a:pt x="1036785" y="555925"/>
                  <a:pt x="1036785" y="749179"/>
                </a:cubicBezTo>
                <a:cubicBezTo>
                  <a:pt x="1036785" y="891645"/>
                  <a:pt x="951645" y="1014226"/>
                  <a:pt x="829222" y="1068260"/>
                </a:cubicBezTo>
                <a:lnTo>
                  <a:pt x="1343906" y="1068260"/>
                </a:lnTo>
                <a:cubicBezTo>
                  <a:pt x="1154600" y="979078"/>
                  <a:pt x="1024606" y="786167"/>
                  <a:pt x="1024606" y="562894"/>
                </a:cubicBezTo>
                <a:cubicBezTo>
                  <a:pt x="1024606" y="252016"/>
                  <a:pt x="1276622" y="0"/>
                  <a:pt x="1587500" y="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30" name="Rectangle 16">
            <a:extLst>
              <a:ext uri="{FF2B5EF4-FFF2-40B4-BE49-F238E27FC236}">
                <a16:creationId xmlns:a16="http://schemas.microsoft.com/office/drawing/2014/main" id="{C1C09C7D-56C8-415A-B835-3E223708CB35}"/>
              </a:ext>
            </a:extLst>
          </p:cNvPr>
          <p:cNvSpPr/>
          <p:nvPr/>
        </p:nvSpPr>
        <p:spPr>
          <a:xfrm rot="2700000">
            <a:off x="2991644" y="3521869"/>
            <a:ext cx="155575" cy="287337"/>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31" name="Rectangle 9">
            <a:extLst>
              <a:ext uri="{FF2B5EF4-FFF2-40B4-BE49-F238E27FC236}">
                <a16:creationId xmlns:a16="http://schemas.microsoft.com/office/drawing/2014/main" id="{24294C6C-967B-4C28-B449-48C5647D64D6}"/>
              </a:ext>
            </a:extLst>
          </p:cNvPr>
          <p:cNvSpPr/>
          <p:nvPr/>
        </p:nvSpPr>
        <p:spPr>
          <a:xfrm>
            <a:off x="3932238" y="4868863"/>
            <a:ext cx="261937" cy="238125"/>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68608" name="Freeform 19">
            <a:extLst>
              <a:ext uri="{FF2B5EF4-FFF2-40B4-BE49-F238E27FC236}">
                <a16:creationId xmlns:a16="http://schemas.microsoft.com/office/drawing/2014/main" id="{7ABE54F1-29EF-4E3A-A745-51C4BA3AC857}"/>
              </a:ext>
            </a:extLst>
          </p:cNvPr>
          <p:cNvSpPr/>
          <p:nvPr/>
        </p:nvSpPr>
        <p:spPr>
          <a:xfrm>
            <a:off x="2157413" y="4225925"/>
            <a:ext cx="203200" cy="200025"/>
          </a:xfrm>
          <a:custGeom>
            <a:avLst/>
            <a:gdLst/>
            <a:ahLst/>
            <a:cxnLst/>
            <a:rect l="l" t="t" r="r" b="b"/>
            <a:pathLst>
              <a:path w="3214097" h="3162551">
                <a:moveTo>
                  <a:pt x="1014592" y="2306036"/>
                </a:moveTo>
                <a:cubicBezTo>
                  <a:pt x="854868" y="2306036"/>
                  <a:pt x="725386" y="2435518"/>
                  <a:pt x="725386" y="2595242"/>
                </a:cubicBezTo>
                <a:cubicBezTo>
                  <a:pt x="725386" y="2754966"/>
                  <a:pt x="854868" y="2884448"/>
                  <a:pt x="1014592" y="2884448"/>
                </a:cubicBezTo>
                <a:cubicBezTo>
                  <a:pt x="1174316" y="2884448"/>
                  <a:pt x="1303798" y="2754966"/>
                  <a:pt x="1303798" y="2595242"/>
                </a:cubicBezTo>
                <a:cubicBezTo>
                  <a:pt x="1303798" y="2435518"/>
                  <a:pt x="1174316" y="2306036"/>
                  <a:pt x="1014592" y="2306036"/>
                </a:cubicBezTo>
                <a:close/>
                <a:moveTo>
                  <a:pt x="481275" y="1691816"/>
                </a:moveTo>
                <a:cubicBezTo>
                  <a:pt x="321551" y="1691816"/>
                  <a:pt x="192069" y="1821298"/>
                  <a:pt x="192069" y="1981022"/>
                </a:cubicBezTo>
                <a:cubicBezTo>
                  <a:pt x="192069" y="2140746"/>
                  <a:pt x="321551" y="2270228"/>
                  <a:pt x="481275" y="2270228"/>
                </a:cubicBezTo>
                <a:cubicBezTo>
                  <a:pt x="640999" y="2270228"/>
                  <a:pt x="770481" y="2140746"/>
                  <a:pt x="770481" y="1981022"/>
                </a:cubicBezTo>
                <a:cubicBezTo>
                  <a:pt x="770481" y="1821298"/>
                  <a:pt x="640999" y="1691816"/>
                  <a:pt x="481275" y="1691816"/>
                </a:cubicBezTo>
                <a:close/>
                <a:moveTo>
                  <a:pt x="2764751" y="1113404"/>
                </a:moveTo>
                <a:cubicBezTo>
                  <a:pt x="2605027" y="1113404"/>
                  <a:pt x="2475545" y="1242886"/>
                  <a:pt x="2475545" y="1402610"/>
                </a:cubicBezTo>
                <a:cubicBezTo>
                  <a:pt x="2475545" y="1562334"/>
                  <a:pt x="2605027" y="1691816"/>
                  <a:pt x="2764751" y="1691816"/>
                </a:cubicBezTo>
                <a:cubicBezTo>
                  <a:pt x="2924475" y="1691816"/>
                  <a:pt x="3053957" y="1562334"/>
                  <a:pt x="3053957" y="1402610"/>
                </a:cubicBezTo>
                <a:cubicBezTo>
                  <a:pt x="3053957" y="1242886"/>
                  <a:pt x="2924475" y="1113404"/>
                  <a:pt x="2764751" y="1113404"/>
                </a:cubicBezTo>
                <a:close/>
                <a:moveTo>
                  <a:pt x="532503" y="881964"/>
                </a:moveTo>
                <a:cubicBezTo>
                  <a:pt x="372779" y="881964"/>
                  <a:pt x="243297" y="1011446"/>
                  <a:pt x="243297" y="1171170"/>
                </a:cubicBezTo>
                <a:cubicBezTo>
                  <a:pt x="243297" y="1330894"/>
                  <a:pt x="372779" y="1460376"/>
                  <a:pt x="532503" y="1460376"/>
                </a:cubicBezTo>
                <a:cubicBezTo>
                  <a:pt x="692227" y="1460376"/>
                  <a:pt x="821709" y="1330894"/>
                  <a:pt x="821709" y="1171170"/>
                </a:cubicBezTo>
                <a:cubicBezTo>
                  <a:pt x="821709" y="1011446"/>
                  <a:pt x="692227" y="881964"/>
                  <a:pt x="532503" y="881964"/>
                </a:cubicBezTo>
                <a:close/>
                <a:moveTo>
                  <a:pt x="1162143" y="321316"/>
                </a:moveTo>
                <a:cubicBezTo>
                  <a:pt x="1002419" y="321316"/>
                  <a:pt x="872937" y="450798"/>
                  <a:pt x="872937" y="610522"/>
                </a:cubicBezTo>
                <a:cubicBezTo>
                  <a:pt x="872937" y="770246"/>
                  <a:pt x="1002419" y="899728"/>
                  <a:pt x="1162143" y="899728"/>
                </a:cubicBezTo>
                <a:cubicBezTo>
                  <a:pt x="1321867" y="899728"/>
                  <a:pt x="1451349" y="770246"/>
                  <a:pt x="1451349" y="610522"/>
                </a:cubicBezTo>
                <a:cubicBezTo>
                  <a:pt x="1451349" y="450798"/>
                  <a:pt x="1321867" y="321316"/>
                  <a:pt x="1162143" y="321316"/>
                </a:cubicBezTo>
                <a:close/>
                <a:moveTo>
                  <a:pt x="1963447" y="177300"/>
                </a:moveTo>
                <a:cubicBezTo>
                  <a:pt x="1803723" y="177300"/>
                  <a:pt x="1674241" y="306782"/>
                  <a:pt x="1674241" y="466506"/>
                </a:cubicBezTo>
                <a:cubicBezTo>
                  <a:pt x="1674241" y="626230"/>
                  <a:pt x="1803723" y="755712"/>
                  <a:pt x="1963447" y="755712"/>
                </a:cubicBezTo>
                <a:cubicBezTo>
                  <a:pt x="2123171" y="755712"/>
                  <a:pt x="2252653" y="626230"/>
                  <a:pt x="2252653" y="466506"/>
                </a:cubicBezTo>
                <a:cubicBezTo>
                  <a:pt x="2252653" y="306782"/>
                  <a:pt x="2123171" y="177300"/>
                  <a:pt x="1963447" y="177300"/>
                </a:cubicBezTo>
                <a:close/>
                <a:moveTo>
                  <a:pt x="1752672" y="312"/>
                </a:moveTo>
                <a:cubicBezTo>
                  <a:pt x="1817888" y="-690"/>
                  <a:pt x="1885249" y="703"/>
                  <a:pt x="1954799" y="4657"/>
                </a:cubicBezTo>
                <a:cubicBezTo>
                  <a:pt x="2504015" y="53541"/>
                  <a:pt x="2975590" y="412975"/>
                  <a:pt x="3145244" y="944937"/>
                </a:cubicBezTo>
                <a:cubicBezTo>
                  <a:pt x="3412664" y="2126757"/>
                  <a:pt x="2837568" y="2017487"/>
                  <a:pt x="2506889" y="1867964"/>
                </a:cubicBezTo>
                <a:cubicBezTo>
                  <a:pt x="1580987" y="1673869"/>
                  <a:pt x="2725425" y="3197869"/>
                  <a:pt x="1014520" y="3161925"/>
                </a:cubicBezTo>
                <a:cubicBezTo>
                  <a:pt x="-14898" y="3061283"/>
                  <a:pt x="-138545" y="1873713"/>
                  <a:pt x="108747" y="1100212"/>
                </a:cubicBezTo>
                <a:cubicBezTo>
                  <a:pt x="278579" y="569148"/>
                  <a:pt x="774429" y="15339"/>
                  <a:pt x="1752672" y="312"/>
                </a:cubicBezTo>
                <a:close/>
              </a:path>
            </a:pathLst>
          </a:custGeom>
          <a:solidFill>
            <a:srgbClr val="FF964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68609" name="Donut 39">
            <a:extLst>
              <a:ext uri="{FF2B5EF4-FFF2-40B4-BE49-F238E27FC236}">
                <a16:creationId xmlns:a16="http://schemas.microsoft.com/office/drawing/2014/main" id="{8FB1D5B1-3C1A-4080-90DE-2813384F3407}"/>
              </a:ext>
            </a:extLst>
          </p:cNvPr>
          <p:cNvSpPr/>
          <p:nvPr/>
        </p:nvSpPr>
        <p:spPr>
          <a:xfrm>
            <a:off x="4003675" y="3840163"/>
            <a:ext cx="250825" cy="249237"/>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68611" name="Oval 68610">
            <a:extLst>
              <a:ext uri="{FF2B5EF4-FFF2-40B4-BE49-F238E27FC236}">
                <a16:creationId xmlns:a16="http://schemas.microsoft.com/office/drawing/2014/main" id="{28912CAA-6807-4B54-A74D-1069EC5C3D4F}"/>
              </a:ext>
            </a:extLst>
          </p:cNvPr>
          <p:cNvSpPr/>
          <p:nvPr/>
        </p:nvSpPr>
        <p:spPr>
          <a:xfrm>
            <a:off x="6451600" y="2581275"/>
            <a:ext cx="1076325" cy="1106488"/>
          </a:xfrm>
          <a:prstGeom prst="ellipse">
            <a:avLst/>
          </a:prstGeom>
          <a:solidFill>
            <a:srgbClr val="FF9966"/>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68612" name="TextBox 68611">
            <a:extLst>
              <a:ext uri="{FF2B5EF4-FFF2-40B4-BE49-F238E27FC236}">
                <a16:creationId xmlns:a16="http://schemas.microsoft.com/office/drawing/2014/main" id="{65CCCB7C-2707-4186-9AB3-2036C587E9AE}"/>
              </a:ext>
            </a:extLst>
          </p:cNvPr>
          <p:cNvSpPr txBox="1">
            <a:spLocks noChangeArrowheads="1"/>
          </p:cNvSpPr>
          <p:nvPr/>
        </p:nvSpPr>
        <p:spPr bwMode="auto">
          <a:xfrm>
            <a:off x="6738938" y="2808288"/>
            <a:ext cx="4651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US" altLang="ko-KR" sz="4000" b="0" i="0" u="none" strike="noStrike" kern="1200" cap="none" spc="0" normalizeH="0" baseline="0" noProof="0">
                <a:ln>
                  <a:noFill/>
                </a:ln>
                <a:solidFill>
                  <a:srgbClr val="FF6600"/>
                </a:solidFill>
                <a:effectLst/>
                <a:uLnTx/>
                <a:uFillTx/>
                <a:latin typeface="Calibri" panose="020F0502020204030204" pitchFamily="34" charset="0"/>
                <a:ea typeface="맑은 고딕" panose="020B0503020000020004" pitchFamily="34" charset="-127"/>
                <a:cs typeface="Calibri" panose="020F0502020204030204" pitchFamily="34" charset="0"/>
              </a:rPr>
              <a:t>1</a:t>
            </a:r>
          </a:p>
        </p:txBody>
      </p:sp>
      <p:sp>
        <p:nvSpPr>
          <p:cNvPr id="68613" name="Oval 68612">
            <a:extLst>
              <a:ext uri="{FF2B5EF4-FFF2-40B4-BE49-F238E27FC236}">
                <a16:creationId xmlns:a16="http://schemas.microsoft.com/office/drawing/2014/main" id="{D240B15A-0FBC-4EB1-9981-A2531A4AE5A0}"/>
              </a:ext>
            </a:extLst>
          </p:cNvPr>
          <p:cNvSpPr/>
          <p:nvPr/>
        </p:nvSpPr>
        <p:spPr>
          <a:xfrm>
            <a:off x="6410325" y="3911600"/>
            <a:ext cx="1098550" cy="1057275"/>
          </a:xfrm>
          <a:prstGeom prst="ellipse">
            <a:avLst/>
          </a:prstGeom>
          <a:solidFill>
            <a:srgbClr val="FF9966"/>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prstClr val="white"/>
              </a:solidFill>
              <a:effectLst/>
              <a:uLnTx/>
              <a:uFillTx/>
              <a:latin typeface="Calibri" panose="020F0502020204030204" pitchFamily="34" charset="0"/>
              <a:ea typeface="맑은 고딕" panose="020B0503020000020004" pitchFamily="34" charset="-127"/>
              <a:cs typeface="Calibri" panose="020F0502020204030204" pitchFamily="34" charset="0"/>
            </a:endParaRPr>
          </a:p>
        </p:txBody>
      </p:sp>
      <p:sp>
        <p:nvSpPr>
          <p:cNvPr id="68614" name="TextBox 68613">
            <a:extLst>
              <a:ext uri="{FF2B5EF4-FFF2-40B4-BE49-F238E27FC236}">
                <a16:creationId xmlns:a16="http://schemas.microsoft.com/office/drawing/2014/main" id="{104D6EEE-5F5B-49F3-AEDA-FF6E4C1F16D3}"/>
              </a:ext>
            </a:extLst>
          </p:cNvPr>
          <p:cNvSpPr txBox="1">
            <a:spLocks noChangeArrowheads="1"/>
          </p:cNvSpPr>
          <p:nvPr/>
        </p:nvSpPr>
        <p:spPr bwMode="auto">
          <a:xfrm>
            <a:off x="6759575" y="4095750"/>
            <a:ext cx="3937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0" anchor="ct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r>
              <a:rPr kumimoji="0" lang="en-US" altLang="ko-KR" sz="4000" b="0" i="0" u="none" strike="noStrike" kern="1200" cap="none" spc="0" normalizeH="0" baseline="0" noProof="0">
                <a:ln>
                  <a:noFill/>
                </a:ln>
                <a:solidFill>
                  <a:srgbClr val="FF6600"/>
                </a:solidFill>
                <a:effectLst/>
                <a:uLnTx/>
                <a:uFillTx/>
                <a:latin typeface="Calibri" panose="020F0502020204030204" pitchFamily="34" charset="0"/>
                <a:ea typeface="맑은 고딕" panose="020B0503020000020004" pitchFamily="34" charset="-127"/>
                <a:cs typeface="Calibri" panose="020F0502020204030204" pitchFamily="34" charset="0"/>
              </a:rPr>
              <a:t>2</a:t>
            </a:r>
          </a:p>
        </p:txBody>
      </p:sp>
      <p:pic>
        <p:nvPicPr>
          <p:cNvPr id="93205" name="Ink 29">
            <a:extLst>
              <a:ext uri="{FF2B5EF4-FFF2-40B4-BE49-F238E27FC236}">
                <a16:creationId xmlns:a16="http://schemas.microsoft.com/office/drawing/2014/main" id="{16742739-9DA2-448A-9E17-293C267C66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6525" y="796925"/>
            <a:ext cx="167798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6" name="Ink 30">
            <a:extLst>
              <a:ext uri="{FF2B5EF4-FFF2-40B4-BE49-F238E27FC236}">
                <a16:creationId xmlns:a16="http://schemas.microsoft.com/office/drawing/2014/main" id="{9F23A2BF-6B3A-49A5-B2E0-E330184552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6850" y="1762125"/>
            <a:ext cx="8731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7" name="Ink 31">
            <a:extLst>
              <a:ext uri="{FF2B5EF4-FFF2-40B4-BE49-F238E27FC236}">
                <a16:creationId xmlns:a16="http://schemas.microsoft.com/office/drawing/2014/main" id="{541CB5CC-AE30-4477-96A0-47D7CFED95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8038" y="2249488"/>
            <a:ext cx="1149350"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8" name="Ink 35">
            <a:extLst>
              <a:ext uri="{FF2B5EF4-FFF2-40B4-BE49-F238E27FC236}">
                <a16:creationId xmlns:a16="http://schemas.microsoft.com/office/drawing/2014/main" id="{3AC4183D-3F58-4091-9FC1-9F390DC094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43875" y="2120900"/>
            <a:ext cx="15367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9" name="Ink 36">
            <a:extLst>
              <a:ext uri="{FF2B5EF4-FFF2-40B4-BE49-F238E27FC236}">
                <a16:creationId xmlns:a16="http://schemas.microsoft.com/office/drawing/2014/main" id="{5C651400-BE66-4889-B492-8749D10305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94838" y="1589088"/>
            <a:ext cx="863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0" name="Ink 40">
            <a:extLst>
              <a:ext uri="{FF2B5EF4-FFF2-40B4-BE49-F238E27FC236}">
                <a16:creationId xmlns:a16="http://schemas.microsoft.com/office/drawing/2014/main" id="{F4EACDE9-B5B2-4260-A202-954B37084C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33038" y="1319213"/>
            <a:ext cx="6159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1" name="Ink 43">
            <a:extLst>
              <a:ext uri="{FF2B5EF4-FFF2-40B4-BE49-F238E27FC236}">
                <a16:creationId xmlns:a16="http://schemas.microsoft.com/office/drawing/2014/main" id="{3BC49FEB-D0A3-4C9E-B4DF-89C78C8B0C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39388" y="928688"/>
            <a:ext cx="4572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212" name="Group 47">
            <a:extLst>
              <a:ext uri="{FF2B5EF4-FFF2-40B4-BE49-F238E27FC236}">
                <a16:creationId xmlns:a16="http://schemas.microsoft.com/office/drawing/2014/main" id="{6A6A1027-D150-4939-AB17-BC9B8BA6CCB6}"/>
              </a:ext>
            </a:extLst>
          </p:cNvPr>
          <p:cNvGrpSpPr>
            <a:grpSpLocks/>
          </p:cNvGrpSpPr>
          <p:nvPr/>
        </p:nvGrpSpPr>
        <p:grpSpPr bwMode="auto">
          <a:xfrm>
            <a:off x="7985125" y="669925"/>
            <a:ext cx="2425700" cy="285750"/>
            <a:chOff x="7985080" y="669480"/>
            <a:chExt cx="2425320" cy="285480"/>
          </a:xfrm>
        </p:grpSpPr>
        <p:pic>
          <p:nvPicPr>
            <p:cNvPr id="93216" name="Ink 44">
              <a:extLst>
                <a:ext uri="{FF2B5EF4-FFF2-40B4-BE49-F238E27FC236}">
                  <a16:creationId xmlns:a16="http://schemas.microsoft.com/office/drawing/2014/main" id="{9B774421-D440-44DA-86E8-4A542A18685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35080" y="674520"/>
              <a:ext cx="1110960" cy="31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7" name="Ink 45">
              <a:extLst>
                <a:ext uri="{FF2B5EF4-FFF2-40B4-BE49-F238E27FC236}">
                  <a16:creationId xmlns:a16="http://schemas.microsoft.com/office/drawing/2014/main" id="{CDEB40AA-7A94-447C-897F-89267C0A9F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73760" y="633840"/>
              <a:ext cx="810720" cy="24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8" name="Ink 46">
              <a:extLst>
                <a:ext uri="{FF2B5EF4-FFF2-40B4-BE49-F238E27FC236}">
                  <a16:creationId xmlns:a16="http://schemas.microsoft.com/office/drawing/2014/main" id="{AB6AA235-20DC-449E-B70D-760EF2A4358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49440" y="705120"/>
              <a:ext cx="793800" cy="217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26" name="TextBox 15">
            <a:extLst>
              <a:ext uri="{FF2B5EF4-FFF2-40B4-BE49-F238E27FC236}">
                <a16:creationId xmlns:a16="http://schemas.microsoft.com/office/drawing/2014/main" id="{8FDE11E9-F443-4254-829A-B46A2F6D8304}"/>
              </a:ext>
            </a:extLst>
          </p:cNvPr>
          <p:cNvSpPr txBox="1">
            <a:spLocks noChangeArrowheads="1"/>
          </p:cNvSpPr>
          <p:nvPr/>
        </p:nvSpPr>
        <p:spPr bwMode="auto">
          <a:xfrm>
            <a:off x="7589838" y="1169988"/>
            <a:ext cx="2955925" cy="830262"/>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w="0"/>
                <a:solidFill>
                  <a:srgbClr val="0432FF"/>
                </a:solidFill>
                <a:effectLst>
                  <a:outerShdw blurRad="38100" dist="25400" dir="5400000" algn="ctr" rotWithShape="0">
                    <a:srgbClr val="6E747A">
                      <a:alpha val="43000"/>
                    </a:srgbClr>
                  </a:outerShdw>
                </a:effectLst>
                <a:uLnTx/>
                <a:uFillTx/>
                <a:latin typeface="Calibri" panose="020F0502020204030204" pitchFamily="34" charset="0"/>
                <a:cs typeface="Calibri" panose="020F0502020204030204" pitchFamily="34" charset="0"/>
              </a:rPr>
              <a:t>DẶN DÒ</a:t>
            </a:r>
          </a:p>
        </p:txBody>
      </p:sp>
      <p:sp>
        <p:nvSpPr>
          <p:cNvPr id="68627" name="Cloud 68626">
            <a:extLst>
              <a:ext uri="{FF2B5EF4-FFF2-40B4-BE49-F238E27FC236}">
                <a16:creationId xmlns:a16="http://schemas.microsoft.com/office/drawing/2014/main" id="{94783774-CA2B-4967-A621-4E5A6D1D70E8}"/>
              </a:ext>
            </a:extLst>
          </p:cNvPr>
          <p:cNvSpPr/>
          <p:nvPr/>
        </p:nvSpPr>
        <p:spPr>
          <a:xfrm>
            <a:off x="6688138" y="2228850"/>
            <a:ext cx="5705475" cy="1941513"/>
          </a:xfrm>
          <a:prstGeom prst="cloud">
            <a:avLst/>
          </a:prstGeom>
          <a:noFill/>
          <a:ln w="6350" cap="flat" cmpd="sng" algn="ctr">
            <a:noFill/>
            <a:prstDash val="solid"/>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Xem</a:t>
            </a:r>
            <a:r>
              <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lại</a:t>
            </a:r>
            <a:r>
              <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8628" name="Cloud 68627">
            <a:extLst>
              <a:ext uri="{FF2B5EF4-FFF2-40B4-BE49-F238E27FC236}">
                <a16:creationId xmlns:a16="http://schemas.microsoft.com/office/drawing/2014/main" id="{20B10328-55CD-4BE5-BC05-6CD0AEB4D465}"/>
              </a:ext>
            </a:extLst>
          </p:cNvPr>
          <p:cNvSpPr/>
          <p:nvPr/>
        </p:nvSpPr>
        <p:spPr>
          <a:xfrm>
            <a:off x="6773863" y="3649663"/>
            <a:ext cx="5586412" cy="1612900"/>
          </a:xfrm>
          <a:prstGeom prst="cloud">
            <a:avLst/>
          </a:prstGeom>
          <a:noFill/>
          <a:ln w="6350" cap="flat" cmpd="sng" algn="ctr">
            <a:noFill/>
            <a:prstDash val="solid"/>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Chuẩn</a:t>
            </a:r>
            <a:r>
              <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bị</a:t>
            </a:r>
            <a:r>
              <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học</a:t>
            </a:r>
            <a:r>
              <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0"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sau</a:t>
            </a:r>
            <a:r>
              <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8611"/>
                                        </p:tgtEl>
                                        <p:attrNameLst>
                                          <p:attrName>style.visibility</p:attrName>
                                        </p:attrNameLst>
                                      </p:cBhvr>
                                      <p:to>
                                        <p:strVal val="visible"/>
                                      </p:to>
                                    </p:set>
                                    <p:animEffect transition="in" filter="barn(inVertical)">
                                      <p:cBhvr>
                                        <p:cTn id="7" dur="500"/>
                                        <p:tgtEl>
                                          <p:spTgt spid="686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8612"/>
                                        </p:tgtEl>
                                        <p:attrNameLst>
                                          <p:attrName>style.visibility</p:attrName>
                                        </p:attrNameLst>
                                      </p:cBhvr>
                                      <p:to>
                                        <p:strVal val="visible"/>
                                      </p:to>
                                    </p:set>
                                    <p:animEffect transition="in" filter="barn(inVertical)">
                                      <p:cBhvr>
                                        <p:cTn id="10" dur="500"/>
                                        <p:tgtEl>
                                          <p:spTgt spid="686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8627"/>
                                        </p:tgtEl>
                                        <p:attrNameLst>
                                          <p:attrName>style.visibility</p:attrName>
                                        </p:attrNameLst>
                                      </p:cBhvr>
                                      <p:to>
                                        <p:strVal val="visible"/>
                                      </p:to>
                                    </p:set>
                                    <p:animEffect transition="in" filter="barn(inVertical)">
                                      <p:cBhvr>
                                        <p:cTn id="13" dur="500"/>
                                        <p:tgtEl>
                                          <p:spTgt spid="6862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8614"/>
                                        </p:tgtEl>
                                        <p:attrNameLst>
                                          <p:attrName>style.visibility</p:attrName>
                                        </p:attrNameLst>
                                      </p:cBhvr>
                                      <p:to>
                                        <p:strVal val="visible"/>
                                      </p:to>
                                    </p:set>
                                    <p:animEffect transition="in" filter="barn(inVertical)">
                                      <p:cBhvr>
                                        <p:cTn id="18" dur="500"/>
                                        <p:tgtEl>
                                          <p:spTgt spid="686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8613"/>
                                        </p:tgtEl>
                                        <p:attrNameLst>
                                          <p:attrName>style.visibility</p:attrName>
                                        </p:attrNameLst>
                                      </p:cBhvr>
                                      <p:to>
                                        <p:strVal val="visible"/>
                                      </p:to>
                                    </p:set>
                                    <p:animEffect transition="in" filter="barn(inVertical)">
                                      <p:cBhvr>
                                        <p:cTn id="21" dur="500"/>
                                        <p:tgtEl>
                                          <p:spTgt spid="686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8628"/>
                                        </p:tgtEl>
                                        <p:attrNameLst>
                                          <p:attrName>style.visibility</p:attrName>
                                        </p:attrNameLst>
                                      </p:cBhvr>
                                      <p:to>
                                        <p:strVal val="visible"/>
                                      </p:to>
                                    </p:set>
                                    <p:animEffect transition="in" filter="barn(inVertical)">
                                      <p:cBhvr>
                                        <p:cTn id="24" dur="500"/>
                                        <p:tgtEl>
                                          <p:spTgt spid="68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nimBg="1"/>
      <p:bldP spid="68612" grpId="0"/>
      <p:bldP spid="68613" grpId="0" animBg="1"/>
      <p:bldP spid="68614" grpId="0"/>
      <p:bldP spid="68627" grpId="0"/>
      <p:bldP spid="686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lue and pink letters&#10;&#10;AI-generated content may be incorrect.">
            <a:extLst>
              <a:ext uri="{FF2B5EF4-FFF2-40B4-BE49-F238E27FC236}">
                <a16:creationId xmlns:a16="http://schemas.microsoft.com/office/drawing/2014/main" id="{78D8FDC2-58C9-7BB7-52DB-5A0B1B251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456" y="1977390"/>
            <a:ext cx="10473186" cy="318223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7">
            <a:extLst>
              <a:ext uri="{FF2B5EF4-FFF2-40B4-BE49-F238E27FC236}">
                <a16:creationId xmlns:a16="http://schemas.microsoft.com/office/drawing/2014/main" id="{08DA7D8F-3C02-486E-BFB2-34B81B664B04}"/>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B74C85A7-3CA8-42BE-A70B-C49C497EF14D}"/>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A2DDBBF5-6EAC-4C44-B7A0-1F2EA9B956C1}"/>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3E9197EF-4687-49F9-8852-D9BC25F5DA17}"/>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7591" name="Picture 3">
            <a:extLst>
              <a:ext uri="{FF2B5EF4-FFF2-40B4-BE49-F238E27FC236}">
                <a16:creationId xmlns:a16="http://schemas.microsoft.com/office/drawing/2014/main" id="{275E8E88-0300-48A4-9A64-6F0A0F777E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998538" y="222250"/>
            <a:ext cx="1034415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5">
            <a:hlinkClick r:id="rId3" action="ppaction://hlinksldjump"/>
            <a:extLst>
              <a:ext uri="{FF2B5EF4-FFF2-40B4-BE49-F238E27FC236}">
                <a16:creationId xmlns:a16="http://schemas.microsoft.com/office/drawing/2014/main" id="{4F864936-C3D8-4C5E-A46E-4FEFE8906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1181100"/>
            <a:ext cx="15128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E5AC622-F998-4970-A19C-1C2C31B4FDCF}"/>
              </a:ext>
            </a:extLst>
          </p:cNvPr>
          <p:cNvPicPr>
            <a:picLocks noChangeAspect="1"/>
          </p:cNvPicPr>
          <p:nvPr/>
        </p:nvPicPr>
        <p:blipFill>
          <a:blip r:embed="rId5"/>
          <a:stretch>
            <a:fillRect/>
          </a:stretch>
        </p:blipFill>
        <p:spPr>
          <a:xfrm>
            <a:off x="2257875" y="904061"/>
            <a:ext cx="7200000" cy="1182727"/>
          </a:xfrm>
          <a:prstGeom prst="rect">
            <a:avLst/>
          </a:prstGeom>
        </p:spPr>
      </p:pic>
      <p:sp>
        <p:nvSpPr>
          <p:cNvPr id="13" name="Rounded Rectangle 7">
            <a:extLst>
              <a:ext uri="{FF2B5EF4-FFF2-40B4-BE49-F238E27FC236}">
                <a16:creationId xmlns:a16="http://schemas.microsoft.com/office/drawing/2014/main" id="{8CCCF83B-138E-4035-91E6-242A872D2EBF}"/>
              </a:ext>
            </a:extLst>
          </p:cNvPr>
          <p:cNvSpPr/>
          <p:nvPr/>
        </p:nvSpPr>
        <p:spPr>
          <a:xfrm>
            <a:off x="2305050" y="2876551"/>
            <a:ext cx="7766050" cy="2838450"/>
          </a:xfrm>
          <a:prstGeom prst="roundRect">
            <a:avLst/>
          </a:prstGeom>
          <a:solidFill>
            <a:srgbClr val="FFFF00"/>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4000" b="1" i="0" u="none" strike="noStrike" kern="1200" cap="none" spc="0" normalizeH="0" baseline="0" noProof="0" dirty="0" err="1">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Cách</a:t>
            </a:r>
            <a:r>
              <a:rPr kumimoji="0" lang="en-GB" altLang="en-US" sz="4000" b="1" i="0" u="none" strike="noStrike" kern="1200" cap="none" spc="0" normalizeH="0" noProof="0" dirty="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GB" altLang="en-US" sz="4000" b="1" i="0" u="none" strike="noStrike" kern="1200" cap="none" spc="0" normalizeH="0" noProof="0" dirty="0" err="1">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chơi</a:t>
            </a:r>
            <a:r>
              <a:rPr kumimoji="0" lang="en-GB" altLang="en-US" sz="4000" b="1" i="0" u="none" strike="noStrike" kern="1200" cap="none" spc="0" normalizeH="0" noProof="0" dirty="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a:t>
            </a:r>
            <a:r>
              <a:rPr lang="en-GB" altLang="en-US" sz="4000" dirty="0">
                <a:solidFill>
                  <a:srgbClr val="203864"/>
                </a:solidFill>
                <a:latin typeface="Cambria" panose="02040503050406030204" pitchFamily="18" charset="0"/>
                <a:ea typeface="Cambria" panose="02040503050406030204" pitchFamily="18" charset="0"/>
                <a:cs typeface="Cambria" panose="02040503050406030204" pitchFamily="18" charset="0"/>
              </a:rPr>
              <a:t>L</a:t>
            </a:r>
            <a:r>
              <a:rPr kumimoji="0" lang="en-GB" altLang="en-US" sz="4000" b="0" i="0" u="none" strike="noStrike" kern="1200" cap="none" spc="0" normalizeH="0" noProof="0" dirty="0" err="1">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ắng</a:t>
            </a:r>
            <a:r>
              <a:rPr kumimoji="0" lang="en-GB" altLang="en-US" sz="4000" b="0" i="0" u="none" strike="noStrike" kern="1200" cap="none" spc="0" normalizeH="0" noProof="0" dirty="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GB" altLang="en-US" sz="4000" b="0" i="0" u="none" strike="noStrike" kern="1200" cap="none" spc="0" normalizeH="0" noProof="0" dirty="0" err="1">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nghe</a:t>
            </a:r>
            <a:r>
              <a:rPr kumimoji="0" lang="en-GB" altLang="en-US" sz="4000" b="0" i="0" u="none" strike="noStrike" kern="1200" cap="none" spc="0" normalizeH="0" noProof="0" dirty="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GB" altLang="en-US" sz="4000" b="0" i="0" u="none" strike="noStrike" kern="1200" cap="none" spc="0" normalizeH="0" noProof="0" dirty="0" err="1">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thầy</a:t>
            </a:r>
            <a:r>
              <a:rPr kumimoji="0" lang="en-GB" altLang="en-US" sz="4000" b="0" i="0" u="none" strike="noStrike" kern="1200" cap="none" spc="0" normalizeH="0" noProof="0" dirty="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GB" altLang="en-US" sz="4000" b="0" i="0" u="none" strike="noStrike" kern="1200" cap="none" spc="0" normalizeH="0" noProof="0" dirty="0" err="1">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cô</a:t>
            </a:r>
            <a:r>
              <a:rPr kumimoji="0" lang="en-GB" altLang="en-US" sz="4000" b="0" i="0" u="none" strike="noStrike" kern="1200" cap="none" spc="0" normalizeH="0" noProof="0" dirty="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miêu</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tả</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về</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những</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người</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bạn</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bí</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mật</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và</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đoán</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xem</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người</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bạn</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bí</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mật</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đó</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t>
            </a:r>
            <a:r>
              <a:rPr lang="en-GB" altLang="en-US" sz="4000" noProof="0" dirty="0" err="1">
                <a:solidFill>
                  <a:srgbClr val="203864"/>
                </a:solidFill>
                <a:latin typeface="Cambria" panose="02040503050406030204" pitchFamily="18" charset="0"/>
                <a:ea typeface="Cambria" panose="02040503050406030204" pitchFamily="18" charset="0"/>
                <a:cs typeface="Cambria" panose="02040503050406030204" pitchFamily="18" charset="0"/>
              </a:rPr>
              <a:t>là</a:t>
            </a:r>
            <a:r>
              <a:rPr lang="en-GB" altLang="en-US" sz="4000" noProof="0" dirty="0">
                <a:solidFill>
                  <a:srgbClr val="203864"/>
                </a:solidFill>
                <a:latin typeface="Cambria" panose="02040503050406030204" pitchFamily="18" charset="0"/>
                <a:ea typeface="Cambria" panose="02040503050406030204" pitchFamily="18" charset="0"/>
                <a:cs typeface="Cambria" panose="02040503050406030204" pitchFamily="18" charset="0"/>
              </a:rPr>
              <a:t> ai</a:t>
            </a:r>
            <a:endParaRPr kumimoji="0" lang="en-GB" altLang="en-US" sz="4000" b="0" i="0" u="none" strike="noStrike" kern="1200" cap="none" spc="0" normalizeH="0" baseline="0" noProof="0" dirty="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7">
            <a:extLst>
              <a:ext uri="{FF2B5EF4-FFF2-40B4-BE49-F238E27FC236}">
                <a16:creationId xmlns:a16="http://schemas.microsoft.com/office/drawing/2014/main" id="{2060FDB6-ECC3-430D-930A-59E1A103FEB6}"/>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B0D358F7-6CEF-4FAA-8B30-1FBF4DE9FBC9}"/>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37B06022-BEA9-4DAE-B365-84A8B627A7A6}"/>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FD80D9B7-5398-4AB8-9585-B0E6F52B0AC6}"/>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To_video_hot_202512121151_yyuxm">
            <a:hlinkClick r:id="" action="ppaction://media"/>
            <a:extLst>
              <a:ext uri="{FF2B5EF4-FFF2-40B4-BE49-F238E27FC236}">
                <a16:creationId xmlns:a16="http://schemas.microsoft.com/office/drawing/2014/main" id="{75272897-10F0-5642-FF18-B2ECE38D3E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8">
            <a:extLst>
              <a:ext uri="{FF2B5EF4-FFF2-40B4-BE49-F238E27FC236}">
                <a16:creationId xmlns:a16="http://schemas.microsoft.com/office/drawing/2014/main" id="{BE618DC6-36D0-48CE-A739-2ECB954434C7}"/>
              </a:ext>
            </a:extLst>
          </p:cNvPr>
          <p:cNvSpPr/>
          <p:nvPr/>
        </p:nvSpPr>
        <p:spPr>
          <a:xfrm>
            <a:off x="623888" y="744538"/>
            <a:ext cx="10783887" cy="5368925"/>
          </a:xfrm>
          <a:prstGeom prst="roundRect">
            <a:avLst/>
          </a:prstGeom>
          <a:solidFill>
            <a:schemeClr val="bg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8">
            <a:extLst>
              <a:ext uri="{FF2B5EF4-FFF2-40B4-BE49-F238E27FC236}">
                <a16:creationId xmlns:a16="http://schemas.microsoft.com/office/drawing/2014/main" id="{34055A01-6E25-45E3-B0C4-C954746161CE}"/>
              </a:ext>
            </a:extLst>
          </p:cNvPr>
          <p:cNvSpPr/>
          <p:nvPr/>
        </p:nvSpPr>
        <p:spPr>
          <a:xfrm>
            <a:off x="609600" y="744538"/>
            <a:ext cx="10783888" cy="5368925"/>
          </a:xfrm>
          <a:prstGeom prst="roundRect">
            <a:avLst/>
          </a:prstGeom>
          <a:solidFill>
            <a:schemeClr val="bg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33481B27-D6FC-48C5-874E-354F2FB7A272}"/>
              </a:ext>
            </a:extLst>
          </p:cNvPr>
          <p:cNvSpPr/>
          <p:nvPr/>
        </p:nvSpPr>
        <p:spPr>
          <a:xfrm>
            <a:off x="609600" y="744538"/>
            <a:ext cx="10783888" cy="5368925"/>
          </a:xfrm>
          <a:prstGeom prst="roundRect">
            <a:avLst/>
          </a:prstGeom>
          <a:solidFill>
            <a:schemeClr val="bg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8">
            <a:extLst>
              <a:ext uri="{FF2B5EF4-FFF2-40B4-BE49-F238E27FC236}">
                <a16:creationId xmlns:a16="http://schemas.microsoft.com/office/drawing/2014/main" id="{9DFC0F39-52A9-4E3E-9A0A-3178A3004712}"/>
              </a:ext>
            </a:extLst>
          </p:cNvPr>
          <p:cNvSpPr/>
          <p:nvPr/>
        </p:nvSpPr>
        <p:spPr>
          <a:xfrm>
            <a:off x="609600" y="744538"/>
            <a:ext cx="10783888" cy="5368925"/>
          </a:xfrm>
          <a:prstGeom prst="roundRect">
            <a:avLst/>
          </a:prstGeom>
          <a:solidFill>
            <a:schemeClr val="bg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9638" name="PA_图片 13" descr="图片包含 轮子&#10;&#10;已生成高可信度的说明">
            <a:extLst>
              <a:ext uri="{FF2B5EF4-FFF2-40B4-BE49-F238E27FC236}">
                <a16:creationId xmlns:a16="http://schemas.microsoft.com/office/drawing/2014/main" id="{2FCEB3C3-98D7-4BBB-9DF9-3FFB93D80712}"/>
              </a:ext>
            </a:extLst>
          </p:cNvPr>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7204075"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8">
            <a:extLst>
              <a:ext uri="{FF2B5EF4-FFF2-40B4-BE49-F238E27FC236}">
                <a16:creationId xmlns:a16="http://schemas.microsoft.com/office/drawing/2014/main" id="{F785B659-CD68-4AA4-99B7-58E36FAA0226}"/>
              </a:ext>
            </a:extLst>
          </p:cNvPr>
          <p:cNvSpPr/>
          <p:nvPr/>
        </p:nvSpPr>
        <p:spPr>
          <a:xfrm>
            <a:off x="609600" y="744538"/>
            <a:ext cx="10783888" cy="5368925"/>
          </a:xfrm>
          <a:prstGeom prst="roundRect">
            <a:avLst/>
          </a:prstGeom>
          <a:solidFill>
            <a:schemeClr val="bg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6">
            <a:extLst>
              <a:ext uri="{FF2B5EF4-FFF2-40B4-BE49-F238E27FC236}">
                <a16:creationId xmlns:a16="http://schemas.microsoft.com/office/drawing/2014/main" id="{1BE30344-6492-4726-AA6B-47FF15CBF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610" y="3966210"/>
            <a:ext cx="4197351"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C9FA88B-491C-45E0-C19D-9B079FE826B8}"/>
              </a:ext>
            </a:extLst>
          </p:cNvPr>
          <p:cNvPicPr>
            <a:picLocks noChangeAspect="1"/>
          </p:cNvPicPr>
          <p:nvPr/>
        </p:nvPicPr>
        <p:blipFill>
          <a:blip r:embed="rId5"/>
          <a:stretch>
            <a:fillRect/>
          </a:stretch>
        </p:blipFill>
        <p:spPr>
          <a:xfrm>
            <a:off x="5200951" y="1142014"/>
            <a:ext cx="2219136" cy="768163"/>
          </a:xfrm>
          <a:prstGeom prst="rect">
            <a:avLst/>
          </a:prstGeom>
        </p:spPr>
      </p:pic>
      <p:pic>
        <p:nvPicPr>
          <p:cNvPr id="13" name="Picture 12">
            <a:extLst>
              <a:ext uri="{FF2B5EF4-FFF2-40B4-BE49-F238E27FC236}">
                <a16:creationId xmlns:a16="http://schemas.microsoft.com/office/drawing/2014/main" id="{F0F7AB05-BCD5-3F98-4D75-FEA8620780F9}"/>
              </a:ext>
            </a:extLst>
          </p:cNvPr>
          <p:cNvPicPr>
            <a:picLocks noChangeAspect="1"/>
          </p:cNvPicPr>
          <p:nvPr/>
        </p:nvPicPr>
        <p:blipFill>
          <a:blip r:embed="rId6"/>
          <a:stretch>
            <a:fillRect/>
          </a:stretch>
        </p:blipFill>
        <p:spPr>
          <a:xfrm>
            <a:off x="1145189" y="1552163"/>
            <a:ext cx="2243522" cy="713294"/>
          </a:xfrm>
          <a:prstGeom prst="rect">
            <a:avLst/>
          </a:prstGeom>
        </p:spPr>
      </p:pic>
      <p:pic>
        <p:nvPicPr>
          <p:cNvPr id="17" name="Picture 16">
            <a:extLst>
              <a:ext uri="{FF2B5EF4-FFF2-40B4-BE49-F238E27FC236}">
                <a16:creationId xmlns:a16="http://schemas.microsoft.com/office/drawing/2014/main" id="{43D0AA1D-BD1F-7828-95CD-899F7D33AED6}"/>
              </a:ext>
            </a:extLst>
          </p:cNvPr>
          <p:cNvPicPr>
            <a:picLocks noChangeAspect="1"/>
          </p:cNvPicPr>
          <p:nvPr/>
        </p:nvPicPr>
        <p:blipFill>
          <a:blip r:embed="rId7"/>
          <a:stretch>
            <a:fillRect/>
          </a:stretch>
        </p:blipFill>
        <p:spPr>
          <a:xfrm>
            <a:off x="1675489" y="2532059"/>
            <a:ext cx="10516511" cy="1542422"/>
          </a:xfrm>
          <a:prstGeom prst="rect">
            <a:avLst/>
          </a:prstGeom>
        </p:spPr>
      </p:pic>
      <p:sp>
        <p:nvSpPr>
          <p:cNvPr id="3" name="Rectangle: Rounded Corners 2">
            <a:extLst>
              <a:ext uri="{FF2B5EF4-FFF2-40B4-BE49-F238E27FC236}">
                <a16:creationId xmlns:a16="http://schemas.microsoft.com/office/drawing/2014/main" id="{8F7A35E5-05C0-472A-BF49-6ED0F84D6FCA}"/>
              </a:ext>
            </a:extLst>
          </p:cNvPr>
          <p:cNvSpPr/>
          <p:nvPr/>
        </p:nvSpPr>
        <p:spPr>
          <a:xfrm>
            <a:off x="2375338" y="252248"/>
            <a:ext cx="9018150" cy="70419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Thư</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ngày</a:t>
            </a:r>
            <a:r>
              <a:rPr lang="en-US" sz="3200" dirty="0">
                <a:solidFill>
                  <a:schemeClr val="tx1"/>
                </a:solidFill>
                <a:latin typeface="Times New Roman" panose="02020603050405020304" pitchFamily="18" charset="0"/>
                <a:cs typeface="Times New Roman" panose="02020603050405020304" pitchFamily="18" charset="0"/>
              </a:rPr>
              <a:t> 3 </a:t>
            </a:r>
            <a:r>
              <a:rPr lang="en-US" sz="3200" dirty="0" err="1">
                <a:solidFill>
                  <a:schemeClr val="tx1"/>
                </a:solidFill>
                <a:latin typeface="Times New Roman" panose="02020603050405020304" pitchFamily="18" charset="0"/>
                <a:cs typeface="Times New Roman" panose="02020603050405020304" pitchFamily="18" charset="0"/>
              </a:rPr>
              <a:t>tháng</a:t>
            </a:r>
            <a:r>
              <a:rPr lang="en-US" sz="3200" dirty="0">
                <a:solidFill>
                  <a:schemeClr val="tx1"/>
                </a:solidFill>
                <a:latin typeface="Times New Roman" panose="02020603050405020304" pitchFamily="18" charset="0"/>
                <a:cs typeface="Times New Roman" panose="02020603050405020304" pitchFamily="18" charset="0"/>
              </a:rPr>
              <a:t> 2 </a:t>
            </a:r>
            <a:r>
              <a:rPr lang="en-US" sz="3200" dirty="0" err="1">
                <a:solidFill>
                  <a:schemeClr val="tx1"/>
                </a:solidFill>
                <a:latin typeface="Times New Roman" panose="02020603050405020304" pitchFamily="18" charset="0"/>
                <a:cs typeface="Times New Roman" panose="02020603050405020304" pitchFamily="18" charset="0"/>
              </a:rPr>
              <a:t>năm</a:t>
            </a:r>
            <a:r>
              <a:rPr lang="en-US" sz="3200" dirty="0">
                <a:solidFill>
                  <a:schemeClr val="tx1"/>
                </a:solidFill>
                <a:latin typeface="Times New Roman" panose="02020603050405020304" pitchFamily="18" charset="0"/>
                <a:cs typeface="Times New Roman" panose="02020603050405020304" pitchFamily="18" charset="0"/>
              </a:rPr>
              <a:t> 2026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4D4D6F86-E23D-D81D-48B9-A2FD0F391BB2}"/>
            </a:ext>
          </a:extLst>
        </p:cNvPr>
        <p:cNvGrpSpPr/>
        <p:nvPr/>
      </p:nvGrpSpPr>
      <p:grpSpPr>
        <a:xfrm>
          <a:off x="0" y="0"/>
          <a:ext cx="0" cy="0"/>
          <a:chOff x="0" y="0"/>
          <a:chExt cx="0" cy="0"/>
        </a:xfrm>
      </p:grpSpPr>
      <p:pic>
        <p:nvPicPr>
          <p:cNvPr id="3" name="Picture 2" descr="A green and orange letters&#10;&#10;AI-generated content may be incorrect.">
            <a:extLst>
              <a:ext uri="{FF2B5EF4-FFF2-40B4-BE49-F238E27FC236}">
                <a16:creationId xmlns:a16="http://schemas.microsoft.com/office/drawing/2014/main" id="{AC46A257-EC12-F216-EB61-8655B7CF8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7310" y="2754783"/>
            <a:ext cx="6247267" cy="1568141"/>
          </a:xfrm>
          <a:prstGeom prst="rect">
            <a:avLst/>
          </a:prstGeom>
        </p:spPr>
      </p:pic>
    </p:spTree>
    <p:extLst>
      <p:ext uri="{BB962C8B-B14F-4D97-AF65-F5344CB8AC3E}">
        <p14:creationId xmlns:p14="http://schemas.microsoft.com/office/powerpoint/2010/main" val="16798832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5D03F507-1C3D-4494-802E-6CB23B83E6C9}"/>
              </a:ext>
            </a:extLst>
          </p:cNvPr>
          <p:cNvSpPr/>
          <p:nvPr/>
        </p:nvSpPr>
        <p:spPr>
          <a:xfrm>
            <a:off x="466725" y="133350"/>
            <a:ext cx="11258550" cy="66389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2AB4D676-79BE-405E-9EDC-6DF5DB90B91B}"/>
              </a:ext>
            </a:extLst>
          </p:cNvPr>
          <p:cNvSpPr>
            <a:spLocks noChangeArrowheads="1"/>
          </p:cNvSpPr>
          <p:nvPr/>
        </p:nvSpPr>
        <p:spPr bwMode="auto">
          <a:xfrm>
            <a:off x="1285875" y="161925"/>
            <a:ext cx="93995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0" fontAlgn="base" hangingPunct="0">
              <a:spcBef>
                <a:spcPct val="0"/>
              </a:spcBef>
              <a:spcAft>
                <a:spcPct val="0"/>
              </a:spcAft>
            </a:pPr>
            <a:r>
              <a:rPr lang="en-US" altLang="en-US" sz="3200" b="1" dirty="0">
                <a:solidFill>
                  <a:srgbClr val="333333"/>
                </a:solidFill>
                <a:cs typeface="Arial" panose="020B0604020202020204" pitchFamily="34" charset="0"/>
              </a:rPr>
              <a:t>1. Đ</a:t>
            </a:r>
            <a:r>
              <a:rPr lang="vi-VN" altLang="en-US" sz="3200" b="1" dirty="0">
                <a:solidFill>
                  <a:srgbClr val="333333"/>
                </a:solidFill>
                <a:cs typeface="Arial" panose="020B0604020202020204" pitchFamily="34" charset="0"/>
              </a:rPr>
              <a:t>ọc tình huống và trả lời câu hỏi:</a:t>
            </a:r>
            <a:endParaRPr kumimoji="0" lang="en-US" alt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C4A35A9F-AC00-4C7A-8232-BE9B644FD33C}"/>
              </a:ext>
            </a:extLst>
          </p:cNvPr>
          <p:cNvPicPr>
            <a:picLocks noChangeAspect="1"/>
          </p:cNvPicPr>
          <p:nvPr/>
        </p:nvPicPr>
        <p:blipFill>
          <a:blip r:embed="rId2"/>
          <a:stretch>
            <a:fillRect/>
          </a:stretch>
        </p:blipFill>
        <p:spPr>
          <a:xfrm>
            <a:off x="828675" y="909638"/>
            <a:ext cx="6629400" cy="2979964"/>
          </a:xfrm>
          <a:prstGeom prst="rect">
            <a:avLst/>
          </a:prstGeom>
        </p:spPr>
      </p:pic>
      <p:pic>
        <p:nvPicPr>
          <p:cNvPr id="7" name="Picture 6">
            <a:extLst>
              <a:ext uri="{FF2B5EF4-FFF2-40B4-BE49-F238E27FC236}">
                <a16:creationId xmlns:a16="http://schemas.microsoft.com/office/drawing/2014/main" id="{403784E3-C738-4415-A74A-E0AB3439B336}"/>
              </a:ext>
            </a:extLst>
          </p:cNvPr>
          <p:cNvPicPr>
            <a:picLocks noChangeAspect="1"/>
          </p:cNvPicPr>
          <p:nvPr/>
        </p:nvPicPr>
        <p:blipFill>
          <a:blip r:embed="rId3"/>
          <a:stretch>
            <a:fillRect/>
          </a:stretch>
        </p:blipFill>
        <p:spPr>
          <a:xfrm>
            <a:off x="3590925" y="4016960"/>
            <a:ext cx="7849342" cy="247908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
                                        <p:tgtEl>
                                          <p:spTgt spid="5">
                                            <p:txEl>
                                              <p:pRg st="0" end="0"/>
                                            </p:txEl>
                                          </p:spTgt>
                                        </p:tgtEl>
                                      </p:cBhvr>
                                    </p:animEffect>
                                    <p:anim calcmode="lin" valueType="num">
                                      <p:cBhvr>
                                        <p:cTn id="8"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_Hà_Tự_Tin_Tập_Múa (1)">
            <a:hlinkClick r:id="" action="ppaction://media"/>
            <a:extLst>
              <a:ext uri="{FF2B5EF4-FFF2-40B4-BE49-F238E27FC236}">
                <a16:creationId xmlns:a16="http://schemas.microsoft.com/office/drawing/2014/main" id="{12AFF5A7-8EF0-1147-CC1A-337FD5B31A0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334240" cy="6938010"/>
          </a:xfrm>
          <a:prstGeom prst="rect">
            <a:avLst/>
          </a:prstGeom>
        </p:spPr>
      </p:pic>
    </p:spTree>
    <p:extLst>
      <p:ext uri="{BB962C8B-B14F-4D97-AF65-F5344CB8AC3E}">
        <p14:creationId xmlns:p14="http://schemas.microsoft.com/office/powerpoint/2010/main" val="281558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ạo_Video_Hoạt_Hình_D_Bé_Tập_Thể_Dục">
            <a:hlinkClick r:id="" action="ppaction://media"/>
            <a:extLst>
              <a:ext uri="{FF2B5EF4-FFF2-40B4-BE49-F238E27FC236}">
                <a16:creationId xmlns:a16="http://schemas.microsoft.com/office/drawing/2014/main" id="{1A41F094-5BEA-3E10-0719-E19FD073CD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3024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3955C9A4-D509-43BC-921F-31F56B4D3FAD}"/>
              </a:ext>
            </a:extLst>
          </p:cNvPr>
          <p:cNvSpPr/>
          <p:nvPr/>
        </p:nvSpPr>
        <p:spPr>
          <a:xfrm>
            <a:off x="466724" y="457200"/>
            <a:ext cx="11534775" cy="61071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473C43E4-5D34-478F-95BF-DB46A67DA014}"/>
              </a:ext>
            </a:extLst>
          </p:cNvPr>
          <p:cNvGrpSpPr/>
          <p:nvPr/>
        </p:nvGrpSpPr>
        <p:grpSpPr>
          <a:xfrm>
            <a:off x="120111" y="2400300"/>
            <a:ext cx="5042440" cy="4050150"/>
            <a:chOff x="191286" y="1586972"/>
            <a:chExt cx="6069814" cy="4587880"/>
          </a:xfrm>
        </p:grpSpPr>
        <p:grpSp>
          <p:nvGrpSpPr>
            <p:cNvPr id="7" name="Group 6">
              <a:extLst>
                <a:ext uri="{FF2B5EF4-FFF2-40B4-BE49-F238E27FC236}">
                  <a16:creationId xmlns:a16="http://schemas.microsoft.com/office/drawing/2014/main" id="{65FA3202-146F-462B-87F5-9E6D53F0E559}"/>
                </a:ext>
              </a:extLst>
            </p:cNvPr>
            <p:cNvGrpSpPr/>
            <p:nvPr/>
          </p:nvGrpSpPr>
          <p:grpSpPr>
            <a:xfrm>
              <a:off x="961452" y="1586972"/>
              <a:ext cx="4932746" cy="1120669"/>
              <a:chOff x="688186" y="657156"/>
              <a:chExt cx="4932746" cy="1120669"/>
            </a:xfrm>
            <a:solidFill>
              <a:srgbClr val="FFCCCC"/>
            </a:solidFill>
          </p:grpSpPr>
          <p:pic>
            <p:nvPicPr>
              <p:cNvPr id="13" name="Picture 2">
                <a:extLst>
                  <a:ext uri="{FF2B5EF4-FFF2-40B4-BE49-F238E27FC236}">
                    <a16:creationId xmlns:a16="http://schemas.microsoft.com/office/drawing/2014/main" id="{974D9E91-2ABA-4EF5-A0EC-424F2EA3A02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8186" y="657156"/>
                <a:ext cx="4932746" cy="1120669"/>
              </a:xfrm>
              <a:prstGeom prst="rect">
                <a:avLst/>
              </a:prstGeom>
            </p:spPr>
          </p:pic>
          <p:sp>
            <p:nvSpPr>
              <p:cNvPr id="14" name="TextBox 13">
                <a:extLst>
                  <a:ext uri="{FF2B5EF4-FFF2-40B4-BE49-F238E27FC236}">
                    <a16:creationId xmlns:a16="http://schemas.microsoft.com/office/drawing/2014/main" id="{34B02536-170F-4F1F-99B1-45CC9D396364}"/>
                  </a:ext>
                </a:extLst>
              </p:cNvPr>
              <p:cNvSpPr txBox="1"/>
              <p:nvPr/>
            </p:nvSpPr>
            <p:spPr>
              <a:xfrm>
                <a:off x="947012" y="854950"/>
                <a:ext cx="4444606" cy="662414"/>
              </a:xfrm>
              <a:prstGeom prst="rect">
                <a:avLst/>
              </a:prstGeom>
              <a:grp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Thảo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luận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nhóm</a:t>
                </a:r>
                <a:r>
                  <a:rPr lang="en-US" sz="3200" b="1" dirty="0">
                    <a:solidFill>
                      <a:srgbClr val="FF0000"/>
                    </a:solidFill>
                    <a:latin typeface="Cambria" panose="02040503050406030204" pitchFamily="18" charset="0"/>
                    <a:ea typeface="Cambria" panose="02040503050406030204" pitchFamily="18" charset="0"/>
                  </a:rPr>
                  <a:t> 4</a:t>
                </a:r>
                <a:endParaRPr lang="vi-VN" sz="3200" b="1" dirty="0">
                  <a:solidFill>
                    <a:srgbClr val="FF000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3357F2B5-7A4D-4A06-A0D7-FA7DD039F125}"/>
                </a:ext>
              </a:extLst>
            </p:cNvPr>
            <p:cNvGrpSpPr/>
            <p:nvPr/>
          </p:nvGrpSpPr>
          <p:grpSpPr>
            <a:xfrm>
              <a:off x="191286" y="3136284"/>
              <a:ext cx="6069814" cy="3038568"/>
              <a:chOff x="435126" y="3007428"/>
              <a:chExt cx="6069814" cy="3038568"/>
            </a:xfrm>
          </p:grpSpPr>
          <p:pic>
            <p:nvPicPr>
              <p:cNvPr id="9" name="Picture 8">
                <a:extLst>
                  <a:ext uri="{FF2B5EF4-FFF2-40B4-BE49-F238E27FC236}">
                    <a16:creationId xmlns:a16="http://schemas.microsoft.com/office/drawing/2014/main" id="{7FD2A510-A8D9-4E5A-A433-5FDD435EA191}"/>
                  </a:ext>
                </a:extLst>
              </p:cNvPr>
              <p:cNvPicPr>
                <a:picLocks noChangeAspect="1"/>
              </p:cNvPicPr>
              <p:nvPr/>
            </p:nvPicPr>
            <p:blipFill>
              <a:blip r:embed="rId4"/>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F2934373-FC93-4296-A483-55991EFF3616}"/>
                  </a:ext>
                </a:extLst>
              </p:cNvPr>
              <p:cNvPicPr>
                <a:picLocks noChangeAspect="1"/>
              </p:cNvPicPr>
              <p:nvPr/>
            </p:nvPicPr>
            <p:blipFill>
              <a:blip r:embed="rId5"/>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983102DD-1080-4E79-A61E-EB5339A286A6}"/>
                  </a:ext>
                </a:extLst>
              </p:cNvPr>
              <p:cNvPicPr>
                <a:picLocks noChangeAspect="1"/>
              </p:cNvPicPr>
              <p:nvPr/>
            </p:nvPicPr>
            <p:blipFill>
              <a:blip r:embed="rId6"/>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024848CB-189A-4B6C-B57F-C75FA9D31450}"/>
                  </a:ext>
                </a:extLst>
              </p:cNvPr>
              <p:cNvPicPr>
                <a:picLocks noChangeAspect="1"/>
              </p:cNvPicPr>
              <p:nvPr/>
            </p:nvPicPr>
            <p:blipFill>
              <a:blip r:embed="rId7"/>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grpSp>
        <p:nvGrpSpPr>
          <p:cNvPr id="15" name="Group 14">
            <a:extLst>
              <a:ext uri="{FF2B5EF4-FFF2-40B4-BE49-F238E27FC236}">
                <a16:creationId xmlns:a16="http://schemas.microsoft.com/office/drawing/2014/main" id="{B5C10430-7B23-45A5-B22B-80B68A30AB38}"/>
              </a:ext>
            </a:extLst>
          </p:cNvPr>
          <p:cNvGrpSpPr/>
          <p:nvPr/>
        </p:nvGrpSpPr>
        <p:grpSpPr>
          <a:xfrm>
            <a:off x="5133975" y="481605"/>
            <a:ext cx="9311662" cy="4023719"/>
            <a:chOff x="6096000" y="-30480"/>
            <a:chExt cx="8644080" cy="3393440"/>
          </a:xfrm>
        </p:grpSpPr>
        <p:sp>
          <p:nvSpPr>
            <p:cNvPr id="16" name="Flowchart: Document 15">
              <a:extLst>
                <a:ext uri="{FF2B5EF4-FFF2-40B4-BE49-F238E27FC236}">
                  <a16:creationId xmlns:a16="http://schemas.microsoft.com/office/drawing/2014/main" id="{2F487214-2919-4984-90D4-9646C0D420DC}"/>
                </a:ext>
              </a:extLst>
            </p:cNvPr>
            <p:cNvSpPr/>
            <p:nvPr/>
          </p:nvSpPr>
          <p:spPr>
            <a:xfrm>
              <a:off x="6096000" y="-30480"/>
              <a:ext cx="6096000" cy="3393440"/>
            </a:xfrm>
            <a:prstGeom prst="flowChartDocument">
              <a:avLst/>
            </a:prstGeom>
            <a:solidFill>
              <a:schemeClr val="bg1"/>
            </a:solidFill>
            <a:ln w="28575">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17" name="TextBox 16">
              <a:extLst>
                <a:ext uri="{FF2B5EF4-FFF2-40B4-BE49-F238E27FC236}">
                  <a16:creationId xmlns:a16="http://schemas.microsoft.com/office/drawing/2014/main" id="{1047083F-A81C-40CE-BAAD-C83388ACD176}"/>
                </a:ext>
              </a:extLst>
            </p:cNvPr>
            <p:cNvSpPr txBox="1"/>
            <p:nvPr/>
          </p:nvSpPr>
          <p:spPr>
            <a:xfrm>
              <a:off x="8933242" y="839277"/>
              <a:ext cx="5806838" cy="553998"/>
            </a:xfrm>
            <a:prstGeom prst="rect">
              <a:avLst/>
            </a:prstGeom>
            <a:noFill/>
          </p:spPr>
          <p:txBody>
            <a:bodyPr wrap="square" rtlCol="0">
              <a:spAutoFit/>
            </a:bodyPr>
            <a:lstStyle/>
            <a:p>
              <a:pPr algn="just"/>
              <a:endParaRPr lang="vi-VN" sz="3000" b="1" dirty="0" err="1">
                <a:ln w="6600">
                  <a:solidFill>
                    <a:srgbClr val="FF0066"/>
                  </a:solidFill>
                  <a:prstDash val="solid"/>
                </a:ln>
                <a:solidFill>
                  <a:schemeClr val="accent4"/>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A395EDA1-9DF1-438D-B5E8-CB8DD0971B86}"/>
              </a:ext>
            </a:extLst>
          </p:cNvPr>
          <p:cNvSpPr txBox="1"/>
          <p:nvPr/>
        </p:nvSpPr>
        <p:spPr>
          <a:xfrm>
            <a:off x="5219700" y="513286"/>
            <a:ext cx="6353175" cy="1384995"/>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latin typeface="Calibri" panose="020F0502020204030204" pitchFamily="34" charset="0"/>
                <a:cs typeface="Calibri" panose="020F0502020204030204" pitchFamily="34" charset="0"/>
              </a:rPr>
              <a:t>Theo em nếu cứ nhút nhát Hà có biết được điểm mạnh của bản thân không? Vì sao?</a:t>
            </a:r>
          </a:p>
        </p:txBody>
      </p:sp>
      <p:sp>
        <p:nvSpPr>
          <p:cNvPr id="19" name="TextBox 18">
            <a:extLst>
              <a:ext uri="{FF2B5EF4-FFF2-40B4-BE49-F238E27FC236}">
                <a16:creationId xmlns:a16="http://schemas.microsoft.com/office/drawing/2014/main" id="{1D16E50B-748B-4E72-9C01-70ACDC121388}"/>
              </a:ext>
            </a:extLst>
          </p:cNvPr>
          <p:cNvSpPr txBox="1"/>
          <p:nvPr/>
        </p:nvSpPr>
        <p:spPr>
          <a:xfrm>
            <a:off x="5248275" y="1932511"/>
            <a:ext cx="6353175" cy="954107"/>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latin typeface="Calibri" panose="020F0502020204030204" pitchFamily="34" charset="0"/>
                <a:cs typeface="Calibri" panose="020F0502020204030204" pitchFamily="34" charset="0"/>
              </a:rPr>
              <a:t>Vì sao Hòa luôn chăm chỉ tập thể dục và ăn uống đủ chất?</a:t>
            </a:r>
          </a:p>
        </p:txBody>
      </p:sp>
      <p:sp>
        <p:nvSpPr>
          <p:cNvPr id="20" name="TextBox 19">
            <a:extLst>
              <a:ext uri="{FF2B5EF4-FFF2-40B4-BE49-F238E27FC236}">
                <a16:creationId xmlns:a16="http://schemas.microsoft.com/office/drawing/2014/main" id="{36268858-C716-46A2-88B9-6E96743C2A0D}"/>
              </a:ext>
            </a:extLst>
          </p:cNvPr>
          <p:cNvSpPr txBox="1"/>
          <p:nvPr/>
        </p:nvSpPr>
        <p:spPr>
          <a:xfrm>
            <a:off x="5124450" y="2799286"/>
            <a:ext cx="6353175" cy="954107"/>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latin typeface="Calibri" panose="020F0502020204030204" pitchFamily="34" charset="0"/>
                <a:cs typeface="Calibri" panose="020F0502020204030204" pitchFamily="34" charset="0"/>
              </a:rPr>
              <a:t>Theo em vì sao cần phải biết điểm mạnh và điểm yếu của bản thân?</a:t>
            </a: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TotalTime>
  <Words>380</Words>
  <Application>Microsoft Office PowerPoint</Application>
  <PresentationFormat>Widescreen</PresentationFormat>
  <Paragraphs>31</Paragraphs>
  <Slides>17</Slides>
  <Notes>3</Notes>
  <HiddenSlides>0</HiddenSlides>
  <MMClips>3</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17</vt:i4>
      </vt:variant>
    </vt:vector>
  </HeadingPairs>
  <TitlesOfParts>
    <vt:vector size="25" baseType="lpstr">
      <vt:lpstr>Arial</vt:lpstr>
      <vt:lpstr>Calibri</vt:lpstr>
      <vt:lpstr>Calibri Light</vt:lpstr>
      <vt:lpstr>Cambria</vt:lpstr>
      <vt:lpstr>Times New Roman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36</cp:revision>
  <dcterms:created xsi:type="dcterms:W3CDTF">2022-10-27T11:47:00Z</dcterms:created>
  <dcterms:modified xsi:type="dcterms:W3CDTF">2026-05-17T05:58:48Z</dcterms:modified>
</cp:coreProperties>
</file>