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7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tags/tag3.xml" ContentType="application/vnd.openxmlformats-officedocument.presentationml.tags+xml"/>
  <Override PartName="/ppt/notesSlides/notesSlide6.xml" ContentType="application/vnd.openxmlformats-officedocument.presentationml.notesSlide+xml"/>
  <Override PartName="/ppt/tags/tag4.xml" ContentType="application/vnd.openxmlformats-officedocument.presentationml.tags+xml"/>
  <Override PartName="/ppt/notesSlides/notesSlide7.xml" ContentType="application/vnd.openxmlformats-officedocument.presentationml.notesSlide+xml"/>
  <Override PartName="/ppt/tags/tag5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4" r:id="rId2"/>
    <p:sldMasterId id="2147483668" r:id="rId3"/>
    <p:sldMasterId id="2147483700" r:id="rId4"/>
    <p:sldMasterId id="2147483713" r:id="rId5"/>
    <p:sldMasterId id="2147483726" r:id="rId6"/>
    <p:sldMasterId id="2147483738" r:id="rId7"/>
    <p:sldMasterId id="2147483750" r:id="rId8"/>
  </p:sldMasterIdLst>
  <p:notesMasterIdLst>
    <p:notesMasterId r:id="rId34"/>
  </p:notesMasterIdLst>
  <p:sldIdLst>
    <p:sldId id="257" r:id="rId9"/>
    <p:sldId id="260" r:id="rId10"/>
    <p:sldId id="261" r:id="rId11"/>
    <p:sldId id="256" r:id="rId12"/>
    <p:sldId id="1435" r:id="rId13"/>
    <p:sldId id="262" r:id="rId14"/>
    <p:sldId id="1416" r:id="rId15"/>
    <p:sldId id="1426" r:id="rId16"/>
    <p:sldId id="1427" r:id="rId17"/>
    <p:sldId id="1428" r:id="rId18"/>
    <p:sldId id="1429" r:id="rId19"/>
    <p:sldId id="263" r:id="rId20"/>
    <p:sldId id="1438" r:id="rId21"/>
    <p:sldId id="1439" r:id="rId22"/>
    <p:sldId id="318" r:id="rId23"/>
    <p:sldId id="264" r:id="rId24"/>
    <p:sldId id="1432" r:id="rId25"/>
    <p:sldId id="1430" r:id="rId26"/>
    <p:sldId id="1431" r:id="rId27"/>
    <p:sldId id="1437" r:id="rId28"/>
    <p:sldId id="266" r:id="rId29"/>
    <p:sldId id="290" r:id="rId30"/>
    <p:sldId id="486" r:id="rId31"/>
    <p:sldId id="288" r:id="rId32"/>
    <p:sldId id="1436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8C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6370" autoAdjust="0"/>
  </p:normalViewPr>
  <p:slideViewPr>
    <p:cSldViewPr snapToGrid="0">
      <p:cViewPr varScale="1">
        <p:scale>
          <a:sx n="57" d="100"/>
          <a:sy n="57" d="100"/>
        </p:scale>
        <p:origin x="1016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21" Type="http://schemas.openxmlformats.org/officeDocument/2006/relationships/slide" Target="slides/slide13.xml"/><Relationship Id="rId34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viewProps" Target="view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3FEEB1-3289-4EB1-BCAB-062B70C5B574}" type="datetimeFigureOut">
              <a:rPr lang="en-US" smtClean="0"/>
              <a:t>5/17/2026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44E364-8267-4129-AECB-3A74ED89E3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2783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678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BBE174-D638-475B-A0A6-2E5C6AD14BB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宋体" panose="02010600030101010101" pitchFamily="2" charset="-122"/>
                <a:cs typeface="+mn-cs"/>
              </a:rPr>
              <a:pPr marL="0" marR="0" lvl="0" indent="0" algn="r" defTabSz="96780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12969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/>
              <a:t> –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1566741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Hương Thảo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678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BBE174-D638-475B-A0A6-2E5C6AD14BB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宋体" panose="02010600030101010101" pitchFamily="2" charset="-122"/>
                <a:cs typeface="+mn-cs"/>
              </a:rPr>
              <a:pPr marL="0" marR="0" lvl="0" indent="0" algn="r" defTabSz="96780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5533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678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BBE174-D638-475B-A0A6-2E5C6AD14BB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6780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79842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Hương Thảo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678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BBE174-D638-475B-A0A6-2E5C6AD14BB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6780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55369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678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BBE174-D638-475B-A0A6-2E5C6AD14BB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6780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665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678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BBE174-D638-475B-A0A6-2E5C6AD14BB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宋体" panose="02010600030101010101" pitchFamily="2" charset="-122"/>
                <a:cs typeface="+mn-cs"/>
              </a:rPr>
              <a:pPr marL="0" marR="0" lvl="0" indent="0" algn="r" defTabSz="96780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33246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SẮM</a:t>
            </a:r>
            <a:r>
              <a:rPr lang="en-US" baseline="0" dirty="0"/>
              <a:t> VAI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A121D-F963-41ED-B852-434E4157D1C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856991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B35481-96A7-4D13-BCEF-4E61038C74B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印品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678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BBE174-D638-475B-A0A6-2E5C6AD14BB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宋体" panose="02010600030101010101" pitchFamily="2" charset="-122"/>
                <a:cs typeface="+mn-cs"/>
              </a:rPr>
              <a:pPr marL="0" marR="0" lvl="0" indent="0" algn="r" defTabSz="96780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68519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678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BBE174-D638-475B-A0A6-2E5C6AD14BB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宋体" panose="02010600030101010101" pitchFamily="2" charset="-122"/>
                <a:cs typeface="+mn-cs"/>
              </a:rPr>
              <a:pPr marL="0" marR="0" lvl="0" indent="0" algn="r" defTabSz="96780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0272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Hãy</a:t>
            </a:r>
            <a:r>
              <a:rPr lang="en-US" dirty="0"/>
              <a:t> </a:t>
            </a:r>
            <a:r>
              <a:rPr lang="en-US" dirty="0" err="1"/>
              <a:t>xử</a:t>
            </a:r>
            <a:r>
              <a:rPr lang="en-US" dirty="0"/>
              <a:t> </a:t>
            </a:r>
            <a:r>
              <a:rPr lang="en-US" dirty="0" err="1"/>
              <a:t>lý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tình</a:t>
            </a:r>
            <a:r>
              <a:rPr lang="en-US" dirty="0"/>
              <a:t> </a:t>
            </a:r>
            <a:r>
              <a:rPr lang="en-US" dirty="0" err="1"/>
              <a:t>huống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giúp</a:t>
            </a:r>
            <a:r>
              <a:rPr lang="en-US" dirty="0"/>
              <a:t> </a:t>
            </a:r>
            <a:r>
              <a:rPr lang="en-US" dirty="0" err="1"/>
              <a:t>cây</a:t>
            </a:r>
            <a:r>
              <a:rPr lang="en-US" dirty="0"/>
              <a:t> </a:t>
            </a:r>
            <a:r>
              <a:rPr lang="en-US" dirty="0" err="1"/>
              <a:t>nảy</a:t>
            </a:r>
            <a:r>
              <a:rPr lang="en-US" dirty="0"/>
              <a:t>  </a:t>
            </a:r>
            <a:r>
              <a:rPr lang="en-US" dirty="0" err="1"/>
              <a:t>mầm</a:t>
            </a:r>
            <a:r>
              <a:rPr lang="en-US" dirty="0"/>
              <a:t> </a:t>
            </a:r>
            <a:r>
              <a:rPr lang="en-US" dirty="0" err="1"/>
              <a:t>nhé</a:t>
            </a:r>
            <a:r>
              <a:rPr lang="en-US" dirty="0"/>
              <a:t>. </a:t>
            </a:r>
            <a:r>
              <a:rPr lang="en-US" dirty="0" err="1"/>
              <a:t>Kích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chậu</a:t>
            </a:r>
            <a:r>
              <a:rPr lang="en-US" baseline="0" dirty="0"/>
              <a:t> </a:t>
            </a:r>
            <a:r>
              <a:rPr lang="en-US" baseline="0" dirty="0" err="1"/>
              <a:t>hoa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slide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.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xong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mặt</a:t>
            </a:r>
            <a:r>
              <a:rPr lang="en-US" baseline="0" dirty="0"/>
              <a:t> </a:t>
            </a:r>
            <a:r>
              <a:rPr lang="en-US" baseline="0" dirty="0" err="1"/>
              <a:t>trời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6662DE-F1A6-47CD-A8C4-98B0B68DE56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31949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Kích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mặt</a:t>
            </a:r>
            <a:r>
              <a:rPr lang="en-US" baseline="0" dirty="0"/>
              <a:t> </a:t>
            </a:r>
            <a:r>
              <a:rPr lang="en-US" baseline="0" dirty="0" err="1"/>
              <a:t>trời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r>
              <a:rPr lang="en-US" baseline="0" dirty="0"/>
              <a:t> slide </a:t>
            </a:r>
            <a:r>
              <a:rPr lang="en-US" baseline="0" dirty="0" err="1"/>
              <a:t>trò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6662DE-F1A6-47CD-A8C4-98B0B68DE56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90452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Kích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mặt</a:t>
            </a:r>
            <a:r>
              <a:rPr lang="en-US" baseline="0" dirty="0"/>
              <a:t> </a:t>
            </a:r>
            <a:r>
              <a:rPr lang="en-US" baseline="0" dirty="0" err="1"/>
              <a:t>trời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r>
              <a:rPr lang="en-US" baseline="0" dirty="0"/>
              <a:t> slide </a:t>
            </a:r>
            <a:r>
              <a:rPr lang="en-US" baseline="0" dirty="0" err="1"/>
              <a:t>trò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6662DE-F1A6-47CD-A8C4-98B0B68DE56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40230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Kích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mặt</a:t>
            </a:r>
            <a:r>
              <a:rPr lang="en-US" baseline="0" dirty="0"/>
              <a:t> </a:t>
            </a:r>
            <a:r>
              <a:rPr lang="en-US" baseline="0" dirty="0" err="1"/>
              <a:t>trời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r>
              <a:rPr lang="en-US" baseline="0" dirty="0"/>
              <a:t> slide </a:t>
            </a:r>
            <a:r>
              <a:rPr lang="en-US" baseline="0" dirty="0" err="1"/>
              <a:t>trò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6662DE-F1A6-47CD-A8C4-98B0B68DE56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00787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Kích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mặt</a:t>
            </a:r>
            <a:r>
              <a:rPr lang="en-US" baseline="0" dirty="0"/>
              <a:t> </a:t>
            </a:r>
            <a:r>
              <a:rPr lang="en-US" baseline="0" dirty="0" err="1"/>
              <a:t>trời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r>
              <a:rPr lang="en-US" baseline="0" dirty="0"/>
              <a:t> slide </a:t>
            </a:r>
            <a:r>
              <a:rPr lang="en-US" baseline="0" dirty="0" err="1"/>
              <a:t>trò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6662DE-F1A6-47CD-A8C4-98B0B68DE56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99207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678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BBE174-D638-475B-A0A6-2E5C6AD14BB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宋体" panose="02010600030101010101" pitchFamily="2" charset="-122"/>
                <a:cs typeface="+mn-cs"/>
              </a:rPr>
              <a:pPr marL="0" marR="0" lvl="0" indent="0" algn="r" defTabSz="96780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60584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3.xml"/><Relationship Id="rId4" Type="http://schemas.openxmlformats.org/officeDocument/2006/relationships/hyperlink" Target="https://www.freepik.com/" TargetMode="Externa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Layouts/_rels/slideLayout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6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8.png"/><Relationship Id="rId10" Type="http://schemas.openxmlformats.org/officeDocument/2006/relationships/image" Target="../media/image14.png"/><Relationship Id="rId4" Type="http://schemas.openxmlformats.org/officeDocument/2006/relationships/image" Target="../media/image7.png"/><Relationship Id="rId9" Type="http://schemas.openxmlformats.org/officeDocument/2006/relationships/image" Target="../media/image13.png"/><Relationship Id="rId14" Type="http://schemas.openxmlformats.org/officeDocument/2006/relationships/image" Target="../media/image9.png"/></Relationships>
</file>

<file path=ppt/slideLayouts/_rels/slideLayout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18" Type="http://schemas.openxmlformats.org/officeDocument/2006/relationships/image" Target="../media/image33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17" Type="http://schemas.microsoft.com/office/2007/relationships/hdphoto" Target="../media/hdphoto1.wdp"/><Relationship Id="rId2" Type="http://schemas.openxmlformats.org/officeDocument/2006/relationships/image" Target="../media/image18.png"/><Relationship Id="rId16" Type="http://schemas.openxmlformats.org/officeDocument/2006/relationships/image" Target="../media/image32.png"/><Relationship Id="rId20" Type="http://schemas.openxmlformats.org/officeDocument/2006/relationships/image" Target="../media/image34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5" Type="http://schemas.openxmlformats.org/officeDocument/2006/relationships/image" Target="../media/image31.png"/><Relationship Id="rId10" Type="http://schemas.openxmlformats.org/officeDocument/2006/relationships/image" Target="../media/image26.png"/><Relationship Id="rId19" Type="http://schemas.microsoft.com/office/2007/relationships/hdphoto" Target="../media/hdphoto2.wdp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Layouts/_rels/slideLayout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12" Type="http://schemas.openxmlformats.org/officeDocument/2006/relationships/image" Target="../media/image28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6.png"/><Relationship Id="rId11" Type="http://schemas.openxmlformats.org/officeDocument/2006/relationships/image" Target="../media/image20.png"/><Relationship Id="rId5" Type="http://schemas.openxmlformats.org/officeDocument/2006/relationships/image" Target="../media/image25.png"/><Relationship Id="rId10" Type="http://schemas.openxmlformats.org/officeDocument/2006/relationships/image" Target="../media/image27.png"/><Relationship Id="rId4" Type="http://schemas.openxmlformats.org/officeDocument/2006/relationships/image" Target="../media/image24.png"/><Relationship Id="rId9" Type="http://schemas.openxmlformats.org/officeDocument/2006/relationships/image" Target="../media/image23.png"/></Relationships>
</file>

<file path=ppt/slideLayouts/_rels/slideLayout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12" Type="http://schemas.openxmlformats.org/officeDocument/2006/relationships/image" Target="../media/image28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6.png"/><Relationship Id="rId11" Type="http://schemas.openxmlformats.org/officeDocument/2006/relationships/image" Target="../media/image20.png"/><Relationship Id="rId5" Type="http://schemas.openxmlformats.org/officeDocument/2006/relationships/image" Target="../media/image25.png"/><Relationship Id="rId10" Type="http://schemas.openxmlformats.org/officeDocument/2006/relationships/image" Target="../media/image27.png"/><Relationship Id="rId4" Type="http://schemas.openxmlformats.org/officeDocument/2006/relationships/image" Target="../media/image24.png"/><Relationship Id="rId9" Type="http://schemas.openxmlformats.org/officeDocument/2006/relationships/image" Target="../media/image23.png"/></Relationships>
</file>

<file path=ppt/slideLayouts/_rels/slideLayout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12" Type="http://schemas.openxmlformats.org/officeDocument/2006/relationships/image" Target="../media/image28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6.png"/><Relationship Id="rId11" Type="http://schemas.openxmlformats.org/officeDocument/2006/relationships/image" Target="../media/image20.png"/><Relationship Id="rId5" Type="http://schemas.openxmlformats.org/officeDocument/2006/relationships/image" Target="../media/image25.png"/><Relationship Id="rId10" Type="http://schemas.openxmlformats.org/officeDocument/2006/relationships/image" Target="../media/image27.png"/><Relationship Id="rId4" Type="http://schemas.openxmlformats.org/officeDocument/2006/relationships/image" Target="../media/image24.png"/><Relationship Id="rId9" Type="http://schemas.openxmlformats.org/officeDocument/2006/relationships/image" Target="../media/image23.png"/></Relationships>
</file>

<file path=ppt/slideLayouts/_rels/slideLayout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12" Type="http://schemas.openxmlformats.org/officeDocument/2006/relationships/image" Target="../media/image28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6.png"/><Relationship Id="rId11" Type="http://schemas.openxmlformats.org/officeDocument/2006/relationships/image" Target="../media/image20.png"/><Relationship Id="rId5" Type="http://schemas.openxmlformats.org/officeDocument/2006/relationships/image" Target="../media/image25.png"/><Relationship Id="rId10" Type="http://schemas.openxmlformats.org/officeDocument/2006/relationships/image" Target="../media/image27.png"/><Relationship Id="rId4" Type="http://schemas.openxmlformats.org/officeDocument/2006/relationships/image" Target="../media/image24.png"/><Relationship Id="rId9" Type="http://schemas.openxmlformats.org/officeDocument/2006/relationships/image" Target="../media/image23.png"/></Relationships>
</file>

<file path=ppt/slideLayouts/_rels/slideLayout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12" Type="http://schemas.openxmlformats.org/officeDocument/2006/relationships/image" Target="../media/image28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6.png"/><Relationship Id="rId11" Type="http://schemas.openxmlformats.org/officeDocument/2006/relationships/image" Target="../media/image20.png"/><Relationship Id="rId5" Type="http://schemas.openxmlformats.org/officeDocument/2006/relationships/image" Target="../media/image25.png"/><Relationship Id="rId10" Type="http://schemas.openxmlformats.org/officeDocument/2006/relationships/image" Target="../media/image27.png"/><Relationship Id="rId4" Type="http://schemas.openxmlformats.org/officeDocument/2006/relationships/image" Target="../media/image24.png"/><Relationship Id="rId9" Type="http://schemas.openxmlformats.org/officeDocument/2006/relationships/image" Target="../media/image23.png"/></Relationships>
</file>

<file path=ppt/slideLayouts/_rels/slideLayout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12" Type="http://schemas.openxmlformats.org/officeDocument/2006/relationships/image" Target="../media/image28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6.png"/><Relationship Id="rId11" Type="http://schemas.openxmlformats.org/officeDocument/2006/relationships/image" Target="../media/image20.png"/><Relationship Id="rId5" Type="http://schemas.openxmlformats.org/officeDocument/2006/relationships/image" Target="../media/image25.png"/><Relationship Id="rId10" Type="http://schemas.openxmlformats.org/officeDocument/2006/relationships/image" Target="../media/image27.png"/><Relationship Id="rId4" Type="http://schemas.openxmlformats.org/officeDocument/2006/relationships/image" Target="../media/image24.png"/><Relationship Id="rId9" Type="http://schemas.openxmlformats.org/officeDocument/2006/relationships/image" Target="../media/image23.png"/></Relationships>
</file>

<file path=ppt/slideLayouts/_rels/slideLayout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12" Type="http://schemas.openxmlformats.org/officeDocument/2006/relationships/image" Target="../media/image28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6.png"/><Relationship Id="rId11" Type="http://schemas.openxmlformats.org/officeDocument/2006/relationships/image" Target="../media/image20.png"/><Relationship Id="rId5" Type="http://schemas.openxmlformats.org/officeDocument/2006/relationships/image" Target="../media/image25.png"/><Relationship Id="rId10" Type="http://schemas.openxmlformats.org/officeDocument/2006/relationships/image" Target="../media/image27.png"/><Relationship Id="rId4" Type="http://schemas.openxmlformats.org/officeDocument/2006/relationships/image" Target="../media/image24.png"/><Relationship Id="rId9" Type="http://schemas.openxmlformats.org/officeDocument/2006/relationships/image" Target="../media/image23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12" Type="http://schemas.openxmlformats.org/officeDocument/2006/relationships/image" Target="../media/image28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6.png"/><Relationship Id="rId11" Type="http://schemas.openxmlformats.org/officeDocument/2006/relationships/image" Target="../media/image20.png"/><Relationship Id="rId5" Type="http://schemas.openxmlformats.org/officeDocument/2006/relationships/image" Target="../media/image25.png"/><Relationship Id="rId10" Type="http://schemas.openxmlformats.org/officeDocument/2006/relationships/image" Target="../media/image27.png"/><Relationship Id="rId4" Type="http://schemas.openxmlformats.org/officeDocument/2006/relationships/image" Target="../media/image24.png"/><Relationship Id="rId9" Type="http://schemas.openxmlformats.org/officeDocument/2006/relationships/image" Target="../media/image23.png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852400"/>
      </p:ext>
    </p:extLst>
  </p:cSld>
  <p:clrMapOvr>
    <a:masterClrMapping/>
  </p:clrMapOvr>
  <p:transition spd="med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5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body" idx="1"/>
          </p:nvPr>
        </p:nvSpPr>
        <p:spPr>
          <a:xfrm>
            <a:off x="2022084" y="2648892"/>
            <a:ext cx="3631200" cy="138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body" idx="2"/>
          </p:nvPr>
        </p:nvSpPr>
        <p:spPr>
          <a:xfrm>
            <a:off x="7403491" y="2648892"/>
            <a:ext cx="3631200" cy="138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title" idx="3"/>
          </p:nvPr>
        </p:nvSpPr>
        <p:spPr>
          <a:xfrm>
            <a:off x="2025441" y="2113067"/>
            <a:ext cx="3631200" cy="70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title" idx="4"/>
          </p:nvPr>
        </p:nvSpPr>
        <p:spPr>
          <a:xfrm>
            <a:off x="7403507" y="2113067"/>
            <a:ext cx="3631200" cy="70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8" name="Google Shape;38;p5"/>
          <p:cNvSpPr/>
          <p:nvPr/>
        </p:nvSpPr>
        <p:spPr>
          <a:xfrm>
            <a:off x="-176977" y="4463606"/>
            <a:ext cx="2791537" cy="1417929"/>
          </a:xfrm>
          <a:custGeom>
            <a:avLst/>
            <a:gdLst/>
            <a:ahLst/>
            <a:cxnLst/>
            <a:rect l="l" t="t" r="r" b="b"/>
            <a:pathLst>
              <a:path w="149841" h="76110" extrusionOk="0">
                <a:moveTo>
                  <a:pt x="72562" y="0"/>
                </a:moveTo>
                <a:cubicBezTo>
                  <a:pt x="72200" y="0"/>
                  <a:pt x="71840" y="4"/>
                  <a:pt x="71484" y="14"/>
                </a:cubicBezTo>
                <a:cubicBezTo>
                  <a:pt x="70384" y="45"/>
                  <a:pt x="69376" y="1205"/>
                  <a:pt x="68276" y="1297"/>
                </a:cubicBezTo>
                <a:cubicBezTo>
                  <a:pt x="67207" y="1389"/>
                  <a:pt x="66107" y="1328"/>
                  <a:pt x="65038" y="1480"/>
                </a:cubicBezTo>
                <a:cubicBezTo>
                  <a:pt x="63969" y="1603"/>
                  <a:pt x="62839" y="1480"/>
                  <a:pt x="61770" y="1664"/>
                </a:cubicBezTo>
                <a:cubicBezTo>
                  <a:pt x="61588" y="1696"/>
                  <a:pt x="61400" y="1708"/>
                  <a:pt x="61207" y="1708"/>
                </a:cubicBezTo>
                <a:cubicBezTo>
                  <a:pt x="60542" y="1708"/>
                  <a:pt x="59826" y="1559"/>
                  <a:pt x="59153" y="1559"/>
                </a:cubicBezTo>
                <a:cubicBezTo>
                  <a:pt x="58908" y="1559"/>
                  <a:pt x="58669" y="1579"/>
                  <a:pt x="58440" y="1633"/>
                </a:cubicBezTo>
                <a:cubicBezTo>
                  <a:pt x="57371" y="1847"/>
                  <a:pt x="56485" y="2794"/>
                  <a:pt x="55416" y="3069"/>
                </a:cubicBezTo>
                <a:cubicBezTo>
                  <a:pt x="54377" y="3374"/>
                  <a:pt x="53491" y="4138"/>
                  <a:pt x="52452" y="4444"/>
                </a:cubicBezTo>
                <a:cubicBezTo>
                  <a:pt x="51414" y="4780"/>
                  <a:pt x="50314" y="4902"/>
                  <a:pt x="49306" y="5299"/>
                </a:cubicBezTo>
                <a:cubicBezTo>
                  <a:pt x="48298" y="5665"/>
                  <a:pt x="46984" y="5299"/>
                  <a:pt x="45976" y="5727"/>
                </a:cubicBezTo>
                <a:cubicBezTo>
                  <a:pt x="44968" y="6154"/>
                  <a:pt x="43899" y="6460"/>
                  <a:pt x="42921" y="6918"/>
                </a:cubicBezTo>
                <a:cubicBezTo>
                  <a:pt x="41944" y="7376"/>
                  <a:pt x="41455" y="8904"/>
                  <a:pt x="40508" y="9392"/>
                </a:cubicBezTo>
                <a:cubicBezTo>
                  <a:pt x="39530" y="9881"/>
                  <a:pt x="38400" y="10034"/>
                  <a:pt x="37453" y="10584"/>
                </a:cubicBezTo>
                <a:cubicBezTo>
                  <a:pt x="36506" y="11134"/>
                  <a:pt x="35529" y="11653"/>
                  <a:pt x="34612" y="12233"/>
                </a:cubicBezTo>
                <a:cubicBezTo>
                  <a:pt x="33726" y="12814"/>
                  <a:pt x="32688" y="13241"/>
                  <a:pt x="31802" y="13852"/>
                </a:cubicBezTo>
                <a:cubicBezTo>
                  <a:pt x="30916" y="14494"/>
                  <a:pt x="29816" y="14861"/>
                  <a:pt x="28930" y="15502"/>
                </a:cubicBezTo>
                <a:cubicBezTo>
                  <a:pt x="28075" y="16174"/>
                  <a:pt x="27739" y="17518"/>
                  <a:pt x="26914" y="18190"/>
                </a:cubicBezTo>
                <a:cubicBezTo>
                  <a:pt x="26089" y="18862"/>
                  <a:pt x="25234" y="19565"/>
                  <a:pt x="24439" y="20298"/>
                </a:cubicBezTo>
                <a:cubicBezTo>
                  <a:pt x="23645" y="21031"/>
                  <a:pt x="22270" y="21184"/>
                  <a:pt x="21507" y="21948"/>
                </a:cubicBezTo>
                <a:cubicBezTo>
                  <a:pt x="20743" y="22711"/>
                  <a:pt x="20804" y="24269"/>
                  <a:pt x="20071" y="25094"/>
                </a:cubicBezTo>
                <a:cubicBezTo>
                  <a:pt x="19338" y="25888"/>
                  <a:pt x="18880" y="26897"/>
                  <a:pt x="18177" y="27721"/>
                </a:cubicBezTo>
                <a:cubicBezTo>
                  <a:pt x="17444" y="28546"/>
                  <a:pt x="16069" y="28791"/>
                  <a:pt x="15397" y="29646"/>
                </a:cubicBezTo>
                <a:cubicBezTo>
                  <a:pt x="14725" y="30532"/>
                  <a:pt x="13564" y="31051"/>
                  <a:pt x="12953" y="31937"/>
                </a:cubicBezTo>
                <a:cubicBezTo>
                  <a:pt x="12342" y="32853"/>
                  <a:pt x="12067" y="34014"/>
                  <a:pt x="11487" y="34931"/>
                </a:cubicBezTo>
                <a:cubicBezTo>
                  <a:pt x="10906" y="35847"/>
                  <a:pt x="9990" y="36580"/>
                  <a:pt x="9471" y="37527"/>
                </a:cubicBezTo>
                <a:cubicBezTo>
                  <a:pt x="8921" y="38474"/>
                  <a:pt x="9593" y="40093"/>
                  <a:pt x="9074" y="41040"/>
                </a:cubicBezTo>
                <a:cubicBezTo>
                  <a:pt x="8554" y="42018"/>
                  <a:pt x="6813" y="42354"/>
                  <a:pt x="6355" y="43332"/>
                </a:cubicBezTo>
                <a:cubicBezTo>
                  <a:pt x="5897" y="44309"/>
                  <a:pt x="6660" y="45837"/>
                  <a:pt x="6233" y="46845"/>
                </a:cubicBezTo>
                <a:cubicBezTo>
                  <a:pt x="5835" y="47853"/>
                  <a:pt x="5072" y="48708"/>
                  <a:pt x="4675" y="49716"/>
                </a:cubicBezTo>
                <a:cubicBezTo>
                  <a:pt x="4308" y="50755"/>
                  <a:pt x="4675" y="52007"/>
                  <a:pt x="4339" y="53046"/>
                </a:cubicBezTo>
                <a:cubicBezTo>
                  <a:pt x="4003" y="54085"/>
                  <a:pt x="2078" y="54634"/>
                  <a:pt x="1803" y="55673"/>
                </a:cubicBezTo>
                <a:cubicBezTo>
                  <a:pt x="1559" y="56742"/>
                  <a:pt x="2170" y="58025"/>
                  <a:pt x="1925" y="59064"/>
                </a:cubicBezTo>
                <a:cubicBezTo>
                  <a:pt x="1681" y="60133"/>
                  <a:pt x="887" y="61080"/>
                  <a:pt x="703" y="62149"/>
                </a:cubicBezTo>
                <a:cubicBezTo>
                  <a:pt x="489" y="63249"/>
                  <a:pt x="276" y="64318"/>
                  <a:pt x="153" y="65388"/>
                </a:cubicBezTo>
                <a:cubicBezTo>
                  <a:pt x="1" y="66487"/>
                  <a:pt x="184" y="67618"/>
                  <a:pt x="92" y="68687"/>
                </a:cubicBezTo>
                <a:cubicBezTo>
                  <a:pt x="1" y="69786"/>
                  <a:pt x="1131" y="70917"/>
                  <a:pt x="1100" y="72017"/>
                </a:cubicBezTo>
                <a:cubicBezTo>
                  <a:pt x="1039" y="73086"/>
                  <a:pt x="337" y="73574"/>
                  <a:pt x="337" y="74674"/>
                </a:cubicBezTo>
                <a:cubicBezTo>
                  <a:pt x="1864" y="75163"/>
                  <a:pt x="1742" y="75530"/>
                  <a:pt x="3392" y="75530"/>
                </a:cubicBezTo>
                <a:cubicBezTo>
                  <a:pt x="5011" y="75530"/>
                  <a:pt x="5011" y="74705"/>
                  <a:pt x="6630" y="74705"/>
                </a:cubicBezTo>
                <a:cubicBezTo>
                  <a:pt x="8249" y="74705"/>
                  <a:pt x="8249" y="74827"/>
                  <a:pt x="9868" y="74827"/>
                </a:cubicBezTo>
                <a:cubicBezTo>
                  <a:pt x="11487" y="74827"/>
                  <a:pt x="11487" y="75530"/>
                  <a:pt x="13106" y="75530"/>
                </a:cubicBezTo>
                <a:cubicBezTo>
                  <a:pt x="14725" y="75530"/>
                  <a:pt x="14725" y="74369"/>
                  <a:pt x="16344" y="74369"/>
                </a:cubicBezTo>
                <a:cubicBezTo>
                  <a:pt x="17963" y="74369"/>
                  <a:pt x="17963" y="76079"/>
                  <a:pt x="19582" y="76079"/>
                </a:cubicBezTo>
                <a:cubicBezTo>
                  <a:pt x="21201" y="76079"/>
                  <a:pt x="21201" y="75468"/>
                  <a:pt x="22820" y="75468"/>
                </a:cubicBezTo>
                <a:cubicBezTo>
                  <a:pt x="24439" y="75468"/>
                  <a:pt x="24439" y="74644"/>
                  <a:pt x="26058" y="74644"/>
                </a:cubicBezTo>
                <a:cubicBezTo>
                  <a:pt x="27678" y="74644"/>
                  <a:pt x="27678" y="75957"/>
                  <a:pt x="29297" y="75957"/>
                </a:cubicBezTo>
                <a:cubicBezTo>
                  <a:pt x="30916" y="75957"/>
                  <a:pt x="30916" y="76049"/>
                  <a:pt x="32565" y="76049"/>
                </a:cubicBezTo>
                <a:cubicBezTo>
                  <a:pt x="34184" y="76049"/>
                  <a:pt x="34184" y="75774"/>
                  <a:pt x="35803" y="75774"/>
                </a:cubicBezTo>
                <a:cubicBezTo>
                  <a:pt x="37423" y="75774"/>
                  <a:pt x="37423" y="75652"/>
                  <a:pt x="39042" y="75652"/>
                </a:cubicBezTo>
                <a:cubicBezTo>
                  <a:pt x="40661" y="75652"/>
                  <a:pt x="40661" y="74491"/>
                  <a:pt x="42280" y="74491"/>
                </a:cubicBezTo>
                <a:cubicBezTo>
                  <a:pt x="43899" y="74491"/>
                  <a:pt x="43899" y="75316"/>
                  <a:pt x="45518" y="75316"/>
                </a:cubicBezTo>
                <a:cubicBezTo>
                  <a:pt x="47137" y="75316"/>
                  <a:pt x="47137" y="74369"/>
                  <a:pt x="48756" y="74369"/>
                </a:cubicBezTo>
                <a:cubicBezTo>
                  <a:pt x="50375" y="74369"/>
                  <a:pt x="50375" y="75316"/>
                  <a:pt x="52025" y="75316"/>
                </a:cubicBezTo>
                <a:cubicBezTo>
                  <a:pt x="53644" y="75316"/>
                  <a:pt x="53644" y="76018"/>
                  <a:pt x="55232" y="76018"/>
                </a:cubicBezTo>
                <a:cubicBezTo>
                  <a:pt x="56851" y="76018"/>
                  <a:pt x="56851" y="74796"/>
                  <a:pt x="58470" y="74796"/>
                </a:cubicBezTo>
                <a:cubicBezTo>
                  <a:pt x="60089" y="74796"/>
                  <a:pt x="60120" y="75194"/>
                  <a:pt x="61739" y="75194"/>
                </a:cubicBezTo>
                <a:cubicBezTo>
                  <a:pt x="63358" y="75194"/>
                  <a:pt x="63358" y="75468"/>
                  <a:pt x="64977" y="75468"/>
                </a:cubicBezTo>
                <a:cubicBezTo>
                  <a:pt x="66596" y="75468"/>
                  <a:pt x="66596" y="75194"/>
                  <a:pt x="68215" y="75194"/>
                </a:cubicBezTo>
                <a:cubicBezTo>
                  <a:pt x="69834" y="75194"/>
                  <a:pt x="69834" y="74919"/>
                  <a:pt x="71453" y="74919"/>
                </a:cubicBezTo>
                <a:cubicBezTo>
                  <a:pt x="73073" y="74919"/>
                  <a:pt x="73073" y="76079"/>
                  <a:pt x="74722" y="76079"/>
                </a:cubicBezTo>
                <a:cubicBezTo>
                  <a:pt x="76341" y="76079"/>
                  <a:pt x="76341" y="74552"/>
                  <a:pt x="77960" y="74552"/>
                </a:cubicBezTo>
                <a:cubicBezTo>
                  <a:pt x="79579" y="74552"/>
                  <a:pt x="79579" y="74674"/>
                  <a:pt x="81198" y="74674"/>
                </a:cubicBezTo>
                <a:cubicBezTo>
                  <a:pt x="82817" y="74674"/>
                  <a:pt x="82817" y="75743"/>
                  <a:pt x="84437" y="75743"/>
                </a:cubicBezTo>
                <a:cubicBezTo>
                  <a:pt x="86056" y="75743"/>
                  <a:pt x="86056" y="75102"/>
                  <a:pt x="87675" y="75102"/>
                </a:cubicBezTo>
                <a:cubicBezTo>
                  <a:pt x="89324" y="75102"/>
                  <a:pt x="89324" y="76110"/>
                  <a:pt x="90943" y="76110"/>
                </a:cubicBezTo>
                <a:cubicBezTo>
                  <a:pt x="92562" y="76110"/>
                  <a:pt x="92562" y="75071"/>
                  <a:pt x="94181" y="75071"/>
                </a:cubicBezTo>
                <a:cubicBezTo>
                  <a:pt x="95801" y="75071"/>
                  <a:pt x="95801" y="75530"/>
                  <a:pt x="97420" y="75530"/>
                </a:cubicBezTo>
                <a:lnTo>
                  <a:pt x="100658" y="75530"/>
                </a:lnTo>
                <a:cubicBezTo>
                  <a:pt x="102277" y="75530"/>
                  <a:pt x="102277" y="74827"/>
                  <a:pt x="103926" y="74827"/>
                </a:cubicBezTo>
                <a:cubicBezTo>
                  <a:pt x="105546" y="74827"/>
                  <a:pt x="105546" y="74919"/>
                  <a:pt x="107165" y="74919"/>
                </a:cubicBezTo>
                <a:cubicBezTo>
                  <a:pt x="108784" y="74919"/>
                  <a:pt x="108784" y="74949"/>
                  <a:pt x="110403" y="74949"/>
                </a:cubicBezTo>
                <a:cubicBezTo>
                  <a:pt x="112022" y="74949"/>
                  <a:pt x="112022" y="75102"/>
                  <a:pt x="113641" y="75102"/>
                </a:cubicBezTo>
                <a:cubicBezTo>
                  <a:pt x="115260" y="75102"/>
                  <a:pt x="115260" y="76079"/>
                  <a:pt x="116879" y="76079"/>
                </a:cubicBezTo>
                <a:cubicBezTo>
                  <a:pt x="118529" y="76079"/>
                  <a:pt x="118529" y="74399"/>
                  <a:pt x="120148" y="74399"/>
                </a:cubicBezTo>
                <a:cubicBezTo>
                  <a:pt x="121767" y="74399"/>
                  <a:pt x="121767" y="74919"/>
                  <a:pt x="123386" y="74919"/>
                </a:cubicBezTo>
                <a:cubicBezTo>
                  <a:pt x="125005" y="74919"/>
                  <a:pt x="125005" y="75102"/>
                  <a:pt x="126624" y="75102"/>
                </a:cubicBezTo>
                <a:cubicBezTo>
                  <a:pt x="128243" y="75102"/>
                  <a:pt x="128274" y="74552"/>
                  <a:pt x="129893" y="74552"/>
                </a:cubicBezTo>
                <a:cubicBezTo>
                  <a:pt x="131512" y="74552"/>
                  <a:pt x="131512" y="75010"/>
                  <a:pt x="133131" y="75010"/>
                </a:cubicBezTo>
                <a:cubicBezTo>
                  <a:pt x="134750" y="75010"/>
                  <a:pt x="134750" y="75285"/>
                  <a:pt x="136369" y="75285"/>
                </a:cubicBezTo>
                <a:cubicBezTo>
                  <a:pt x="137988" y="75285"/>
                  <a:pt x="137988" y="75102"/>
                  <a:pt x="139638" y="75102"/>
                </a:cubicBezTo>
                <a:cubicBezTo>
                  <a:pt x="141257" y="75102"/>
                  <a:pt x="141257" y="75346"/>
                  <a:pt x="142876" y="75346"/>
                </a:cubicBezTo>
                <a:cubicBezTo>
                  <a:pt x="144495" y="75346"/>
                  <a:pt x="144464" y="75743"/>
                  <a:pt x="146114" y="75805"/>
                </a:cubicBezTo>
                <a:cubicBezTo>
                  <a:pt x="146218" y="75808"/>
                  <a:pt x="146315" y="75810"/>
                  <a:pt x="146406" y="75810"/>
                </a:cubicBezTo>
                <a:cubicBezTo>
                  <a:pt x="147739" y="75810"/>
                  <a:pt x="147833" y="75405"/>
                  <a:pt x="149291" y="74919"/>
                </a:cubicBezTo>
                <a:cubicBezTo>
                  <a:pt x="149291" y="73849"/>
                  <a:pt x="149841" y="73025"/>
                  <a:pt x="149780" y="71955"/>
                </a:cubicBezTo>
                <a:cubicBezTo>
                  <a:pt x="149749" y="70856"/>
                  <a:pt x="149810" y="69756"/>
                  <a:pt x="149719" y="68656"/>
                </a:cubicBezTo>
                <a:cubicBezTo>
                  <a:pt x="149627" y="67587"/>
                  <a:pt x="149535" y="66457"/>
                  <a:pt x="149383" y="65388"/>
                </a:cubicBezTo>
                <a:cubicBezTo>
                  <a:pt x="149230" y="64318"/>
                  <a:pt x="148710" y="63280"/>
                  <a:pt x="148527" y="62210"/>
                </a:cubicBezTo>
                <a:cubicBezTo>
                  <a:pt x="148344" y="61141"/>
                  <a:pt x="147000" y="60316"/>
                  <a:pt x="146786" y="59247"/>
                </a:cubicBezTo>
                <a:cubicBezTo>
                  <a:pt x="146572" y="58209"/>
                  <a:pt x="146542" y="57109"/>
                  <a:pt x="146267" y="56070"/>
                </a:cubicBezTo>
                <a:cubicBezTo>
                  <a:pt x="145961" y="55001"/>
                  <a:pt x="146939" y="53596"/>
                  <a:pt x="146603" y="52557"/>
                </a:cubicBezTo>
                <a:cubicBezTo>
                  <a:pt x="146267" y="51519"/>
                  <a:pt x="144922" y="50816"/>
                  <a:pt x="144556" y="49808"/>
                </a:cubicBezTo>
                <a:cubicBezTo>
                  <a:pt x="144189" y="48800"/>
                  <a:pt x="143487" y="47914"/>
                  <a:pt x="143059" y="46936"/>
                </a:cubicBezTo>
                <a:cubicBezTo>
                  <a:pt x="142662" y="45928"/>
                  <a:pt x="142387" y="44890"/>
                  <a:pt x="141929" y="43881"/>
                </a:cubicBezTo>
                <a:cubicBezTo>
                  <a:pt x="141470" y="42904"/>
                  <a:pt x="141868" y="41499"/>
                  <a:pt x="141379" y="40552"/>
                </a:cubicBezTo>
                <a:cubicBezTo>
                  <a:pt x="140859" y="39574"/>
                  <a:pt x="139821" y="38902"/>
                  <a:pt x="139271" y="37955"/>
                </a:cubicBezTo>
                <a:cubicBezTo>
                  <a:pt x="138721" y="37039"/>
                  <a:pt x="138691" y="35756"/>
                  <a:pt x="138110" y="34870"/>
                </a:cubicBezTo>
                <a:cubicBezTo>
                  <a:pt x="137530" y="33953"/>
                  <a:pt x="137041" y="32915"/>
                  <a:pt x="136430" y="32029"/>
                </a:cubicBezTo>
                <a:cubicBezTo>
                  <a:pt x="135788" y="31143"/>
                  <a:pt x="134353" y="30868"/>
                  <a:pt x="133681" y="29982"/>
                </a:cubicBezTo>
                <a:cubicBezTo>
                  <a:pt x="133039" y="29127"/>
                  <a:pt x="133070" y="27691"/>
                  <a:pt x="132367" y="26866"/>
                </a:cubicBezTo>
                <a:cubicBezTo>
                  <a:pt x="131695" y="26011"/>
                  <a:pt x="130840" y="25308"/>
                  <a:pt x="130076" y="24483"/>
                </a:cubicBezTo>
                <a:cubicBezTo>
                  <a:pt x="129312" y="23689"/>
                  <a:pt x="128548" y="22925"/>
                  <a:pt x="127785" y="22162"/>
                </a:cubicBezTo>
                <a:cubicBezTo>
                  <a:pt x="127021" y="21398"/>
                  <a:pt x="125952" y="20940"/>
                  <a:pt x="125158" y="20206"/>
                </a:cubicBezTo>
                <a:cubicBezTo>
                  <a:pt x="124363" y="19473"/>
                  <a:pt x="123936" y="18282"/>
                  <a:pt x="123111" y="17579"/>
                </a:cubicBezTo>
                <a:cubicBezTo>
                  <a:pt x="122286" y="16877"/>
                  <a:pt x="120698" y="17121"/>
                  <a:pt x="119842" y="16480"/>
                </a:cubicBezTo>
                <a:cubicBezTo>
                  <a:pt x="118956" y="15808"/>
                  <a:pt x="118529" y="14586"/>
                  <a:pt x="117643" y="13975"/>
                </a:cubicBezTo>
                <a:cubicBezTo>
                  <a:pt x="116726" y="13364"/>
                  <a:pt x="115932" y="12569"/>
                  <a:pt x="115016" y="11989"/>
                </a:cubicBezTo>
                <a:cubicBezTo>
                  <a:pt x="114099" y="11409"/>
                  <a:pt x="112908" y="11286"/>
                  <a:pt x="111961" y="10736"/>
                </a:cubicBezTo>
                <a:cubicBezTo>
                  <a:pt x="111014" y="10187"/>
                  <a:pt x="110250" y="9362"/>
                  <a:pt x="109303" y="8842"/>
                </a:cubicBezTo>
                <a:cubicBezTo>
                  <a:pt x="108356" y="8354"/>
                  <a:pt x="107317" y="7987"/>
                  <a:pt x="106309" y="7529"/>
                </a:cubicBezTo>
                <a:cubicBezTo>
                  <a:pt x="105332" y="7071"/>
                  <a:pt x="104446" y="6338"/>
                  <a:pt x="103438" y="5940"/>
                </a:cubicBezTo>
                <a:cubicBezTo>
                  <a:pt x="102460" y="5513"/>
                  <a:pt x="101177" y="5788"/>
                  <a:pt x="100169" y="5421"/>
                </a:cubicBezTo>
                <a:cubicBezTo>
                  <a:pt x="99130" y="5024"/>
                  <a:pt x="98000" y="5116"/>
                  <a:pt x="96961" y="4810"/>
                </a:cubicBezTo>
                <a:cubicBezTo>
                  <a:pt x="95923" y="4474"/>
                  <a:pt x="95037" y="3741"/>
                  <a:pt x="93998" y="3466"/>
                </a:cubicBezTo>
                <a:cubicBezTo>
                  <a:pt x="92929" y="3160"/>
                  <a:pt x="92043" y="2305"/>
                  <a:pt x="90974" y="2091"/>
                </a:cubicBezTo>
                <a:cubicBezTo>
                  <a:pt x="90594" y="2015"/>
                  <a:pt x="90202" y="1997"/>
                  <a:pt x="89807" y="1997"/>
                </a:cubicBezTo>
                <a:cubicBezTo>
                  <a:pt x="89448" y="1997"/>
                  <a:pt x="89085" y="2012"/>
                  <a:pt x="88727" y="2012"/>
                </a:cubicBezTo>
                <a:cubicBezTo>
                  <a:pt x="88371" y="2012"/>
                  <a:pt x="88018" y="1997"/>
                  <a:pt x="87675" y="1939"/>
                </a:cubicBezTo>
                <a:cubicBezTo>
                  <a:pt x="86605" y="1755"/>
                  <a:pt x="85506" y="1816"/>
                  <a:pt x="84437" y="1664"/>
                </a:cubicBezTo>
                <a:cubicBezTo>
                  <a:pt x="83367" y="1541"/>
                  <a:pt x="82359" y="717"/>
                  <a:pt x="81290" y="625"/>
                </a:cubicBezTo>
                <a:cubicBezTo>
                  <a:pt x="81223" y="619"/>
                  <a:pt x="81155" y="617"/>
                  <a:pt x="81088" y="617"/>
                </a:cubicBezTo>
                <a:cubicBezTo>
                  <a:pt x="80079" y="617"/>
                  <a:pt x="79070" y="1206"/>
                  <a:pt x="78061" y="1206"/>
                </a:cubicBezTo>
                <a:cubicBezTo>
                  <a:pt x="78038" y="1206"/>
                  <a:pt x="78014" y="1206"/>
                  <a:pt x="77991" y="1205"/>
                </a:cubicBezTo>
                <a:cubicBezTo>
                  <a:pt x="76891" y="1144"/>
                  <a:pt x="75852" y="14"/>
                  <a:pt x="74753" y="14"/>
                </a:cubicBezTo>
                <a:cubicBezTo>
                  <a:pt x="74020" y="14"/>
                  <a:pt x="73286" y="0"/>
                  <a:pt x="7256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9" name="Google Shape;39;p5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40" name="Google Shape;40;p5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41" name="Google Shape;41;p5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2" name="Google Shape;42;p5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3" name="Google Shape;43;p5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44" name="Google Shape;44;p5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5" name="Google Shape;45;p5"/>
          <p:cNvGrpSpPr/>
          <p:nvPr/>
        </p:nvGrpSpPr>
        <p:grpSpPr>
          <a:xfrm>
            <a:off x="963193" y="4625732"/>
            <a:ext cx="2680079" cy="1382920"/>
            <a:chOff x="170200" y="992400"/>
            <a:chExt cx="7153234" cy="3691066"/>
          </a:xfrm>
        </p:grpSpPr>
        <p:sp>
          <p:nvSpPr>
            <p:cNvPr id="46" name="Google Shape;46;p5"/>
            <p:cNvSpPr/>
            <p:nvPr/>
          </p:nvSpPr>
          <p:spPr>
            <a:xfrm>
              <a:off x="170200" y="1737432"/>
              <a:ext cx="7153234" cy="983657"/>
            </a:xfrm>
            <a:custGeom>
              <a:avLst/>
              <a:gdLst/>
              <a:ahLst/>
              <a:cxnLst/>
              <a:rect l="l" t="t" r="r" b="b"/>
              <a:pathLst>
                <a:path w="89752" h="12342" extrusionOk="0">
                  <a:moveTo>
                    <a:pt x="0" y="0"/>
                  </a:moveTo>
                  <a:lnTo>
                    <a:pt x="0" y="12342"/>
                  </a:lnTo>
                  <a:lnTo>
                    <a:pt x="89751" y="12342"/>
                  </a:lnTo>
                  <a:lnTo>
                    <a:pt x="897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" name="Google Shape;47;p5"/>
            <p:cNvSpPr/>
            <p:nvPr/>
          </p:nvSpPr>
          <p:spPr>
            <a:xfrm>
              <a:off x="170200" y="3329752"/>
              <a:ext cx="7153234" cy="983657"/>
            </a:xfrm>
            <a:custGeom>
              <a:avLst/>
              <a:gdLst/>
              <a:ahLst/>
              <a:cxnLst/>
              <a:rect l="l" t="t" r="r" b="b"/>
              <a:pathLst>
                <a:path w="89752" h="12342" extrusionOk="0">
                  <a:moveTo>
                    <a:pt x="0" y="0"/>
                  </a:moveTo>
                  <a:lnTo>
                    <a:pt x="0" y="12342"/>
                  </a:lnTo>
                  <a:lnTo>
                    <a:pt x="89751" y="12342"/>
                  </a:lnTo>
                  <a:lnTo>
                    <a:pt x="897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" name="Google Shape;48;p5"/>
            <p:cNvSpPr/>
            <p:nvPr/>
          </p:nvSpPr>
          <p:spPr>
            <a:xfrm>
              <a:off x="576748" y="992400"/>
              <a:ext cx="983737" cy="3691066"/>
            </a:xfrm>
            <a:custGeom>
              <a:avLst/>
              <a:gdLst/>
              <a:ahLst/>
              <a:cxnLst/>
              <a:rect l="l" t="t" r="r" b="b"/>
              <a:pathLst>
                <a:path w="12343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2" y="7057"/>
                    <a:pt x="1" y="7210"/>
                    <a:pt x="31" y="7363"/>
                  </a:cubicBezTo>
                  <a:lnTo>
                    <a:pt x="31" y="46312"/>
                  </a:lnTo>
                  <a:lnTo>
                    <a:pt x="12342" y="46312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90" y="6966"/>
                  </a:cubicBezTo>
                  <a:lnTo>
                    <a:pt x="6538" y="184"/>
                  </a:lnTo>
                  <a:cubicBezTo>
                    <a:pt x="6446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" name="Google Shape;49;p5"/>
            <p:cNvSpPr/>
            <p:nvPr/>
          </p:nvSpPr>
          <p:spPr>
            <a:xfrm>
              <a:off x="978514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19"/>
                    <a:pt x="0" y="1130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1" y="1772"/>
                    <a:pt x="2291" y="1130"/>
                  </a:cubicBezTo>
                  <a:cubicBezTo>
                    <a:pt x="2291" y="519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" name="Google Shape;50;p5"/>
            <p:cNvSpPr/>
            <p:nvPr/>
          </p:nvSpPr>
          <p:spPr>
            <a:xfrm>
              <a:off x="978514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20"/>
                    <a:pt x="0" y="1161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1" y="1772"/>
                    <a:pt x="2291" y="1161"/>
                  </a:cubicBezTo>
                  <a:cubicBezTo>
                    <a:pt x="2291" y="520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" name="Google Shape;51;p5"/>
            <p:cNvSpPr/>
            <p:nvPr/>
          </p:nvSpPr>
          <p:spPr>
            <a:xfrm>
              <a:off x="1915861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6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1" y="7057"/>
                    <a:pt x="0" y="7210"/>
                    <a:pt x="31" y="7363"/>
                  </a:cubicBezTo>
                  <a:lnTo>
                    <a:pt x="31" y="46312"/>
                  </a:lnTo>
                  <a:lnTo>
                    <a:pt x="12372" y="46312"/>
                  </a:lnTo>
                  <a:lnTo>
                    <a:pt x="12372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6" y="1"/>
                    <a:pt x="6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" name="Google Shape;52;p5"/>
            <p:cNvSpPr/>
            <p:nvPr/>
          </p:nvSpPr>
          <p:spPr>
            <a:xfrm>
              <a:off x="2317547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19"/>
                    <a:pt x="1" y="1130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30"/>
                  </a:cubicBezTo>
                  <a:cubicBezTo>
                    <a:pt x="2292" y="519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" name="Google Shape;53;p5"/>
            <p:cNvSpPr/>
            <p:nvPr/>
          </p:nvSpPr>
          <p:spPr>
            <a:xfrm>
              <a:off x="2317547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20"/>
                    <a:pt x="1" y="1161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61"/>
                  </a:cubicBezTo>
                  <a:cubicBezTo>
                    <a:pt x="2292" y="520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" name="Google Shape;54;p5"/>
            <p:cNvSpPr/>
            <p:nvPr/>
          </p:nvSpPr>
          <p:spPr>
            <a:xfrm>
              <a:off x="3254894" y="992400"/>
              <a:ext cx="986208" cy="3691066"/>
            </a:xfrm>
            <a:custGeom>
              <a:avLst/>
              <a:gdLst/>
              <a:ahLst/>
              <a:cxnLst/>
              <a:rect l="l" t="t" r="r" b="b"/>
              <a:pathLst>
                <a:path w="12374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6" y="184"/>
                  </a:cubicBezTo>
                  <a:lnTo>
                    <a:pt x="154" y="6966"/>
                  </a:lnTo>
                  <a:cubicBezTo>
                    <a:pt x="62" y="7057"/>
                    <a:pt x="1" y="7210"/>
                    <a:pt x="32" y="7363"/>
                  </a:cubicBezTo>
                  <a:lnTo>
                    <a:pt x="32" y="46312"/>
                  </a:lnTo>
                  <a:lnTo>
                    <a:pt x="12373" y="46312"/>
                  </a:lnTo>
                  <a:lnTo>
                    <a:pt x="12373" y="7363"/>
                  </a:lnTo>
                  <a:lnTo>
                    <a:pt x="12343" y="7363"/>
                  </a:lnTo>
                  <a:cubicBezTo>
                    <a:pt x="12343" y="7210"/>
                    <a:pt x="12281" y="7057"/>
                    <a:pt x="12190" y="6966"/>
                  </a:cubicBezTo>
                  <a:lnTo>
                    <a:pt x="6538" y="184"/>
                  </a:lnTo>
                  <a:cubicBezTo>
                    <a:pt x="6447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" name="Google Shape;55;p5"/>
            <p:cNvSpPr/>
            <p:nvPr/>
          </p:nvSpPr>
          <p:spPr>
            <a:xfrm>
              <a:off x="3656660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19"/>
                    <a:pt x="0" y="1130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2" y="1772"/>
                    <a:pt x="2292" y="1130"/>
                  </a:cubicBezTo>
                  <a:cubicBezTo>
                    <a:pt x="2292" y="519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" name="Google Shape;56;p5"/>
            <p:cNvSpPr/>
            <p:nvPr/>
          </p:nvSpPr>
          <p:spPr>
            <a:xfrm>
              <a:off x="3656660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20"/>
                    <a:pt x="0" y="1161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2" y="1772"/>
                    <a:pt x="2292" y="1161"/>
                  </a:cubicBezTo>
                  <a:cubicBezTo>
                    <a:pt x="2292" y="520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" name="Google Shape;57;p5"/>
            <p:cNvSpPr/>
            <p:nvPr/>
          </p:nvSpPr>
          <p:spPr>
            <a:xfrm>
              <a:off x="4594007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2" y="7057"/>
                    <a:pt x="1" y="7210"/>
                    <a:pt x="1" y="7363"/>
                  </a:cubicBezTo>
                  <a:lnTo>
                    <a:pt x="1" y="46312"/>
                  </a:lnTo>
                  <a:lnTo>
                    <a:pt x="12373" y="46312"/>
                  </a:lnTo>
                  <a:lnTo>
                    <a:pt x="12373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" name="Google Shape;58;p5"/>
            <p:cNvSpPr/>
            <p:nvPr/>
          </p:nvSpPr>
          <p:spPr>
            <a:xfrm>
              <a:off x="4995773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0" y="0"/>
                  </a:moveTo>
                  <a:cubicBezTo>
                    <a:pt x="519" y="0"/>
                    <a:pt x="0" y="519"/>
                    <a:pt x="0" y="1130"/>
                  </a:cubicBezTo>
                  <a:cubicBezTo>
                    <a:pt x="0" y="1772"/>
                    <a:pt x="519" y="2291"/>
                    <a:pt x="1130" y="2291"/>
                  </a:cubicBezTo>
                  <a:cubicBezTo>
                    <a:pt x="1772" y="2291"/>
                    <a:pt x="2291" y="1772"/>
                    <a:pt x="2291" y="1130"/>
                  </a:cubicBezTo>
                  <a:cubicBezTo>
                    <a:pt x="2291" y="519"/>
                    <a:pt x="1772" y="0"/>
                    <a:pt x="11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" name="Google Shape;59;p5"/>
            <p:cNvSpPr/>
            <p:nvPr/>
          </p:nvSpPr>
          <p:spPr>
            <a:xfrm>
              <a:off x="4995773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0" y="0"/>
                  </a:moveTo>
                  <a:cubicBezTo>
                    <a:pt x="519" y="0"/>
                    <a:pt x="0" y="520"/>
                    <a:pt x="0" y="1161"/>
                  </a:cubicBezTo>
                  <a:cubicBezTo>
                    <a:pt x="0" y="1772"/>
                    <a:pt x="519" y="2291"/>
                    <a:pt x="1130" y="2291"/>
                  </a:cubicBezTo>
                  <a:cubicBezTo>
                    <a:pt x="1772" y="2291"/>
                    <a:pt x="2291" y="1772"/>
                    <a:pt x="2291" y="1161"/>
                  </a:cubicBezTo>
                  <a:cubicBezTo>
                    <a:pt x="2291" y="520"/>
                    <a:pt x="1772" y="0"/>
                    <a:pt x="11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" name="Google Shape;60;p5"/>
            <p:cNvSpPr/>
            <p:nvPr/>
          </p:nvSpPr>
          <p:spPr>
            <a:xfrm>
              <a:off x="5933120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6" y="1"/>
                  </a:moveTo>
                  <a:cubicBezTo>
                    <a:pt x="6056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1" y="7057"/>
                    <a:pt x="0" y="7210"/>
                    <a:pt x="31" y="7363"/>
                  </a:cubicBezTo>
                  <a:lnTo>
                    <a:pt x="31" y="46312"/>
                  </a:lnTo>
                  <a:lnTo>
                    <a:pt x="12372" y="46312"/>
                  </a:lnTo>
                  <a:lnTo>
                    <a:pt x="12372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6" y="1"/>
                    <a:pt x="6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" name="Google Shape;61;p5"/>
            <p:cNvSpPr/>
            <p:nvPr/>
          </p:nvSpPr>
          <p:spPr>
            <a:xfrm>
              <a:off x="6334806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19"/>
                    <a:pt x="1" y="1130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30"/>
                  </a:cubicBezTo>
                  <a:cubicBezTo>
                    <a:pt x="2292" y="519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" name="Google Shape;62;p5"/>
            <p:cNvSpPr/>
            <p:nvPr/>
          </p:nvSpPr>
          <p:spPr>
            <a:xfrm>
              <a:off x="6334806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20"/>
                    <a:pt x="1" y="1161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61"/>
                  </a:cubicBezTo>
                  <a:cubicBezTo>
                    <a:pt x="2292" y="520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3" name="Google Shape;63;p5"/>
          <p:cNvGrpSpPr/>
          <p:nvPr/>
        </p:nvGrpSpPr>
        <p:grpSpPr>
          <a:xfrm>
            <a:off x="3495626" y="4625732"/>
            <a:ext cx="2680079" cy="1382920"/>
            <a:chOff x="170200" y="992400"/>
            <a:chExt cx="7153234" cy="3691066"/>
          </a:xfrm>
        </p:grpSpPr>
        <p:sp>
          <p:nvSpPr>
            <p:cNvPr id="64" name="Google Shape;64;p5"/>
            <p:cNvSpPr/>
            <p:nvPr/>
          </p:nvSpPr>
          <p:spPr>
            <a:xfrm>
              <a:off x="170200" y="1737432"/>
              <a:ext cx="7153234" cy="983657"/>
            </a:xfrm>
            <a:custGeom>
              <a:avLst/>
              <a:gdLst/>
              <a:ahLst/>
              <a:cxnLst/>
              <a:rect l="l" t="t" r="r" b="b"/>
              <a:pathLst>
                <a:path w="89752" h="12342" extrusionOk="0">
                  <a:moveTo>
                    <a:pt x="0" y="0"/>
                  </a:moveTo>
                  <a:lnTo>
                    <a:pt x="0" y="12342"/>
                  </a:lnTo>
                  <a:lnTo>
                    <a:pt x="89751" y="12342"/>
                  </a:lnTo>
                  <a:lnTo>
                    <a:pt x="897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" name="Google Shape;65;p5"/>
            <p:cNvSpPr/>
            <p:nvPr/>
          </p:nvSpPr>
          <p:spPr>
            <a:xfrm>
              <a:off x="170200" y="3329752"/>
              <a:ext cx="7153234" cy="983657"/>
            </a:xfrm>
            <a:custGeom>
              <a:avLst/>
              <a:gdLst/>
              <a:ahLst/>
              <a:cxnLst/>
              <a:rect l="l" t="t" r="r" b="b"/>
              <a:pathLst>
                <a:path w="89752" h="12342" extrusionOk="0">
                  <a:moveTo>
                    <a:pt x="0" y="0"/>
                  </a:moveTo>
                  <a:lnTo>
                    <a:pt x="0" y="12342"/>
                  </a:lnTo>
                  <a:lnTo>
                    <a:pt x="89751" y="12342"/>
                  </a:lnTo>
                  <a:lnTo>
                    <a:pt x="897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" name="Google Shape;66;p5"/>
            <p:cNvSpPr/>
            <p:nvPr/>
          </p:nvSpPr>
          <p:spPr>
            <a:xfrm>
              <a:off x="576748" y="992400"/>
              <a:ext cx="983737" cy="3691066"/>
            </a:xfrm>
            <a:custGeom>
              <a:avLst/>
              <a:gdLst/>
              <a:ahLst/>
              <a:cxnLst/>
              <a:rect l="l" t="t" r="r" b="b"/>
              <a:pathLst>
                <a:path w="12343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2" y="7057"/>
                    <a:pt x="1" y="7210"/>
                    <a:pt x="31" y="7363"/>
                  </a:cubicBezTo>
                  <a:lnTo>
                    <a:pt x="31" y="46312"/>
                  </a:lnTo>
                  <a:lnTo>
                    <a:pt x="12342" y="46312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90" y="6966"/>
                  </a:cubicBezTo>
                  <a:lnTo>
                    <a:pt x="6538" y="184"/>
                  </a:lnTo>
                  <a:cubicBezTo>
                    <a:pt x="6446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" name="Google Shape;67;p5"/>
            <p:cNvSpPr/>
            <p:nvPr/>
          </p:nvSpPr>
          <p:spPr>
            <a:xfrm>
              <a:off x="978514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19"/>
                    <a:pt x="0" y="1130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1" y="1772"/>
                    <a:pt x="2291" y="1130"/>
                  </a:cubicBezTo>
                  <a:cubicBezTo>
                    <a:pt x="2291" y="519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" name="Google Shape;68;p5"/>
            <p:cNvSpPr/>
            <p:nvPr/>
          </p:nvSpPr>
          <p:spPr>
            <a:xfrm>
              <a:off x="978514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20"/>
                    <a:pt x="0" y="1161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1" y="1772"/>
                    <a:pt x="2291" y="1161"/>
                  </a:cubicBezTo>
                  <a:cubicBezTo>
                    <a:pt x="2291" y="520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" name="Google Shape;69;p5"/>
            <p:cNvSpPr/>
            <p:nvPr/>
          </p:nvSpPr>
          <p:spPr>
            <a:xfrm>
              <a:off x="1915861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6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1" y="7057"/>
                    <a:pt x="0" y="7210"/>
                    <a:pt x="31" y="7363"/>
                  </a:cubicBezTo>
                  <a:lnTo>
                    <a:pt x="31" y="46312"/>
                  </a:lnTo>
                  <a:lnTo>
                    <a:pt x="12372" y="46312"/>
                  </a:lnTo>
                  <a:lnTo>
                    <a:pt x="12372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6" y="1"/>
                    <a:pt x="6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" name="Google Shape;70;p5"/>
            <p:cNvSpPr/>
            <p:nvPr/>
          </p:nvSpPr>
          <p:spPr>
            <a:xfrm>
              <a:off x="2317547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19"/>
                    <a:pt x="1" y="1130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30"/>
                  </a:cubicBezTo>
                  <a:cubicBezTo>
                    <a:pt x="2292" y="519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" name="Google Shape;71;p5"/>
            <p:cNvSpPr/>
            <p:nvPr/>
          </p:nvSpPr>
          <p:spPr>
            <a:xfrm>
              <a:off x="2317547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20"/>
                    <a:pt x="1" y="1161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61"/>
                  </a:cubicBezTo>
                  <a:cubicBezTo>
                    <a:pt x="2292" y="520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" name="Google Shape;72;p5"/>
            <p:cNvSpPr/>
            <p:nvPr/>
          </p:nvSpPr>
          <p:spPr>
            <a:xfrm>
              <a:off x="3254894" y="992400"/>
              <a:ext cx="986208" cy="3691066"/>
            </a:xfrm>
            <a:custGeom>
              <a:avLst/>
              <a:gdLst/>
              <a:ahLst/>
              <a:cxnLst/>
              <a:rect l="l" t="t" r="r" b="b"/>
              <a:pathLst>
                <a:path w="12374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6" y="184"/>
                  </a:cubicBezTo>
                  <a:lnTo>
                    <a:pt x="154" y="6966"/>
                  </a:lnTo>
                  <a:cubicBezTo>
                    <a:pt x="62" y="7057"/>
                    <a:pt x="1" y="7210"/>
                    <a:pt x="32" y="7363"/>
                  </a:cubicBezTo>
                  <a:lnTo>
                    <a:pt x="32" y="46312"/>
                  </a:lnTo>
                  <a:lnTo>
                    <a:pt x="12373" y="46312"/>
                  </a:lnTo>
                  <a:lnTo>
                    <a:pt x="12373" y="7363"/>
                  </a:lnTo>
                  <a:lnTo>
                    <a:pt x="12343" y="7363"/>
                  </a:lnTo>
                  <a:cubicBezTo>
                    <a:pt x="12343" y="7210"/>
                    <a:pt x="12281" y="7057"/>
                    <a:pt x="12190" y="6966"/>
                  </a:cubicBezTo>
                  <a:lnTo>
                    <a:pt x="6538" y="184"/>
                  </a:lnTo>
                  <a:cubicBezTo>
                    <a:pt x="6447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" name="Google Shape;73;p5"/>
            <p:cNvSpPr/>
            <p:nvPr/>
          </p:nvSpPr>
          <p:spPr>
            <a:xfrm>
              <a:off x="3656660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19"/>
                    <a:pt x="0" y="1130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2" y="1772"/>
                    <a:pt x="2292" y="1130"/>
                  </a:cubicBezTo>
                  <a:cubicBezTo>
                    <a:pt x="2292" y="519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" name="Google Shape;74;p5"/>
            <p:cNvSpPr/>
            <p:nvPr/>
          </p:nvSpPr>
          <p:spPr>
            <a:xfrm>
              <a:off x="3656660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20"/>
                    <a:pt x="0" y="1161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2" y="1772"/>
                    <a:pt x="2292" y="1161"/>
                  </a:cubicBezTo>
                  <a:cubicBezTo>
                    <a:pt x="2292" y="520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" name="Google Shape;75;p5"/>
            <p:cNvSpPr/>
            <p:nvPr/>
          </p:nvSpPr>
          <p:spPr>
            <a:xfrm>
              <a:off x="4594007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2" y="7057"/>
                    <a:pt x="1" y="7210"/>
                    <a:pt x="1" y="7363"/>
                  </a:cubicBezTo>
                  <a:lnTo>
                    <a:pt x="1" y="46312"/>
                  </a:lnTo>
                  <a:lnTo>
                    <a:pt x="12373" y="46312"/>
                  </a:lnTo>
                  <a:lnTo>
                    <a:pt x="12373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" name="Google Shape;76;p5"/>
            <p:cNvSpPr/>
            <p:nvPr/>
          </p:nvSpPr>
          <p:spPr>
            <a:xfrm>
              <a:off x="4995773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0" y="0"/>
                  </a:moveTo>
                  <a:cubicBezTo>
                    <a:pt x="519" y="0"/>
                    <a:pt x="0" y="519"/>
                    <a:pt x="0" y="1130"/>
                  </a:cubicBezTo>
                  <a:cubicBezTo>
                    <a:pt x="0" y="1772"/>
                    <a:pt x="519" y="2291"/>
                    <a:pt x="1130" y="2291"/>
                  </a:cubicBezTo>
                  <a:cubicBezTo>
                    <a:pt x="1772" y="2291"/>
                    <a:pt x="2291" y="1772"/>
                    <a:pt x="2291" y="1130"/>
                  </a:cubicBezTo>
                  <a:cubicBezTo>
                    <a:pt x="2291" y="519"/>
                    <a:pt x="1772" y="0"/>
                    <a:pt x="11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" name="Google Shape;77;p5"/>
            <p:cNvSpPr/>
            <p:nvPr/>
          </p:nvSpPr>
          <p:spPr>
            <a:xfrm>
              <a:off x="4995773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0" y="0"/>
                  </a:moveTo>
                  <a:cubicBezTo>
                    <a:pt x="519" y="0"/>
                    <a:pt x="0" y="520"/>
                    <a:pt x="0" y="1161"/>
                  </a:cubicBezTo>
                  <a:cubicBezTo>
                    <a:pt x="0" y="1772"/>
                    <a:pt x="519" y="2291"/>
                    <a:pt x="1130" y="2291"/>
                  </a:cubicBezTo>
                  <a:cubicBezTo>
                    <a:pt x="1772" y="2291"/>
                    <a:pt x="2291" y="1772"/>
                    <a:pt x="2291" y="1161"/>
                  </a:cubicBezTo>
                  <a:cubicBezTo>
                    <a:pt x="2291" y="520"/>
                    <a:pt x="1772" y="0"/>
                    <a:pt x="11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" name="Google Shape;78;p5"/>
            <p:cNvSpPr/>
            <p:nvPr/>
          </p:nvSpPr>
          <p:spPr>
            <a:xfrm>
              <a:off x="5933120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6" y="1"/>
                  </a:moveTo>
                  <a:cubicBezTo>
                    <a:pt x="6056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1" y="7057"/>
                    <a:pt x="0" y="7210"/>
                    <a:pt x="31" y="7363"/>
                  </a:cubicBezTo>
                  <a:lnTo>
                    <a:pt x="31" y="46312"/>
                  </a:lnTo>
                  <a:lnTo>
                    <a:pt x="12372" y="46312"/>
                  </a:lnTo>
                  <a:lnTo>
                    <a:pt x="12372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6" y="1"/>
                    <a:pt x="6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" name="Google Shape;79;p5"/>
            <p:cNvSpPr/>
            <p:nvPr/>
          </p:nvSpPr>
          <p:spPr>
            <a:xfrm>
              <a:off x="6334806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19"/>
                    <a:pt x="1" y="1130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30"/>
                  </a:cubicBezTo>
                  <a:cubicBezTo>
                    <a:pt x="2292" y="519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" name="Google Shape;80;p5"/>
            <p:cNvSpPr/>
            <p:nvPr/>
          </p:nvSpPr>
          <p:spPr>
            <a:xfrm>
              <a:off x="6334806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20"/>
                    <a:pt x="1" y="1161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61"/>
                  </a:cubicBezTo>
                  <a:cubicBezTo>
                    <a:pt x="2292" y="520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81" name="Google Shape;81;p5"/>
          <p:cNvGrpSpPr/>
          <p:nvPr/>
        </p:nvGrpSpPr>
        <p:grpSpPr>
          <a:xfrm>
            <a:off x="6028089" y="4625732"/>
            <a:ext cx="2680079" cy="1382920"/>
            <a:chOff x="170200" y="992400"/>
            <a:chExt cx="7153234" cy="3691066"/>
          </a:xfrm>
        </p:grpSpPr>
        <p:sp>
          <p:nvSpPr>
            <p:cNvPr id="82" name="Google Shape;82;p5"/>
            <p:cNvSpPr/>
            <p:nvPr/>
          </p:nvSpPr>
          <p:spPr>
            <a:xfrm>
              <a:off x="170200" y="1737432"/>
              <a:ext cx="7153234" cy="983657"/>
            </a:xfrm>
            <a:custGeom>
              <a:avLst/>
              <a:gdLst/>
              <a:ahLst/>
              <a:cxnLst/>
              <a:rect l="l" t="t" r="r" b="b"/>
              <a:pathLst>
                <a:path w="89752" h="12342" extrusionOk="0">
                  <a:moveTo>
                    <a:pt x="0" y="0"/>
                  </a:moveTo>
                  <a:lnTo>
                    <a:pt x="0" y="12342"/>
                  </a:lnTo>
                  <a:lnTo>
                    <a:pt x="89751" y="12342"/>
                  </a:lnTo>
                  <a:lnTo>
                    <a:pt x="897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" name="Google Shape;83;p5"/>
            <p:cNvSpPr/>
            <p:nvPr/>
          </p:nvSpPr>
          <p:spPr>
            <a:xfrm>
              <a:off x="170200" y="3329752"/>
              <a:ext cx="7153234" cy="983657"/>
            </a:xfrm>
            <a:custGeom>
              <a:avLst/>
              <a:gdLst/>
              <a:ahLst/>
              <a:cxnLst/>
              <a:rect l="l" t="t" r="r" b="b"/>
              <a:pathLst>
                <a:path w="89752" h="12342" extrusionOk="0">
                  <a:moveTo>
                    <a:pt x="0" y="0"/>
                  </a:moveTo>
                  <a:lnTo>
                    <a:pt x="0" y="12342"/>
                  </a:lnTo>
                  <a:lnTo>
                    <a:pt x="89751" y="12342"/>
                  </a:lnTo>
                  <a:lnTo>
                    <a:pt x="897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" name="Google Shape;84;p5"/>
            <p:cNvSpPr/>
            <p:nvPr/>
          </p:nvSpPr>
          <p:spPr>
            <a:xfrm>
              <a:off x="576748" y="992400"/>
              <a:ext cx="983737" cy="3691066"/>
            </a:xfrm>
            <a:custGeom>
              <a:avLst/>
              <a:gdLst/>
              <a:ahLst/>
              <a:cxnLst/>
              <a:rect l="l" t="t" r="r" b="b"/>
              <a:pathLst>
                <a:path w="12343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2" y="7057"/>
                    <a:pt x="1" y="7210"/>
                    <a:pt x="31" y="7363"/>
                  </a:cubicBezTo>
                  <a:lnTo>
                    <a:pt x="31" y="46312"/>
                  </a:lnTo>
                  <a:lnTo>
                    <a:pt x="12342" y="46312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90" y="6966"/>
                  </a:cubicBezTo>
                  <a:lnTo>
                    <a:pt x="6538" y="184"/>
                  </a:lnTo>
                  <a:cubicBezTo>
                    <a:pt x="6446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" name="Google Shape;85;p5"/>
            <p:cNvSpPr/>
            <p:nvPr/>
          </p:nvSpPr>
          <p:spPr>
            <a:xfrm>
              <a:off x="978514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19"/>
                    <a:pt x="0" y="1130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1" y="1772"/>
                    <a:pt x="2291" y="1130"/>
                  </a:cubicBezTo>
                  <a:cubicBezTo>
                    <a:pt x="2291" y="519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" name="Google Shape;86;p5"/>
            <p:cNvSpPr/>
            <p:nvPr/>
          </p:nvSpPr>
          <p:spPr>
            <a:xfrm>
              <a:off x="978514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20"/>
                    <a:pt x="0" y="1161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1" y="1772"/>
                    <a:pt x="2291" y="1161"/>
                  </a:cubicBezTo>
                  <a:cubicBezTo>
                    <a:pt x="2291" y="520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" name="Google Shape;87;p5"/>
            <p:cNvSpPr/>
            <p:nvPr/>
          </p:nvSpPr>
          <p:spPr>
            <a:xfrm>
              <a:off x="1915861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6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1" y="7057"/>
                    <a:pt x="0" y="7210"/>
                    <a:pt x="31" y="7363"/>
                  </a:cubicBezTo>
                  <a:lnTo>
                    <a:pt x="31" y="46312"/>
                  </a:lnTo>
                  <a:lnTo>
                    <a:pt x="12372" y="46312"/>
                  </a:lnTo>
                  <a:lnTo>
                    <a:pt x="12372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6" y="1"/>
                    <a:pt x="6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" name="Google Shape;88;p5"/>
            <p:cNvSpPr/>
            <p:nvPr/>
          </p:nvSpPr>
          <p:spPr>
            <a:xfrm>
              <a:off x="2317547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19"/>
                    <a:pt x="1" y="1130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30"/>
                  </a:cubicBezTo>
                  <a:cubicBezTo>
                    <a:pt x="2292" y="519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" name="Google Shape;89;p5"/>
            <p:cNvSpPr/>
            <p:nvPr/>
          </p:nvSpPr>
          <p:spPr>
            <a:xfrm>
              <a:off x="2317547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20"/>
                    <a:pt x="1" y="1161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61"/>
                  </a:cubicBezTo>
                  <a:cubicBezTo>
                    <a:pt x="2292" y="520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" name="Google Shape;90;p5"/>
            <p:cNvSpPr/>
            <p:nvPr/>
          </p:nvSpPr>
          <p:spPr>
            <a:xfrm>
              <a:off x="3254894" y="992400"/>
              <a:ext cx="986208" cy="3691066"/>
            </a:xfrm>
            <a:custGeom>
              <a:avLst/>
              <a:gdLst/>
              <a:ahLst/>
              <a:cxnLst/>
              <a:rect l="l" t="t" r="r" b="b"/>
              <a:pathLst>
                <a:path w="12374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6" y="184"/>
                  </a:cubicBezTo>
                  <a:lnTo>
                    <a:pt x="154" y="6966"/>
                  </a:lnTo>
                  <a:cubicBezTo>
                    <a:pt x="62" y="7057"/>
                    <a:pt x="1" y="7210"/>
                    <a:pt x="32" y="7363"/>
                  </a:cubicBezTo>
                  <a:lnTo>
                    <a:pt x="32" y="46312"/>
                  </a:lnTo>
                  <a:lnTo>
                    <a:pt x="12373" y="46312"/>
                  </a:lnTo>
                  <a:lnTo>
                    <a:pt x="12373" y="7363"/>
                  </a:lnTo>
                  <a:lnTo>
                    <a:pt x="12343" y="7363"/>
                  </a:lnTo>
                  <a:cubicBezTo>
                    <a:pt x="12343" y="7210"/>
                    <a:pt x="12281" y="7057"/>
                    <a:pt x="12190" y="6966"/>
                  </a:cubicBezTo>
                  <a:lnTo>
                    <a:pt x="6538" y="184"/>
                  </a:lnTo>
                  <a:cubicBezTo>
                    <a:pt x="6447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" name="Google Shape;91;p5"/>
            <p:cNvSpPr/>
            <p:nvPr/>
          </p:nvSpPr>
          <p:spPr>
            <a:xfrm>
              <a:off x="3656660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19"/>
                    <a:pt x="0" y="1130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2" y="1772"/>
                    <a:pt x="2292" y="1130"/>
                  </a:cubicBezTo>
                  <a:cubicBezTo>
                    <a:pt x="2292" y="519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" name="Google Shape;92;p5"/>
            <p:cNvSpPr/>
            <p:nvPr/>
          </p:nvSpPr>
          <p:spPr>
            <a:xfrm>
              <a:off x="3656660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20"/>
                    <a:pt x="0" y="1161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2" y="1772"/>
                    <a:pt x="2292" y="1161"/>
                  </a:cubicBezTo>
                  <a:cubicBezTo>
                    <a:pt x="2292" y="520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" name="Google Shape;93;p5"/>
            <p:cNvSpPr/>
            <p:nvPr/>
          </p:nvSpPr>
          <p:spPr>
            <a:xfrm>
              <a:off x="4594007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2" y="7057"/>
                    <a:pt x="1" y="7210"/>
                    <a:pt x="1" y="7363"/>
                  </a:cubicBezTo>
                  <a:lnTo>
                    <a:pt x="1" y="46312"/>
                  </a:lnTo>
                  <a:lnTo>
                    <a:pt x="12373" y="46312"/>
                  </a:lnTo>
                  <a:lnTo>
                    <a:pt x="12373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" name="Google Shape;94;p5"/>
            <p:cNvSpPr/>
            <p:nvPr/>
          </p:nvSpPr>
          <p:spPr>
            <a:xfrm>
              <a:off x="4995773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0" y="0"/>
                  </a:moveTo>
                  <a:cubicBezTo>
                    <a:pt x="519" y="0"/>
                    <a:pt x="0" y="519"/>
                    <a:pt x="0" y="1130"/>
                  </a:cubicBezTo>
                  <a:cubicBezTo>
                    <a:pt x="0" y="1772"/>
                    <a:pt x="519" y="2291"/>
                    <a:pt x="1130" y="2291"/>
                  </a:cubicBezTo>
                  <a:cubicBezTo>
                    <a:pt x="1772" y="2291"/>
                    <a:pt x="2291" y="1772"/>
                    <a:pt x="2291" y="1130"/>
                  </a:cubicBezTo>
                  <a:cubicBezTo>
                    <a:pt x="2291" y="519"/>
                    <a:pt x="1772" y="0"/>
                    <a:pt x="11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" name="Google Shape;95;p5"/>
            <p:cNvSpPr/>
            <p:nvPr/>
          </p:nvSpPr>
          <p:spPr>
            <a:xfrm>
              <a:off x="4995773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0" y="0"/>
                  </a:moveTo>
                  <a:cubicBezTo>
                    <a:pt x="519" y="0"/>
                    <a:pt x="0" y="520"/>
                    <a:pt x="0" y="1161"/>
                  </a:cubicBezTo>
                  <a:cubicBezTo>
                    <a:pt x="0" y="1772"/>
                    <a:pt x="519" y="2291"/>
                    <a:pt x="1130" y="2291"/>
                  </a:cubicBezTo>
                  <a:cubicBezTo>
                    <a:pt x="1772" y="2291"/>
                    <a:pt x="2291" y="1772"/>
                    <a:pt x="2291" y="1161"/>
                  </a:cubicBezTo>
                  <a:cubicBezTo>
                    <a:pt x="2291" y="520"/>
                    <a:pt x="1772" y="0"/>
                    <a:pt x="11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" name="Google Shape;96;p5"/>
            <p:cNvSpPr/>
            <p:nvPr/>
          </p:nvSpPr>
          <p:spPr>
            <a:xfrm>
              <a:off x="5933120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6" y="1"/>
                  </a:moveTo>
                  <a:cubicBezTo>
                    <a:pt x="6056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1" y="7057"/>
                    <a:pt x="0" y="7210"/>
                    <a:pt x="31" y="7363"/>
                  </a:cubicBezTo>
                  <a:lnTo>
                    <a:pt x="31" y="46312"/>
                  </a:lnTo>
                  <a:lnTo>
                    <a:pt x="12372" y="46312"/>
                  </a:lnTo>
                  <a:lnTo>
                    <a:pt x="12372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6" y="1"/>
                    <a:pt x="6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" name="Google Shape;97;p5"/>
            <p:cNvSpPr/>
            <p:nvPr/>
          </p:nvSpPr>
          <p:spPr>
            <a:xfrm>
              <a:off x="6334806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19"/>
                    <a:pt x="1" y="1130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30"/>
                  </a:cubicBezTo>
                  <a:cubicBezTo>
                    <a:pt x="2292" y="519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" name="Google Shape;98;p5"/>
            <p:cNvSpPr/>
            <p:nvPr/>
          </p:nvSpPr>
          <p:spPr>
            <a:xfrm>
              <a:off x="6334806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20"/>
                    <a:pt x="1" y="1161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61"/>
                  </a:cubicBezTo>
                  <a:cubicBezTo>
                    <a:pt x="2292" y="520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9" name="Google Shape;99;p5"/>
          <p:cNvGrpSpPr/>
          <p:nvPr/>
        </p:nvGrpSpPr>
        <p:grpSpPr>
          <a:xfrm>
            <a:off x="8560522" y="4625732"/>
            <a:ext cx="2680079" cy="1382920"/>
            <a:chOff x="170200" y="992400"/>
            <a:chExt cx="7153234" cy="3691066"/>
          </a:xfrm>
        </p:grpSpPr>
        <p:sp>
          <p:nvSpPr>
            <p:cNvPr id="100" name="Google Shape;100;p5"/>
            <p:cNvSpPr/>
            <p:nvPr/>
          </p:nvSpPr>
          <p:spPr>
            <a:xfrm>
              <a:off x="170200" y="1737432"/>
              <a:ext cx="7153234" cy="983657"/>
            </a:xfrm>
            <a:custGeom>
              <a:avLst/>
              <a:gdLst/>
              <a:ahLst/>
              <a:cxnLst/>
              <a:rect l="l" t="t" r="r" b="b"/>
              <a:pathLst>
                <a:path w="89752" h="12342" extrusionOk="0">
                  <a:moveTo>
                    <a:pt x="0" y="0"/>
                  </a:moveTo>
                  <a:lnTo>
                    <a:pt x="0" y="12342"/>
                  </a:lnTo>
                  <a:lnTo>
                    <a:pt x="89751" y="12342"/>
                  </a:lnTo>
                  <a:lnTo>
                    <a:pt x="897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1" name="Google Shape;101;p5"/>
            <p:cNvSpPr/>
            <p:nvPr/>
          </p:nvSpPr>
          <p:spPr>
            <a:xfrm>
              <a:off x="170200" y="3329752"/>
              <a:ext cx="7153234" cy="983657"/>
            </a:xfrm>
            <a:custGeom>
              <a:avLst/>
              <a:gdLst/>
              <a:ahLst/>
              <a:cxnLst/>
              <a:rect l="l" t="t" r="r" b="b"/>
              <a:pathLst>
                <a:path w="89752" h="12342" extrusionOk="0">
                  <a:moveTo>
                    <a:pt x="0" y="0"/>
                  </a:moveTo>
                  <a:lnTo>
                    <a:pt x="0" y="12342"/>
                  </a:lnTo>
                  <a:lnTo>
                    <a:pt x="89751" y="12342"/>
                  </a:lnTo>
                  <a:lnTo>
                    <a:pt x="897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" name="Google Shape;102;p5"/>
            <p:cNvSpPr/>
            <p:nvPr/>
          </p:nvSpPr>
          <p:spPr>
            <a:xfrm>
              <a:off x="576748" y="992400"/>
              <a:ext cx="983737" cy="3691066"/>
            </a:xfrm>
            <a:custGeom>
              <a:avLst/>
              <a:gdLst/>
              <a:ahLst/>
              <a:cxnLst/>
              <a:rect l="l" t="t" r="r" b="b"/>
              <a:pathLst>
                <a:path w="12343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2" y="7057"/>
                    <a:pt x="1" y="7210"/>
                    <a:pt x="31" y="7363"/>
                  </a:cubicBezTo>
                  <a:lnTo>
                    <a:pt x="31" y="46312"/>
                  </a:lnTo>
                  <a:lnTo>
                    <a:pt x="12342" y="46312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90" y="6966"/>
                  </a:cubicBezTo>
                  <a:lnTo>
                    <a:pt x="6538" y="184"/>
                  </a:lnTo>
                  <a:cubicBezTo>
                    <a:pt x="6446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3" name="Google Shape;103;p5"/>
            <p:cNvSpPr/>
            <p:nvPr/>
          </p:nvSpPr>
          <p:spPr>
            <a:xfrm>
              <a:off x="978514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19"/>
                    <a:pt x="0" y="1130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1" y="1772"/>
                    <a:pt x="2291" y="1130"/>
                  </a:cubicBezTo>
                  <a:cubicBezTo>
                    <a:pt x="2291" y="519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4" name="Google Shape;104;p5"/>
            <p:cNvSpPr/>
            <p:nvPr/>
          </p:nvSpPr>
          <p:spPr>
            <a:xfrm>
              <a:off x="978514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20"/>
                    <a:pt x="0" y="1161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1" y="1772"/>
                    <a:pt x="2291" y="1161"/>
                  </a:cubicBezTo>
                  <a:cubicBezTo>
                    <a:pt x="2291" y="520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5" name="Google Shape;105;p5"/>
            <p:cNvSpPr/>
            <p:nvPr/>
          </p:nvSpPr>
          <p:spPr>
            <a:xfrm>
              <a:off x="1915861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6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1" y="7057"/>
                    <a:pt x="0" y="7210"/>
                    <a:pt x="31" y="7363"/>
                  </a:cubicBezTo>
                  <a:lnTo>
                    <a:pt x="31" y="46312"/>
                  </a:lnTo>
                  <a:lnTo>
                    <a:pt x="12372" y="46312"/>
                  </a:lnTo>
                  <a:lnTo>
                    <a:pt x="12372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6" y="1"/>
                    <a:pt x="6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6" name="Google Shape;106;p5"/>
            <p:cNvSpPr/>
            <p:nvPr/>
          </p:nvSpPr>
          <p:spPr>
            <a:xfrm>
              <a:off x="2317547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19"/>
                    <a:pt x="1" y="1130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30"/>
                  </a:cubicBezTo>
                  <a:cubicBezTo>
                    <a:pt x="2292" y="519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7" name="Google Shape;107;p5"/>
            <p:cNvSpPr/>
            <p:nvPr/>
          </p:nvSpPr>
          <p:spPr>
            <a:xfrm>
              <a:off x="2317547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20"/>
                    <a:pt x="1" y="1161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61"/>
                  </a:cubicBezTo>
                  <a:cubicBezTo>
                    <a:pt x="2292" y="520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8" name="Google Shape;108;p5"/>
            <p:cNvSpPr/>
            <p:nvPr/>
          </p:nvSpPr>
          <p:spPr>
            <a:xfrm>
              <a:off x="3254894" y="992400"/>
              <a:ext cx="986208" cy="3691066"/>
            </a:xfrm>
            <a:custGeom>
              <a:avLst/>
              <a:gdLst/>
              <a:ahLst/>
              <a:cxnLst/>
              <a:rect l="l" t="t" r="r" b="b"/>
              <a:pathLst>
                <a:path w="12374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6" y="184"/>
                  </a:cubicBezTo>
                  <a:lnTo>
                    <a:pt x="154" y="6966"/>
                  </a:lnTo>
                  <a:cubicBezTo>
                    <a:pt x="62" y="7057"/>
                    <a:pt x="1" y="7210"/>
                    <a:pt x="32" y="7363"/>
                  </a:cubicBezTo>
                  <a:lnTo>
                    <a:pt x="32" y="46312"/>
                  </a:lnTo>
                  <a:lnTo>
                    <a:pt x="12373" y="46312"/>
                  </a:lnTo>
                  <a:lnTo>
                    <a:pt x="12373" y="7363"/>
                  </a:lnTo>
                  <a:lnTo>
                    <a:pt x="12343" y="7363"/>
                  </a:lnTo>
                  <a:cubicBezTo>
                    <a:pt x="12343" y="7210"/>
                    <a:pt x="12281" y="7057"/>
                    <a:pt x="12190" y="6966"/>
                  </a:cubicBezTo>
                  <a:lnTo>
                    <a:pt x="6538" y="184"/>
                  </a:lnTo>
                  <a:cubicBezTo>
                    <a:pt x="6447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9" name="Google Shape;109;p5"/>
            <p:cNvSpPr/>
            <p:nvPr/>
          </p:nvSpPr>
          <p:spPr>
            <a:xfrm>
              <a:off x="3656660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19"/>
                    <a:pt x="0" y="1130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2" y="1772"/>
                    <a:pt x="2292" y="1130"/>
                  </a:cubicBezTo>
                  <a:cubicBezTo>
                    <a:pt x="2292" y="519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0" name="Google Shape;110;p5"/>
            <p:cNvSpPr/>
            <p:nvPr/>
          </p:nvSpPr>
          <p:spPr>
            <a:xfrm>
              <a:off x="3656660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20"/>
                    <a:pt x="0" y="1161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2" y="1772"/>
                    <a:pt x="2292" y="1161"/>
                  </a:cubicBezTo>
                  <a:cubicBezTo>
                    <a:pt x="2292" y="520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1" name="Google Shape;111;p5"/>
            <p:cNvSpPr/>
            <p:nvPr/>
          </p:nvSpPr>
          <p:spPr>
            <a:xfrm>
              <a:off x="4594007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2" y="7057"/>
                    <a:pt x="1" y="7210"/>
                    <a:pt x="1" y="7363"/>
                  </a:cubicBezTo>
                  <a:lnTo>
                    <a:pt x="1" y="46312"/>
                  </a:lnTo>
                  <a:lnTo>
                    <a:pt x="12373" y="46312"/>
                  </a:lnTo>
                  <a:lnTo>
                    <a:pt x="12373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" name="Google Shape;112;p5"/>
            <p:cNvSpPr/>
            <p:nvPr/>
          </p:nvSpPr>
          <p:spPr>
            <a:xfrm>
              <a:off x="4995773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0" y="0"/>
                  </a:moveTo>
                  <a:cubicBezTo>
                    <a:pt x="519" y="0"/>
                    <a:pt x="0" y="519"/>
                    <a:pt x="0" y="1130"/>
                  </a:cubicBezTo>
                  <a:cubicBezTo>
                    <a:pt x="0" y="1772"/>
                    <a:pt x="519" y="2291"/>
                    <a:pt x="1130" y="2291"/>
                  </a:cubicBezTo>
                  <a:cubicBezTo>
                    <a:pt x="1772" y="2291"/>
                    <a:pt x="2291" y="1772"/>
                    <a:pt x="2291" y="1130"/>
                  </a:cubicBezTo>
                  <a:cubicBezTo>
                    <a:pt x="2291" y="519"/>
                    <a:pt x="1772" y="0"/>
                    <a:pt x="11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" name="Google Shape;113;p5"/>
            <p:cNvSpPr/>
            <p:nvPr/>
          </p:nvSpPr>
          <p:spPr>
            <a:xfrm>
              <a:off x="4995773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0" y="0"/>
                  </a:moveTo>
                  <a:cubicBezTo>
                    <a:pt x="519" y="0"/>
                    <a:pt x="0" y="520"/>
                    <a:pt x="0" y="1161"/>
                  </a:cubicBezTo>
                  <a:cubicBezTo>
                    <a:pt x="0" y="1772"/>
                    <a:pt x="519" y="2291"/>
                    <a:pt x="1130" y="2291"/>
                  </a:cubicBezTo>
                  <a:cubicBezTo>
                    <a:pt x="1772" y="2291"/>
                    <a:pt x="2291" y="1772"/>
                    <a:pt x="2291" y="1161"/>
                  </a:cubicBezTo>
                  <a:cubicBezTo>
                    <a:pt x="2291" y="520"/>
                    <a:pt x="1772" y="0"/>
                    <a:pt x="11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" name="Google Shape;114;p5"/>
            <p:cNvSpPr/>
            <p:nvPr/>
          </p:nvSpPr>
          <p:spPr>
            <a:xfrm>
              <a:off x="5933120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6" y="1"/>
                  </a:moveTo>
                  <a:cubicBezTo>
                    <a:pt x="6056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1" y="7057"/>
                    <a:pt x="0" y="7210"/>
                    <a:pt x="31" y="7363"/>
                  </a:cubicBezTo>
                  <a:lnTo>
                    <a:pt x="31" y="46312"/>
                  </a:lnTo>
                  <a:lnTo>
                    <a:pt x="12372" y="46312"/>
                  </a:lnTo>
                  <a:lnTo>
                    <a:pt x="12372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6" y="1"/>
                    <a:pt x="6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" name="Google Shape;115;p5"/>
            <p:cNvSpPr/>
            <p:nvPr/>
          </p:nvSpPr>
          <p:spPr>
            <a:xfrm>
              <a:off x="6334806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19"/>
                    <a:pt x="1" y="1130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30"/>
                  </a:cubicBezTo>
                  <a:cubicBezTo>
                    <a:pt x="2292" y="519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" name="Google Shape;116;p5"/>
            <p:cNvSpPr/>
            <p:nvPr/>
          </p:nvSpPr>
          <p:spPr>
            <a:xfrm>
              <a:off x="6334806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20"/>
                    <a:pt x="1" y="1161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61"/>
                  </a:cubicBezTo>
                  <a:cubicBezTo>
                    <a:pt x="2292" y="520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17" name="Google Shape;117;p5"/>
          <p:cNvGrpSpPr/>
          <p:nvPr/>
        </p:nvGrpSpPr>
        <p:grpSpPr>
          <a:xfrm flipH="1">
            <a:off x="10057757" y="5333553"/>
            <a:ext cx="1386057" cy="700303"/>
            <a:chOff x="1866724" y="1193292"/>
            <a:chExt cx="6154785" cy="3109690"/>
          </a:xfrm>
        </p:grpSpPr>
        <p:sp>
          <p:nvSpPr>
            <p:cNvPr id="118" name="Google Shape;118;p5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" name="Google Shape;119;p5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20" name="Google Shape;120;p5"/>
          <p:cNvSpPr/>
          <p:nvPr/>
        </p:nvSpPr>
        <p:spPr>
          <a:xfrm>
            <a:off x="9863734" y="347967"/>
            <a:ext cx="2067897" cy="570679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456463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" name="Google Shape;122;p6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123" name="Google Shape;123;p6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124" name="Google Shape;124;p6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5" name="Google Shape;125;p6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6" name="Google Shape;126;p6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27" name="Google Shape;127;p6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28" name="Google Shape;128;p6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29" name="Google Shape;129;p6"/>
          <p:cNvGrpSpPr/>
          <p:nvPr/>
        </p:nvGrpSpPr>
        <p:grpSpPr>
          <a:xfrm>
            <a:off x="10469469" y="4956818"/>
            <a:ext cx="1511615" cy="763740"/>
            <a:chOff x="1866724" y="1193292"/>
            <a:chExt cx="6154785" cy="3109690"/>
          </a:xfrm>
        </p:grpSpPr>
        <p:sp>
          <p:nvSpPr>
            <p:cNvPr id="130" name="Google Shape;130;p6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" name="Google Shape;131;p6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32" name="Google Shape;132;p6"/>
          <p:cNvSpPr/>
          <p:nvPr/>
        </p:nvSpPr>
        <p:spPr>
          <a:xfrm flipH="1">
            <a:off x="9058588" y="148596"/>
            <a:ext cx="2662981" cy="734904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611425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7"/>
          <p:cNvSpPr txBox="1">
            <a:spLocks noGrp="1"/>
          </p:cNvSpPr>
          <p:nvPr>
            <p:ph type="title"/>
          </p:nvPr>
        </p:nvSpPr>
        <p:spPr>
          <a:xfrm>
            <a:off x="6213033" y="719333"/>
            <a:ext cx="5028000" cy="112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35" name="Google Shape;135;p7"/>
          <p:cNvSpPr txBox="1">
            <a:spLocks noGrp="1"/>
          </p:cNvSpPr>
          <p:nvPr>
            <p:ph type="body" idx="1"/>
          </p:nvPr>
        </p:nvSpPr>
        <p:spPr>
          <a:xfrm>
            <a:off x="6213033" y="1848933"/>
            <a:ext cx="5028000" cy="37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grpSp>
        <p:nvGrpSpPr>
          <p:cNvPr id="136" name="Google Shape;136;p7"/>
          <p:cNvGrpSpPr/>
          <p:nvPr/>
        </p:nvGrpSpPr>
        <p:grpSpPr>
          <a:xfrm>
            <a:off x="130638" y="4320200"/>
            <a:ext cx="13770639" cy="1474641"/>
            <a:chOff x="803936" y="3001174"/>
            <a:chExt cx="12365875" cy="1324211"/>
          </a:xfrm>
        </p:grpSpPr>
        <p:sp>
          <p:nvSpPr>
            <p:cNvPr id="137" name="Google Shape;137;p7"/>
            <p:cNvSpPr/>
            <p:nvPr/>
          </p:nvSpPr>
          <p:spPr>
            <a:xfrm>
              <a:off x="10566743" y="3001174"/>
              <a:ext cx="2603068" cy="1317595"/>
            </a:xfrm>
            <a:custGeom>
              <a:avLst/>
              <a:gdLst/>
              <a:ahLst/>
              <a:cxnLst/>
              <a:rect l="l" t="t" r="r" b="b"/>
              <a:pathLst>
                <a:path w="112480" h="56934" extrusionOk="0">
                  <a:moveTo>
                    <a:pt x="50577" y="1"/>
                  </a:moveTo>
                  <a:cubicBezTo>
                    <a:pt x="50438" y="1"/>
                    <a:pt x="50299" y="7"/>
                    <a:pt x="50161" y="22"/>
                  </a:cubicBezTo>
                  <a:cubicBezTo>
                    <a:pt x="48328" y="205"/>
                    <a:pt x="46434" y="235"/>
                    <a:pt x="44662" y="602"/>
                  </a:cubicBezTo>
                  <a:cubicBezTo>
                    <a:pt x="44056" y="717"/>
                    <a:pt x="43407" y="739"/>
                    <a:pt x="42746" y="739"/>
                  </a:cubicBezTo>
                  <a:cubicBezTo>
                    <a:pt x="42335" y="739"/>
                    <a:pt x="41920" y="730"/>
                    <a:pt x="41506" y="730"/>
                  </a:cubicBezTo>
                  <a:cubicBezTo>
                    <a:pt x="40641" y="730"/>
                    <a:pt x="39786" y="768"/>
                    <a:pt x="39011" y="999"/>
                  </a:cubicBezTo>
                  <a:cubicBezTo>
                    <a:pt x="37269" y="1518"/>
                    <a:pt x="35895" y="3412"/>
                    <a:pt x="34215" y="4115"/>
                  </a:cubicBezTo>
                  <a:cubicBezTo>
                    <a:pt x="32534" y="4818"/>
                    <a:pt x="30640" y="5154"/>
                    <a:pt x="29021" y="6009"/>
                  </a:cubicBezTo>
                  <a:cubicBezTo>
                    <a:pt x="27402" y="6895"/>
                    <a:pt x="25264" y="7048"/>
                    <a:pt x="23736" y="8056"/>
                  </a:cubicBezTo>
                  <a:cubicBezTo>
                    <a:pt x="22209" y="9094"/>
                    <a:pt x="22148" y="12119"/>
                    <a:pt x="20743" y="13280"/>
                  </a:cubicBezTo>
                  <a:cubicBezTo>
                    <a:pt x="19307" y="14440"/>
                    <a:pt x="17596" y="15204"/>
                    <a:pt x="16313" y="16487"/>
                  </a:cubicBezTo>
                  <a:cubicBezTo>
                    <a:pt x="15000" y="17770"/>
                    <a:pt x="12861" y="18351"/>
                    <a:pt x="11700" y="19756"/>
                  </a:cubicBezTo>
                  <a:cubicBezTo>
                    <a:pt x="10540" y="21161"/>
                    <a:pt x="10540" y="23483"/>
                    <a:pt x="9531" y="25010"/>
                  </a:cubicBezTo>
                  <a:cubicBezTo>
                    <a:pt x="8523" y="26538"/>
                    <a:pt x="6477" y="27454"/>
                    <a:pt x="5591" y="29073"/>
                  </a:cubicBezTo>
                  <a:cubicBezTo>
                    <a:pt x="4735" y="30692"/>
                    <a:pt x="3697" y="32311"/>
                    <a:pt x="2994" y="34022"/>
                  </a:cubicBezTo>
                  <a:cubicBezTo>
                    <a:pt x="2291" y="35702"/>
                    <a:pt x="1619" y="37504"/>
                    <a:pt x="1100" y="39276"/>
                  </a:cubicBezTo>
                  <a:cubicBezTo>
                    <a:pt x="550" y="41048"/>
                    <a:pt x="672" y="43003"/>
                    <a:pt x="336" y="44805"/>
                  </a:cubicBezTo>
                  <a:cubicBezTo>
                    <a:pt x="0" y="46608"/>
                    <a:pt x="1589" y="48624"/>
                    <a:pt x="1406" y="50487"/>
                  </a:cubicBezTo>
                  <a:cubicBezTo>
                    <a:pt x="1222" y="52320"/>
                    <a:pt x="61" y="52992"/>
                    <a:pt x="61" y="54856"/>
                  </a:cubicBezTo>
                  <a:cubicBezTo>
                    <a:pt x="2566" y="55711"/>
                    <a:pt x="2383" y="56933"/>
                    <a:pt x="5041" y="56933"/>
                  </a:cubicBezTo>
                  <a:cubicBezTo>
                    <a:pt x="7699" y="56933"/>
                    <a:pt x="7729" y="55222"/>
                    <a:pt x="10356" y="55222"/>
                  </a:cubicBezTo>
                  <a:cubicBezTo>
                    <a:pt x="13014" y="55222"/>
                    <a:pt x="13044" y="54673"/>
                    <a:pt x="15702" y="54673"/>
                  </a:cubicBezTo>
                  <a:cubicBezTo>
                    <a:pt x="18360" y="54673"/>
                    <a:pt x="18360" y="54948"/>
                    <a:pt x="21018" y="54948"/>
                  </a:cubicBezTo>
                  <a:cubicBezTo>
                    <a:pt x="23675" y="54948"/>
                    <a:pt x="23706" y="56597"/>
                    <a:pt x="26364" y="56597"/>
                  </a:cubicBezTo>
                  <a:cubicBezTo>
                    <a:pt x="29052" y="56597"/>
                    <a:pt x="29052" y="55589"/>
                    <a:pt x="31679" y="55589"/>
                  </a:cubicBezTo>
                  <a:cubicBezTo>
                    <a:pt x="34337" y="55589"/>
                    <a:pt x="34367" y="56628"/>
                    <a:pt x="37025" y="56628"/>
                  </a:cubicBezTo>
                  <a:cubicBezTo>
                    <a:pt x="39713" y="56628"/>
                    <a:pt x="39713" y="56903"/>
                    <a:pt x="42340" y="56903"/>
                  </a:cubicBezTo>
                  <a:cubicBezTo>
                    <a:pt x="44998" y="56903"/>
                    <a:pt x="45029" y="55253"/>
                    <a:pt x="47686" y="55253"/>
                  </a:cubicBezTo>
                  <a:cubicBezTo>
                    <a:pt x="50375" y="55253"/>
                    <a:pt x="50375" y="56811"/>
                    <a:pt x="53032" y="56811"/>
                  </a:cubicBezTo>
                  <a:cubicBezTo>
                    <a:pt x="55690" y="56811"/>
                    <a:pt x="55690" y="56567"/>
                    <a:pt x="58378" y="56567"/>
                  </a:cubicBezTo>
                  <a:cubicBezTo>
                    <a:pt x="61036" y="56567"/>
                    <a:pt x="61036" y="56475"/>
                    <a:pt x="63694" y="56475"/>
                  </a:cubicBezTo>
                  <a:cubicBezTo>
                    <a:pt x="66351" y="56475"/>
                    <a:pt x="66382" y="55803"/>
                    <a:pt x="69040" y="55803"/>
                  </a:cubicBezTo>
                  <a:cubicBezTo>
                    <a:pt x="71728" y="55803"/>
                    <a:pt x="71728" y="56811"/>
                    <a:pt x="74386" y="56811"/>
                  </a:cubicBezTo>
                  <a:cubicBezTo>
                    <a:pt x="77074" y="56811"/>
                    <a:pt x="77074" y="54856"/>
                    <a:pt x="79732" y="54856"/>
                  </a:cubicBezTo>
                  <a:cubicBezTo>
                    <a:pt x="82420" y="54856"/>
                    <a:pt x="82420" y="56017"/>
                    <a:pt x="85047" y="56017"/>
                  </a:cubicBezTo>
                  <a:cubicBezTo>
                    <a:pt x="87705" y="56017"/>
                    <a:pt x="87735" y="56353"/>
                    <a:pt x="90393" y="56353"/>
                  </a:cubicBezTo>
                  <a:cubicBezTo>
                    <a:pt x="93081" y="56353"/>
                    <a:pt x="93081" y="55528"/>
                    <a:pt x="95739" y="55528"/>
                  </a:cubicBezTo>
                  <a:cubicBezTo>
                    <a:pt x="98427" y="55528"/>
                    <a:pt x="98427" y="56078"/>
                    <a:pt x="101085" y="56078"/>
                  </a:cubicBezTo>
                  <a:cubicBezTo>
                    <a:pt x="103101" y="56078"/>
                    <a:pt x="103605" y="55768"/>
                    <a:pt x="104853" y="55768"/>
                  </a:cubicBezTo>
                  <a:cubicBezTo>
                    <a:pt x="105268" y="55768"/>
                    <a:pt x="105767" y="55803"/>
                    <a:pt x="106431" y="55895"/>
                  </a:cubicBezTo>
                  <a:cubicBezTo>
                    <a:pt x="108028" y="56145"/>
                    <a:pt x="108680" y="56480"/>
                    <a:pt x="109577" y="56480"/>
                  </a:cubicBezTo>
                  <a:cubicBezTo>
                    <a:pt x="110104" y="56480"/>
                    <a:pt x="110716" y="56364"/>
                    <a:pt x="111655" y="56047"/>
                  </a:cubicBezTo>
                  <a:cubicBezTo>
                    <a:pt x="111655" y="54184"/>
                    <a:pt x="112480" y="52045"/>
                    <a:pt x="112327" y="50243"/>
                  </a:cubicBezTo>
                  <a:cubicBezTo>
                    <a:pt x="112144" y="48441"/>
                    <a:pt x="111472" y="46577"/>
                    <a:pt x="111105" y="44775"/>
                  </a:cubicBezTo>
                  <a:cubicBezTo>
                    <a:pt x="110769" y="43003"/>
                    <a:pt x="108936" y="41537"/>
                    <a:pt x="108417" y="39826"/>
                  </a:cubicBezTo>
                  <a:cubicBezTo>
                    <a:pt x="107897" y="38085"/>
                    <a:pt x="107317" y="36374"/>
                    <a:pt x="106614" y="34694"/>
                  </a:cubicBezTo>
                  <a:cubicBezTo>
                    <a:pt x="105912" y="33014"/>
                    <a:pt x="106767" y="30570"/>
                    <a:pt x="105912" y="28951"/>
                  </a:cubicBezTo>
                  <a:cubicBezTo>
                    <a:pt x="105026" y="27362"/>
                    <a:pt x="104201" y="25560"/>
                    <a:pt x="103193" y="24063"/>
                  </a:cubicBezTo>
                  <a:cubicBezTo>
                    <a:pt x="102185" y="22536"/>
                    <a:pt x="100321" y="21497"/>
                    <a:pt x="99161" y="20092"/>
                  </a:cubicBezTo>
                  <a:cubicBezTo>
                    <a:pt x="98000" y="18687"/>
                    <a:pt x="95678" y="18381"/>
                    <a:pt x="94364" y="17098"/>
                  </a:cubicBezTo>
                  <a:cubicBezTo>
                    <a:pt x="93081" y="15784"/>
                    <a:pt x="93326" y="12760"/>
                    <a:pt x="91921" y="11599"/>
                  </a:cubicBezTo>
                  <a:cubicBezTo>
                    <a:pt x="90515" y="10469"/>
                    <a:pt x="87796" y="10988"/>
                    <a:pt x="86269" y="9950"/>
                  </a:cubicBezTo>
                  <a:cubicBezTo>
                    <a:pt x="84742" y="8942"/>
                    <a:pt x="84222" y="6223"/>
                    <a:pt x="82603" y="5368"/>
                  </a:cubicBezTo>
                  <a:cubicBezTo>
                    <a:pt x="82051" y="5076"/>
                    <a:pt x="81392" y="5001"/>
                    <a:pt x="80697" y="5001"/>
                  </a:cubicBezTo>
                  <a:cubicBezTo>
                    <a:pt x="79962" y="5001"/>
                    <a:pt x="79187" y="5085"/>
                    <a:pt x="78454" y="5085"/>
                  </a:cubicBezTo>
                  <a:cubicBezTo>
                    <a:pt x="77847" y="5085"/>
                    <a:pt x="77270" y="5027"/>
                    <a:pt x="76769" y="4818"/>
                  </a:cubicBezTo>
                  <a:cubicBezTo>
                    <a:pt x="75058" y="4115"/>
                    <a:pt x="73439" y="3474"/>
                    <a:pt x="71667" y="2954"/>
                  </a:cubicBezTo>
                  <a:cubicBezTo>
                    <a:pt x="69895" y="2404"/>
                    <a:pt x="68123" y="2496"/>
                    <a:pt x="66321" y="2129"/>
                  </a:cubicBezTo>
                  <a:cubicBezTo>
                    <a:pt x="64519" y="1763"/>
                    <a:pt x="62900" y="1243"/>
                    <a:pt x="61036" y="1091"/>
                  </a:cubicBezTo>
                  <a:cubicBezTo>
                    <a:pt x="59638" y="953"/>
                    <a:pt x="58344" y="936"/>
                    <a:pt x="57011" y="936"/>
                  </a:cubicBezTo>
                  <a:cubicBezTo>
                    <a:pt x="56566" y="936"/>
                    <a:pt x="56118" y="938"/>
                    <a:pt x="55660" y="938"/>
                  </a:cubicBezTo>
                  <a:cubicBezTo>
                    <a:pt x="53939" y="938"/>
                    <a:pt x="52245" y="1"/>
                    <a:pt x="50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" name="Google Shape;138;p7"/>
            <p:cNvSpPr/>
            <p:nvPr/>
          </p:nvSpPr>
          <p:spPr>
            <a:xfrm>
              <a:off x="803936" y="3174411"/>
              <a:ext cx="2265971" cy="1150973"/>
            </a:xfrm>
            <a:custGeom>
              <a:avLst/>
              <a:gdLst/>
              <a:ahLst/>
              <a:cxnLst/>
              <a:rect l="l" t="t" r="r" b="b"/>
              <a:pathLst>
                <a:path w="149841" h="76110" extrusionOk="0">
                  <a:moveTo>
                    <a:pt x="72562" y="0"/>
                  </a:moveTo>
                  <a:cubicBezTo>
                    <a:pt x="72200" y="0"/>
                    <a:pt x="71840" y="4"/>
                    <a:pt x="71484" y="14"/>
                  </a:cubicBezTo>
                  <a:cubicBezTo>
                    <a:pt x="70384" y="45"/>
                    <a:pt x="69376" y="1205"/>
                    <a:pt x="68276" y="1297"/>
                  </a:cubicBezTo>
                  <a:cubicBezTo>
                    <a:pt x="67207" y="1389"/>
                    <a:pt x="66107" y="1328"/>
                    <a:pt x="65038" y="1480"/>
                  </a:cubicBezTo>
                  <a:cubicBezTo>
                    <a:pt x="63969" y="1603"/>
                    <a:pt x="62839" y="1480"/>
                    <a:pt x="61770" y="1664"/>
                  </a:cubicBezTo>
                  <a:cubicBezTo>
                    <a:pt x="61588" y="1696"/>
                    <a:pt x="61400" y="1708"/>
                    <a:pt x="61207" y="1708"/>
                  </a:cubicBezTo>
                  <a:cubicBezTo>
                    <a:pt x="60542" y="1708"/>
                    <a:pt x="59826" y="1559"/>
                    <a:pt x="59153" y="1559"/>
                  </a:cubicBezTo>
                  <a:cubicBezTo>
                    <a:pt x="58908" y="1559"/>
                    <a:pt x="58669" y="1579"/>
                    <a:pt x="58440" y="1633"/>
                  </a:cubicBezTo>
                  <a:cubicBezTo>
                    <a:pt x="57371" y="1847"/>
                    <a:pt x="56485" y="2794"/>
                    <a:pt x="55416" y="3069"/>
                  </a:cubicBezTo>
                  <a:cubicBezTo>
                    <a:pt x="54377" y="3374"/>
                    <a:pt x="53491" y="4138"/>
                    <a:pt x="52452" y="4444"/>
                  </a:cubicBezTo>
                  <a:cubicBezTo>
                    <a:pt x="51414" y="4780"/>
                    <a:pt x="50314" y="4902"/>
                    <a:pt x="49306" y="5299"/>
                  </a:cubicBezTo>
                  <a:cubicBezTo>
                    <a:pt x="48298" y="5665"/>
                    <a:pt x="46984" y="5299"/>
                    <a:pt x="45976" y="5727"/>
                  </a:cubicBezTo>
                  <a:cubicBezTo>
                    <a:pt x="44968" y="6154"/>
                    <a:pt x="43899" y="6460"/>
                    <a:pt x="42921" y="6918"/>
                  </a:cubicBezTo>
                  <a:cubicBezTo>
                    <a:pt x="41944" y="7376"/>
                    <a:pt x="41455" y="8904"/>
                    <a:pt x="40508" y="9392"/>
                  </a:cubicBezTo>
                  <a:cubicBezTo>
                    <a:pt x="39530" y="9881"/>
                    <a:pt x="38400" y="10034"/>
                    <a:pt x="37453" y="10584"/>
                  </a:cubicBezTo>
                  <a:cubicBezTo>
                    <a:pt x="36506" y="11134"/>
                    <a:pt x="35529" y="11653"/>
                    <a:pt x="34612" y="12233"/>
                  </a:cubicBezTo>
                  <a:cubicBezTo>
                    <a:pt x="33726" y="12814"/>
                    <a:pt x="32688" y="13241"/>
                    <a:pt x="31802" y="13852"/>
                  </a:cubicBezTo>
                  <a:cubicBezTo>
                    <a:pt x="30916" y="14494"/>
                    <a:pt x="29816" y="14861"/>
                    <a:pt x="28930" y="15502"/>
                  </a:cubicBezTo>
                  <a:cubicBezTo>
                    <a:pt x="28075" y="16174"/>
                    <a:pt x="27739" y="17518"/>
                    <a:pt x="26914" y="18190"/>
                  </a:cubicBezTo>
                  <a:cubicBezTo>
                    <a:pt x="26089" y="18862"/>
                    <a:pt x="25234" y="19565"/>
                    <a:pt x="24439" y="20298"/>
                  </a:cubicBezTo>
                  <a:cubicBezTo>
                    <a:pt x="23645" y="21031"/>
                    <a:pt x="22270" y="21184"/>
                    <a:pt x="21507" y="21948"/>
                  </a:cubicBezTo>
                  <a:cubicBezTo>
                    <a:pt x="20743" y="22711"/>
                    <a:pt x="20804" y="24269"/>
                    <a:pt x="20071" y="25094"/>
                  </a:cubicBezTo>
                  <a:cubicBezTo>
                    <a:pt x="19338" y="25888"/>
                    <a:pt x="18880" y="26897"/>
                    <a:pt x="18177" y="27721"/>
                  </a:cubicBezTo>
                  <a:cubicBezTo>
                    <a:pt x="17444" y="28546"/>
                    <a:pt x="16069" y="28791"/>
                    <a:pt x="15397" y="29646"/>
                  </a:cubicBezTo>
                  <a:cubicBezTo>
                    <a:pt x="14725" y="30532"/>
                    <a:pt x="13564" y="31051"/>
                    <a:pt x="12953" y="31937"/>
                  </a:cubicBezTo>
                  <a:cubicBezTo>
                    <a:pt x="12342" y="32853"/>
                    <a:pt x="12067" y="34014"/>
                    <a:pt x="11487" y="34931"/>
                  </a:cubicBezTo>
                  <a:cubicBezTo>
                    <a:pt x="10906" y="35847"/>
                    <a:pt x="9990" y="36580"/>
                    <a:pt x="9471" y="37527"/>
                  </a:cubicBezTo>
                  <a:cubicBezTo>
                    <a:pt x="8921" y="38474"/>
                    <a:pt x="9593" y="40093"/>
                    <a:pt x="9074" y="41040"/>
                  </a:cubicBezTo>
                  <a:cubicBezTo>
                    <a:pt x="8554" y="42018"/>
                    <a:pt x="6813" y="42354"/>
                    <a:pt x="6355" y="43332"/>
                  </a:cubicBezTo>
                  <a:cubicBezTo>
                    <a:pt x="5897" y="44309"/>
                    <a:pt x="6660" y="45837"/>
                    <a:pt x="6233" y="46845"/>
                  </a:cubicBezTo>
                  <a:cubicBezTo>
                    <a:pt x="5835" y="47853"/>
                    <a:pt x="5072" y="48708"/>
                    <a:pt x="4675" y="49716"/>
                  </a:cubicBezTo>
                  <a:cubicBezTo>
                    <a:pt x="4308" y="50755"/>
                    <a:pt x="4675" y="52007"/>
                    <a:pt x="4339" y="53046"/>
                  </a:cubicBezTo>
                  <a:cubicBezTo>
                    <a:pt x="4003" y="54085"/>
                    <a:pt x="2078" y="54634"/>
                    <a:pt x="1803" y="55673"/>
                  </a:cubicBezTo>
                  <a:cubicBezTo>
                    <a:pt x="1559" y="56742"/>
                    <a:pt x="2170" y="58025"/>
                    <a:pt x="1925" y="59064"/>
                  </a:cubicBezTo>
                  <a:cubicBezTo>
                    <a:pt x="1681" y="60133"/>
                    <a:pt x="887" y="61080"/>
                    <a:pt x="703" y="62149"/>
                  </a:cubicBezTo>
                  <a:cubicBezTo>
                    <a:pt x="489" y="63249"/>
                    <a:pt x="276" y="64318"/>
                    <a:pt x="153" y="65388"/>
                  </a:cubicBezTo>
                  <a:cubicBezTo>
                    <a:pt x="1" y="66487"/>
                    <a:pt x="184" y="67618"/>
                    <a:pt x="92" y="68687"/>
                  </a:cubicBezTo>
                  <a:cubicBezTo>
                    <a:pt x="1" y="69786"/>
                    <a:pt x="1131" y="70917"/>
                    <a:pt x="1100" y="72017"/>
                  </a:cubicBezTo>
                  <a:cubicBezTo>
                    <a:pt x="1039" y="73086"/>
                    <a:pt x="337" y="73574"/>
                    <a:pt x="337" y="74674"/>
                  </a:cubicBezTo>
                  <a:cubicBezTo>
                    <a:pt x="1864" y="75163"/>
                    <a:pt x="1742" y="75530"/>
                    <a:pt x="3392" y="75530"/>
                  </a:cubicBezTo>
                  <a:cubicBezTo>
                    <a:pt x="5011" y="75530"/>
                    <a:pt x="5011" y="74705"/>
                    <a:pt x="6630" y="74705"/>
                  </a:cubicBezTo>
                  <a:cubicBezTo>
                    <a:pt x="8249" y="74705"/>
                    <a:pt x="8249" y="74827"/>
                    <a:pt x="9868" y="74827"/>
                  </a:cubicBezTo>
                  <a:cubicBezTo>
                    <a:pt x="11487" y="74827"/>
                    <a:pt x="11487" y="75530"/>
                    <a:pt x="13106" y="75530"/>
                  </a:cubicBezTo>
                  <a:cubicBezTo>
                    <a:pt x="14725" y="75530"/>
                    <a:pt x="14725" y="74369"/>
                    <a:pt x="16344" y="74369"/>
                  </a:cubicBezTo>
                  <a:cubicBezTo>
                    <a:pt x="17963" y="74369"/>
                    <a:pt x="17963" y="76079"/>
                    <a:pt x="19582" y="76079"/>
                  </a:cubicBezTo>
                  <a:cubicBezTo>
                    <a:pt x="21201" y="76079"/>
                    <a:pt x="21201" y="75468"/>
                    <a:pt x="22820" y="75468"/>
                  </a:cubicBezTo>
                  <a:cubicBezTo>
                    <a:pt x="24439" y="75468"/>
                    <a:pt x="24439" y="74644"/>
                    <a:pt x="26058" y="74644"/>
                  </a:cubicBezTo>
                  <a:cubicBezTo>
                    <a:pt x="27678" y="74644"/>
                    <a:pt x="27678" y="75957"/>
                    <a:pt x="29297" y="75957"/>
                  </a:cubicBezTo>
                  <a:cubicBezTo>
                    <a:pt x="30916" y="75957"/>
                    <a:pt x="30916" y="76049"/>
                    <a:pt x="32565" y="76049"/>
                  </a:cubicBezTo>
                  <a:cubicBezTo>
                    <a:pt x="34184" y="76049"/>
                    <a:pt x="34184" y="75774"/>
                    <a:pt x="35803" y="75774"/>
                  </a:cubicBezTo>
                  <a:cubicBezTo>
                    <a:pt x="37423" y="75774"/>
                    <a:pt x="37423" y="75652"/>
                    <a:pt x="39042" y="75652"/>
                  </a:cubicBezTo>
                  <a:cubicBezTo>
                    <a:pt x="40661" y="75652"/>
                    <a:pt x="40661" y="74491"/>
                    <a:pt x="42280" y="74491"/>
                  </a:cubicBezTo>
                  <a:cubicBezTo>
                    <a:pt x="43899" y="74491"/>
                    <a:pt x="43899" y="75316"/>
                    <a:pt x="45518" y="75316"/>
                  </a:cubicBezTo>
                  <a:cubicBezTo>
                    <a:pt x="47137" y="75316"/>
                    <a:pt x="47137" y="74369"/>
                    <a:pt x="48756" y="74369"/>
                  </a:cubicBezTo>
                  <a:cubicBezTo>
                    <a:pt x="50375" y="74369"/>
                    <a:pt x="50375" y="75316"/>
                    <a:pt x="52025" y="75316"/>
                  </a:cubicBezTo>
                  <a:cubicBezTo>
                    <a:pt x="53644" y="75316"/>
                    <a:pt x="53644" y="76018"/>
                    <a:pt x="55232" y="76018"/>
                  </a:cubicBezTo>
                  <a:cubicBezTo>
                    <a:pt x="56851" y="76018"/>
                    <a:pt x="56851" y="74796"/>
                    <a:pt x="58470" y="74796"/>
                  </a:cubicBezTo>
                  <a:cubicBezTo>
                    <a:pt x="60089" y="74796"/>
                    <a:pt x="60120" y="75194"/>
                    <a:pt x="61739" y="75194"/>
                  </a:cubicBezTo>
                  <a:cubicBezTo>
                    <a:pt x="63358" y="75194"/>
                    <a:pt x="63358" y="75468"/>
                    <a:pt x="64977" y="75468"/>
                  </a:cubicBezTo>
                  <a:cubicBezTo>
                    <a:pt x="66596" y="75468"/>
                    <a:pt x="66596" y="75194"/>
                    <a:pt x="68215" y="75194"/>
                  </a:cubicBezTo>
                  <a:cubicBezTo>
                    <a:pt x="69834" y="75194"/>
                    <a:pt x="69834" y="74919"/>
                    <a:pt x="71453" y="74919"/>
                  </a:cubicBezTo>
                  <a:cubicBezTo>
                    <a:pt x="73073" y="74919"/>
                    <a:pt x="73073" y="76079"/>
                    <a:pt x="74722" y="76079"/>
                  </a:cubicBezTo>
                  <a:cubicBezTo>
                    <a:pt x="76341" y="76079"/>
                    <a:pt x="76341" y="74552"/>
                    <a:pt x="77960" y="74552"/>
                  </a:cubicBezTo>
                  <a:cubicBezTo>
                    <a:pt x="79579" y="74552"/>
                    <a:pt x="79579" y="74674"/>
                    <a:pt x="81198" y="74674"/>
                  </a:cubicBezTo>
                  <a:cubicBezTo>
                    <a:pt x="82817" y="74674"/>
                    <a:pt x="82817" y="75743"/>
                    <a:pt x="84437" y="75743"/>
                  </a:cubicBezTo>
                  <a:cubicBezTo>
                    <a:pt x="86056" y="75743"/>
                    <a:pt x="86056" y="75102"/>
                    <a:pt x="87675" y="75102"/>
                  </a:cubicBezTo>
                  <a:cubicBezTo>
                    <a:pt x="89324" y="75102"/>
                    <a:pt x="89324" y="76110"/>
                    <a:pt x="90943" y="76110"/>
                  </a:cubicBezTo>
                  <a:cubicBezTo>
                    <a:pt x="92562" y="76110"/>
                    <a:pt x="92562" y="75071"/>
                    <a:pt x="94181" y="75071"/>
                  </a:cubicBezTo>
                  <a:cubicBezTo>
                    <a:pt x="95801" y="75071"/>
                    <a:pt x="95801" y="75530"/>
                    <a:pt x="97420" y="75530"/>
                  </a:cubicBezTo>
                  <a:lnTo>
                    <a:pt x="100658" y="75530"/>
                  </a:lnTo>
                  <a:cubicBezTo>
                    <a:pt x="102277" y="75530"/>
                    <a:pt x="102277" y="74827"/>
                    <a:pt x="103926" y="74827"/>
                  </a:cubicBezTo>
                  <a:cubicBezTo>
                    <a:pt x="105546" y="74827"/>
                    <a:pt x="105546" y="74919"/>
                    <a:pt x="107165" y="74919"/>
                  </a:cubicBezTo>
                  <a:cubicBezTo>
                    <a:pt x="108784" y="74919"/>
                    <a:pt x="108784" y="74949"/>
                    <a:pt x="110403" y="74949"/>
                  </a:cubicBezTo>
                  <a:cubicBezTo>
                    <a:pt x="112022" y="74949"/>
                    <a:pt x="112022" y="75102"/>
                    <a:pt x="113641" y="75102"/>
                  </a:cubicBezTo>
                  <a:cubicBezTo>
                    <a:pt x="115260" y="75102"/>
                    <a:pt x="115260" y="76079"/>
                    <a:pt x="116879" y="76079"/>
                  </a:cubicBezTo>
                  <a:cubicBezTo>
                    <a:pt x="118529" y="76079"/>
                    <a:pt x="118529" y="74399"/>
                    <a:pt x="120148" y="74399"/>
                  </a:cubicBezTo>
                  <a:cubicBezTo>
                    <a:pt x="121767" y="74399"/>
                    <a:pt x="121767" y="74919"/>
                    <a:pt x="123386" y="74919"/>
                  </a:cubicBezTo>
                  <a:cubicBezTo>
                    <a:pt x="125005" y="74919"/>
                    <a:pt x="125005" y="75102"/>
                    <a:pt x="126624" y="75102"/>
                  </a:cubicBezTo>
                  <a:cubicBezTo>
                    <a:pt x="128243" y="75102"/>
                    <a:pt x="128274" y="74552"/>
                    <a:pt x="129893" y="74552"/>
                  </a:cubicBezTo>
                  <a:cubicBezTo>
                    <a:pt x="131512" y="74552"/>
                    <a:pt x="131512" y="75010"/>
                    <a:pt x="133131" y="75010"/>
                  </a:cubicBezTo>
                  <a:cubicBezTo>
                    <a:pt x="134750" y="75010"/>
                    <a:pt x="134750" y="75285"/>
                    <a:pt x="136369" y="75285"/>
                  </a:cubicBezTo>
                  <a:cubicBezTo>
                    <a:pt x="137988" y="75285"/>
                    <a:pt x="137988" y="75102"/>
                    <a:pt x="139638" y="75102"/>
                  </a:cubicBezTo>
                  <a:cubicBezTo>
                    <a:pt x="141257" y="75102"/>
                    <a:pt x="141257" y="75346"/>
                    <a:pt x="142876" y="75346"/>
                  </a:cubicBezTo>
                  <a:cubicBezTo>
                    <a:pt x="144495" y="75346"/>
                    <a:pt x="144464" y="75743"/>
                    <a:pt x="146114" y="75805"/>
                  </a:cubicBezTo>
                  <a:cubicBezTo>
                    <a:pt x="146218" y="75808"/>
                    <a:pt x="146315" y="75810"/>
                    <a:pt x="146406" y="75810"/>
                  </a:cubicBezTo>
                  <a:cubicBezTo>
                    <a:pt x="147739" y="75810"/>
                    <a:pt x="147833" y="75405"/>
                    <a:pt x="149291" y="74919"/>
                  </a:cubicBezTo>
                  <a:cubicBezTo>
                    <a:pt x="149291" y="73849"/>
                    <a:pt x="149841" y="73025"/>
                    <a:pt x="149780" y="71955"/>
                  </a:cubicBezTo>
                  <a:cubicBezTo>
                    <a:pt x="149749" y="70856"/>
                    <a:pt x="149810" y="69756"/>
                    <a:pt x="149719" y="68656"/>
                  </a:cubicBezTo>
                  <a:cubicBezTo>
                    <a:pt x="149627" y="67587"/>
                    <a:pt x="149535" y="66457"/>
                    <a:pt x="149383" y="65388"/>
                  </a:cubicBezTo>
                  <a:cubicBezTo>
                    <a:pt x="149230" y="64318"/>
                    <a:pt x="148710" y="63280"/>
                    <a:pt x="148527" y="62210"/>
                  </a:cubicBezTo>
                  <a:cubicBezTo>
                    <a:pt x="148344" y="61141"/>
                    <a:pt x="147000" y="60316"/>
                    <a:pt x="146786" y="59247"/>
                  </a:cubicBezTo>
                  <a:cubicBezTo>
                    <a:pt x="146572" y="58209"/>
                    <a:pt x="146542" y="57109"/>
                    <a:pt x="146267" y="56070"/>
                  </a:cubicBezTo>
                  <a:cubicBezTo>
                    <a:pt x="145961" y="55001"/>
                    <a:pt x="146939" y="53596"/>
                    <a:pt x="146603" y="52557"/>
                  </a:cubicBezTo>
                  <a:cubicBezTo>
                    <a:pt x="146267" y="51519"/>
                    <a:pt x="144922" y="50816"/>
                    <a:pt x="144556" y="49808"/>
                  </a:cubicBezTo>
                  <a:cubicBezTo>
                    <a:pt x="144189" y="48800"/>
                    <a:pt x="143487" y="47914"/>
                    <a:pt x="143059" y="46936"/>
                  </a:cubicBezTo>
                  <a:cubicBezTo>
                    <a:pt x="142662" y="45928"/>
                    <a:pt x="142387" y="44890"/>
                    <a:pt x="141929" y="43881"/>
                  </a:cubicBezTo>
                  <a:cubicBezTo>
                    <a:pt x="141470" y="42904"/>
                    <a:pt x="141868" y="41499"/>
                    <a:pt x="141379" y="40552"/>
                  </a:cubicBezTo>
                  <a:cubicBezTo>
                    <a:pt x="140859" y="39574"/>
                    <a:pt x="139821" y="38902"/>
                    <a:pt x="139271" y="37955"/>
                  </a:cubicBezTo>
                  <a:cubicBezTo>
                    <a:pt x="138721" y="37039"/>
                    <a:pt x="138691" y="35756"/>
                    <a:pt x="138110" y="34870"/>
                  </a:cubicBezTo>
                  <a:cubicBezTo>
                    <a:pt x="137530" y="33953"/>
                    <a:pt x="137041" y="32915"/>
                    <a:pt x="136430" y="32029"/>
                  </a:cubicBezTo>
                  <a:cubicBezTo>
                    <a:pt x="135788" y="31143"/>
                    <a:pt x="134353" y="30868"/>
                    <a:pt x="133681" y="29982"/>
                  </a:cubicBezTo>
                  <a:cubicBezTo>
                    <a:pt x="133039" y="29127"/>
                    <a:pt x="133070" y="27691"/>
                    <a:pt x="132367" y="26866"/>
                  </a:cubicBezTo>
                  <a:cubicBezTo>
                    <a:pt x="131695" y="26011"/>
                    <a:pt x="130840" y="25308"/>
                    <a:pt x="130076" y="24483"/>
                  </a:cubicBezTo>
                  <a:cubicBezTo>
                    <a:pt x="129312" y="23689"/>
                    <a:pt x="128548" y="22925"/>
                    <a:pt x="127785" y="22162"/>
                  </a:cubicBezTo>
                  <a:cubicBezTo>
                    <a:pt x="127021" y="21398"/>
                    <a:pt x="125952" y="20940"/>
                    <a:pt x="125158" y="20206"/>
                  </a:cubicBezTo>
                  <a:cubicBezTo>
                    <a:pt x="124363" y="19473"/>
                    <a:pt x="123936" y="18282"/>
                    <a:pt x="123111" y="17579"/>
                  </a:cubicBezTo>
                  <a:cubicBezTo>
                    <a:pt x="122286" y="16877"/>
                    <a:pt x="120698" y="17121"/>
                    <a:pt x="119842" y="16480"/>
                  </a:cubicBezTo>
                  <a:cubicBezTo>
                    <a:pt x="118956" y="15808"/>
                    <a:pt x="118529" y="14586"/>
                    <a:pt x="117643" y="13975"/>
                  </a:cubicBezTo>
                  <a:cubicBezTo>
                    <a:pt x="116726" y="13364"/>
                    <a:pt x="115932" y="12569"/>
                    <a:pt x="115016" y="11989"/>
                  </a:cubicBezTo>
                  <a:cubicBezTo>
                    <a:pt x="114099" y="11409"/>
                    <a:pt x="112908" y="11286"/>
                    <a:pt x="111961" y="10736"/>
                  </a:cubicBezTo>
                  <a:cubicBezTo>
                    <a:pt x="111014" y="10187"/>
                    <a:pt x="110250" y="9362"/>
                    <a:pt x="109303" y="8842"/>
                  </a:cubicBezTo>
                  <a:cubicBezTo>
                    <a:pt x="108356" y="8354"/>
                    <a:pt x="107317" y="7987"/>
                    <a:pt x="106309" y="7529"/>
                  </a:cubicBezTo>
                  <a:cubicBezTo>
                    <a:pt x="105332" y="7071"/>
                    <a:pt x="104446" y="6338"/>
                    <a:pt x="103438" y="5940"/>
                  </a:cubicBezTo>
                  <a:cubicBezTo>
                    <a:pt x="102460" y="5513"/>
                    <a:pt x="101177" y="5788"/>
                    <a:pt x="100169" y="5421"/>
                  </a:cubicBezTo>
                  <a:cubicBezTo>
                    <a:pt x="99130" y="5024"/>
                    <a:pt x="98000" y="5116"/>
                    <a:pt x="96961" y="4810"/>
                  </a:cubicBezTo>
                  <a:cubicBezTo>
                    <a:pt x="95923" y="4474"/>
                    <a:pt x="95037" y="3741"/>
                    <a:pt x="93998" y="3466"/>
                  </a:cubicBezTo>
                  <a:cubicBezTo>
                    <a:pt x="92929" y="3160"/>
                    <a:pt x="92043" y="2305"/>
                    <a:pt x="90974" y="2091"/>
                  </a:cubicBezTo>
                  <a:cubicBezTo>
                    <a:pt x="90594" y="2015"/>
                    <a:pt x="90202" y="1997"/>
                    <a:pt x="89807" y="1997"/>
                  </a:cubicBezTo>
                  <a:cubicBezTo>
                    <a:pt x="89448" y="1997"/>
                    <a:pt x="89085" y="2012"/>
                    <a:pt x="88727" y="2012"/>
                  </a:cubicBezTo>
                  <a:cubicBezTo>
                    <a:pt x="88371" y="2012"/>
                    <a:pt x="88018" y="1997"/>
                    <a:pt x="87675" y="1939"/>
                  </a:cubicBezTo>
                  <a:cubicBezTo>
                    <a:pt x="86605" y="1755"/>
                    <a:pt x="85506" y="1816"/>
                    <a:pt x="84437" y="1664"/>
                  </a:cubicBezTo>
                  <a:cubicBezTo>
                    <a:pt x="83367" y="1541"/>
                    <a:pt x="82359" y="717"/>
                    <a:pt x="81290" y="625"/>
                  </a:cubicBezTo>
                  <a:cubicBezTo>
                    <a:pt x="81223" y="619"/>
                    <a:pt x="81155" y="617"/>
                    <a:pt x="81088" y="617"/>
                  </a:cubicBezTo>
                  <a:cubicBezTo>
                    <a:pt x="80079" y="617"/>
                    <a:pt x="79070" y="1206"/>
                    <a:pt x="78061" y="1206"/>
                  </a:cubicBezTo>
                  <a:cubicBezTo>
                    <a:pt x="78038" y="1206"/>
                    <a:pt x="78014" y="1206"/>
                    <a:pt x="77991" y="1205"/>
                  </a:cubicBezTo>
                  <a:cubicBezTo>
                    <a:pt x="76891" y="1144"/>
                    <a:pt x="75852" y="14"/>
                    <a:pt x="74753" y="14"/>
                  </a:cubicBezTo>
                  <a:cubicBezTo>
                    <a:pt x="74020" y="14"/>
                    <a:pt x="73286" y="0"/>
                    <a:pt x="72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" name="Google Shape;139;p7"/>
            <p:cNvSpPr/>
            <p:nvPr/>
          </p:nvSpPr>
          <p:spPr>
            <a:xfrm>
              <a:off x="9689141" y="3367462"/>
              <a:ext cx="1881516" cy="951294"/>
            </a:xfrm>
            <a:custGeom>
              <a:avLst/>
              <a:gdLst/>
              <a:ahLst/>
              <a:cxnLst/>
              <a:rect l="l" t="t" r="r" b="b"/>
              <a:pathLst>
                <a:path w="68307" h="34536" extrusionOk="0">
                  <a:moveTo>
                    <a:pt x="30732" y="1"/>
                  </a:moveTo>
                  <a:cubicBezTo>
                    <a:pt x="30640" y="1"/>
                    <a:pt x="30549" y="5"/>
                    <a:pt x="30457" y="15"/>
                  </a:cubicBezTo>
                  <a:cubicBezTo>
                    <a:pt x="29357" y="107"/>
                    <a:pt x="28196" y="138"/>
                    <a:pt x="27127" y="352"/>
                  </a:cubicBezTo>
                  <a:cubicBezTo>
                    <a:pt x="26740" y="429"/>
                    <a:pt x="26324" y="442"/>
                    <a:pt x="25901" y="442"/>
                  </a:cubicBezTo>
                  <a:cubicBezTo>
                    <a:pt x="25680" y="442"/>
                    <a:pt x="25456" y="439"/>
                    <a:pt x="25234" y="439"/>
                  </a:cubicBezTo>
                  <a:cubicBezTo>
                    <a:pt x="24707" y="439"/>
                    <a:pt x="24185" y="459"/>
                    <a:pt x="23706" y="596"/>
                  </a:cubicBezTo>
                  <a:cubicBezTo>
                    <a:pt x="22637" y="932"/>
                    <a:pt x="21812" y="2062"/>
                    <a:pt x="20773" y="2490"/>
                  </a:cubicBezTo>
                  <a:cubicBezTo>
                    <a:pt x="19765" y="2918"/>
                    <a:pt x="18604" y="3101"/>
                    <a:pt x="17627" y="3620"/>
                  </a:cubicBezTo>
                  <a:cubicBezTo>
                    <a:pt x="16649" y="4140"/>
                    <a:pt x="15336" y="4262"/>
                    <a:pt x="14419" y="4873"/>
                  </a:cubicBezTo>
                  <a:cubicBezTo>
                    <a:pt x="13503" y="5484"/>
                    <a:pt x="13442" y="7317"/>
                    <a:pt x="12586" y="8050"/>
                  </a:cubicBezTo>
                  <a:cubicBezTo>
                    <a:pt x="11731" y="8752"/>
                    <a:pt x="10692" y="9180"/>
                    <a:pt x="9929" y="9974"/>
                  </a:cubicBezTo>
                  <a:cubicBezTo>
                    <a:pt x="9165" y="10769"/>
                    <a:pt x="7851" y="11135"/>
                    <a:pt x="7118" y="11960"/>
                  </a:cubicBezTo>
                  <a:cubicBezTo>
                    <a:pt x="6415" y="12815"/>
                    <a:pt x="6446" y="14251"/>
                    <a:pt x="5835" y="15167"/>
                  </a:cubicBezTo>
                  <a:cubicBezTo>
                    <a:pt x="5194" y="16084"/>
                    <a:pt x="3972" y="16634"/>
                    <a:pt x="3422" y="17611"/>
                  </a:cubicBezTo>
                  <a:cubicBezTo>
                    <a:pt x="2902" y="18619"/>
                    <a:pt x="2291" y="19597"/>
                    <a:pt x="1864" y="20605"/>
                  </a:cubicBezTo>
                  <a:cubicBezTo>
                    <a:pt x="1436" y="21644"/>
                    <a:pt x="1008" y="22743"/>
                    <a:pt x="703" y="23813"/>
                  </a:cubicBezTo>
                  <a:cubicBezTo>
                    <a:pt x="367" y="24882"/>
                    <a:pt x="428" y="26073"/>
                    <a:pt x="214" y="27173"/>
                  </a:cubicBezTo>
                  <a:cubicBezTo>
                    <a:pt x="0" y="28273"/>
                    <a:pt x="978" y="29495"/>
                    <a:pt x="886" y="30594"/>
                  </a:cubicBezTo>
                  <a:cubicBezTo>
                    <a:pt x="764" y="31725"/>
                    <a:pt x="61" y="32122"/>
                    <a:pt x="61" y="33252"/>
                  </a:cubicBezTo>
                  <a:cubicBezTo>
                    <a:pt x="1589" y="33802"/>
                    <a:pt x="1467" y="34535"/>
                    <a:pt x="3086" y="34535"/>
                  </a:cubicBezTo>
                  <a:cubicBezTo>
                    <a:pt x="4705" y="34535"/>
                    <a:pt x="4705" y="33497"/>
                    <a:pt x="6324" y="33497"/>
                  </a:cubicBezTo>
                  <a:cubicBezTo>
                    <a:pt x="7943" y="33497"/>
                    <a:pt x="7943" y="33160"/>
                    <a:pt x="9562" y="33160"/>
                  </a:cubicBezTo>
                  <a:cubicBezTo>
                    <a:pt x="11181" y="33160"/>
                    <a:pt x="11150" y="33313"/>
                    <a:pt x="12770" y="33313"/>
                  </a:cubicBezTo>
                  <a:cubicBezTo>
                    <a:pt x="14389" y="33313"/>
                    <a:pt x="14389" y="34321"/>
                    <a:pt x="16008" y="34321"/>
                  </a:cubicBezTo>
                  <a:cubicBezTo>
                    <a:pt x="17627" y="34321"/>
                    <a:pt x="17627" y="33710"/>
                    <a:pt x="19246" y="33710"/>
                  </a:cubicBezTo>
                  <a:cubicBezTo>
                    <a:pt x="20834" y="33710"/>
                    <a:pt x="20865" y="34321"/>
                    <a:pt x="22484" y="34321"/>
                  </a:cubicBezTo>
                  <a:cubicBezTo>
                    <a:pt x="24072" y="34321"/>
                    <a:pt x="24072" y="34505"/>
                    <a:pt x="25692" y="34505"/>
                  </a:cubicBezTo>
                  <a:cubicBezTo>
                    <a:pt x="27311" y="34505"/>
                    <a:pt x="27311" y="33497"/>
                    <a:pt x="28930" y="33497"/>
                  </a:cubicBezTo>
                  <a:cubicBezTo>
                    <a:pt x="30549" y="33497"/>
                    <a:pt x="30549" y="34444"/>
                    <a:pt x="32168" y="34444"/>
                  </a:cubicBezTo>
                  <a:cubicBezTo>
                    <a:pt x="33787" y="34444"/>
                    <a:pt x="33787" y="34291"/>
                    <a:pt x="35406" y="34291"/>
                  </a:cubicBezTo>
                  <a:cubicBezTo>
                    <a:pt x="36994" y="34291"/>
                    <a:pt x="36994" y="34260"/>
                    <a:pt x="38614" y="34260"/>
                  </a:cubicBezTo>
                  <a:cubicBezTo>
                    <a:pt x="40233" y="34260"/>
                    <a:pt x="40233" y="33833"/>
                    <a:pt x="41852" y="33833"/>
                  </a:cubicBezTo>
                  <a:cubicBezTo>
                    <a:pt x="43471" y="33833"/>
                    <a:pt x="43471" y="34444"/>
                    <a:pt x="45090" y="34444"/>
                  </a:cubicBezTo>
                  <a:cubicBezTo>
                    <a:pt x="46709" y="34444"/>
                    <a:pt x="46709" y="33283"/>
                    <a:pt x="48328" y="33283"/>
                  </a:cubicBezTo>
                  <a:cubicBezTo>
                    <a:pt x="49947" y="33283"/>
                    <a:pt x="49947" y="33985"/>
                    <a:pt x="51566" y="33985"/>
                  </a:cubicBezTo>
                  <a:cubicBezTo>
                    <a:pt x="53185" y="33985"/>
                    <a:pt x="53185" y="34169"/>
                    <a:pt x="54804" y="34169"/>
                  </a:cubicBezTo>
                  <a:cubicBezTo>
                    <a:pt x="56393" y="34169"/>
                    <a:pt x="56423" y="33680"/>
                    <a:pt x="58012" y="33680"/>
                  </a:cubicBezTo>
                  <a:cubicBezTo>
                    <a:pt x="59631" y="33680"/>
                    <a:pt x="59631" y="34016"/>
                    <a:pt x="61250" y="34016"/>
                  </a:cubicBezTo>
                  <a:cubicBezTo>
                    <a:pt x="62478" y="34016"/>
                    <a:pt x="62792" y="33822"/>
                    <a:pt x="63566" y="33822"/>
                  </a:cubicBezTo>
                  <a:cubicBezTo>
                    <a:pt x="63812" y="33822"/>
                    <a:pt x="64105" y="33842"/>
                    <a:pt x="64488" y="33894"/>
                  </a:cubicBezTo>
                  <a:cubicBezTo>
                    <a:pt x="65524" y="34030"/>
                    <a:pt x="65972" y="34255"/>
                    <a:pt x="66560" y="34255"/>
                  </a:cubicBezTo>
                  <a:cubicBezTo>
                    <a:pt x="66891" y="34255"/>
                    <a:pt x="67267" y="34183"/>
                    <a:pt x="67818" y="33985"/>
                  </a:cubicBezTo>
                  <a:cubicBezTo>
                    <a:pt x="67818" y="32886"/>
                    <a:pt x="68307" y="31572"/>
                    <a:pt x="68184" y="30472"/>
                  </a:cubicBezTo>
                  <a:cubicBezTo>
                    <a:pt x="68062" y="29372"/>
                    <a:pt x="67696" y="28242"/>
                    <a:pt x="67482" y="27173"/>
                  </a:cubicBezTo>
                  <a:cubicBezTo>
                    <a:pt x="67268" y="26073"/>
                    <a:pt x="66138" y="25218"/>
                    <a:pt x="65832" y="24149"/>
                  </a:cubicBezTo>
                  <a:cubicBezTo>
                    <a:pt x="65527" y="23110"/>
                    <a:pt x="65160" y="22071"/>
                    <a:pt x="64732" y="21033"/>
                  </a:cubicBezTo>
                  <a:cubicBezTo>
                    <a:pt x="64305" y="20025"/>
                    <a:pt x="64824" y="18528"/>
                    <a:pt x="64305" y="17550"/>
                  </a:cubicBezTo>
                  <a:cubicBezTo>
                    <a:pt x="63785" y="16573"/>
                    <a:pt x="63266" y="15504"/>
                    <a:pt x="62655" y="14587"/>
                  </a:cubicBezTo>
                  <a:cubicBezTo>
                    <a:pt x="62044" y="13671"/>
                    <a:pt x="60914" y="13060"/>
                    <a:pt x="60211" y="12174"/>
                  </a:cubicBezTo>
                  <a:cubicBezTo>
                    <a:pt x="59509" y="11318"/>
                    <a:pt x="58103" y="11135"/>
                    <a:pt x="57309" y="10371"/>
                  </a:cubicBezTo>
                  <a:cubicBezTo>
                    <a:pt x="56515" y="9577"/>
                    <a:pt x="56668" y="7744"/>
                    <a:pt x="55812" y="7042"/>
                  </a:cubicBezTo>
                  <a:cubicBezTo>
                    <a:pt x="54957" y="6339"/>
                    <a:pt x="53307" y="6644"/>
                    <a:pt x="52391" y="6034"/>
                  </a:cubicBezTo>
                  <a:cubicBezTo>
                    <a:pt x="51444" y="5423"/>
                    <a:pt x="51138" y="3773"/>
                    <a:pt x="50161" y="3254"/>
                  </a:cubicBezTo>
                  <a:cubicBezTo>
                    <a:pt x="49827" y="3076"/>
                    <a:pt x="49425" y="3031"/>
                    <a:pt x="49000" y="3031"/>
                  </a:cubicBezTo>
                  <a:cubicBezTo>
                    <a:pt x="48555" y="3031"/>
                    <a:pt x="48084" y="3081"/>
                    <a:pt x="47641" y="3081"/>
                  </a:cubicBezTo>
                  <a:cubicBezTo>
                    <a:pt x="47271" y="3081"/>
                    <a:pt x="46919" y="3046"/>
                    <a:pt x="46617" y="2918"/>
                  </a:cubicBezTo>
                  <a:cubicBezTo>
                    <a:pt x="45609" y="2490"/>
                    <a:pt x="44570" y="2093"/>
                    <a:pt x="43532" y="1787"/>
                  </a:cubicBezTo>
                  <a:cubicBezTo>
                    <a:pt x="42463" y="1451"/>
                    <a:pt x="41363" y="1482"/>
                    <a:pt x="40263" y="1268"/>
                  </a:cubicBezTo>
                  <a:cubicBezTo>
                    <a:pt x="39224" y="1024"/>
                    <a:pt x="38155" y="810"/>
                    <a:pt x="37056" y="657"/>
                  </a:cubicBezTo>
                  <a:cubicBezTo>
                    <a:pt x="36322" y="576"/>
                    <a:pt x="35616" y="562"/>
                    <a:pt x="34892" y="562"/>
                  </a:cubicBezTo>
                  <a:cubicBezTo>
                    <a:pt x="34530" y="562"/>
                    <a:pt x="34164" y="565"/>
                    <a:pt x="33787" y="565"/>
                  </a:cubicBezTo>
                  <a:cubicBezTo>
                    <a:pt x="32751" y="565"/>
                    <a:pt x="31740" y="1"/>
                    <a:pt x="30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40" name="Google Shape;140;p7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141" name="Google Shape;141;p7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142" name="Google Shape;142;p7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3" name="Google Shape;143;p7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4" name="Google Shape;144;p7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45" name="Google Shape;145;p7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53692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8"/>
          <p:cNvSpPr txBox="1">
            <a:spLocks noGrp="1"/>
          </p:cNvSpPr>
          <p:nvPr>
            <p:ph type="title"/>
          </p:nvPr>
        </p:nvSpPr>
        <p:spPr>
          <a:xfrm>
            <a:off x="3201967" y="719333"/>
            <a:ext cx="5989600" cy="286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148" name="Google Shape;148;p8"/>
          <p:cNvSpPr/>
          <p:nvPr/>
        </p:nvSpPr>
        <p:spPr>
          <a:xfrm>
            <a:off x="9723858" y="4803301"/>
            <a:ext cx="1735159" cy="881353"/>
          </a:xfrm>
          <a:custGeom>
            <a:avLst/>
            <a:gdLst/>
            <a:ahLst/>
            <a:cxnLst/>
            <a:rect l="l" t="t" r="r" b="b"/>
            <a:pathLst>
              <a:path w="149841" h="76110" extrusionOk="0">
                <a:moveTo>
                  <a:pt x="72562" y="0"/>
                </a:moveTo>
                <a:cubicBezTo>
                  <a:pt x="72200" y="0"/>
                  <a:pt x="71840" y="4"/>
                  <a:pt x="71484" y="14"/>
                </a:cubicBezTo>
                <a:cubicBezTo>
                  <a:pt x="70384" y="45"/>
                  <a:pt x="69376" y="1205"/>
                  <a:pt x="68276" y="1297"/>
                </a:cubicBezTo>
                <a:cubicBezTo>
                  <a:pt x="67207" y="1389"/>
                  <a:pt x="66107" y="1328"/>
                  <a:pt x="65038" y="1480"/>
                </a:cubicBezTo>
                <a:cubicBezTo>
                  <a:pt x="63969" y="1603"/>
                  <a:pt x="62839" y="1480"/>
                  <a:pt x="61770" y="1664"/>
                </a:cubicBezTo>
                <a:cubicBezTo>
                  <a:pt x="61588" y="1696"/>
                  <a:pt x="61400" y="1708"/>
                  <a:pt x="61207" y="1708"/>
                </a:cubicBezTo>
                <a:cubicBezTo>
                  <a:pt x="60542" y="1708"/>
                  <a:pt x="59826" y="1559"/>
                  <a:pt x="59153" y="1559"/>
                </a:cubicBezTo>
                <a:cubicBezTo>
                  <a:pt x="58908" y="1559"/>
                  <a:pt x="58669" y="1579"/>
                  <a:pt x="58440" y="1633"/>
                </a:cubicBezTo>
                <a:cubicBezTo>
                  <a:pt x="57371" y="1847"/>
                  <a:pt x="56485" y="2794"/>
                  <a:pt x="55416" y="3069"/>
                </a:cubicBezTo>
                <a:cubicBezTo>
                  <a:pt x="54377" y="3374"/>
                  <a:pt x="53491" y="4138"/>
                  <a:pt x="52452" y="4444"/>
                </a:cubicBezTo>
                <a:cubicBezTo>
                  <a:pt x="51414" y="4780"/>
                  <a:pt x="50314" y="4902"/>
                  <a:pt x="49306" y="5299"/>
                </a:cubicBezTo>
                <a:cubicBezTo>
                  <a:pt x="48298" y="5665"/>
                  <a:pt x="46984" y="5299"/>
                  <a:pt x="45976" y="5727"/>
                </a:cubicBezTo>
                <a:cubicBezTo>
                  <a:pt x="44968" y="6154"/>
                  <a:pt x="43899" y="6460"/>
                  <a:pt x="42921" y="6918"/>
                </a:cubicBezTo>
                <a:cubicBezTo>
                  <a:pt x="41944" y="7376"/>
                  <a:pt x="41455" y="8904"/>
                  <a:pt x="40508" y="9392"/>
                </a:cubicBezTo>
                <a:cubicBezTo>
                  <a:pt x="39530" y="9881"/>
                  <a:pt x="38400" y="10034"/>
                  <a:pt x="37453" y="10584"/>
                </a:cubicBezTo>
                <a:cubicBezTo>
                  <a:pt x="36506" y="11134"/>
                  <a:pt x="35529" y="11653"/>
                  <a:pt x="34612" y="12233"/>
                </a:cubicBezTo>
                <a:cubicBezTo>
                  <a:pt x="33726" y="12814"/>
                  <a:pt x="32688" y="13241"/>
                  <a:pt x="31802" y="13852"/>
                </a:cubicBezTo>
                <a:cubicBezTo>
                  <a:pt x="30916" y="14494"/>
                  <a:pt x="29816" y="14861"/>
                  <a:pt x="28930" y="15502"/>
                </a:cubicBezTo>
                <a:cubicBezTo>
                  <a:pt x="28075" y="16174"/>
                  <a:pt x="27739" y="17518"/>
                  <a:pt x="26914" y="18190"/>
                </a:cubicBezTo>
                <a:cubicBezTo>
                  <a:pt x="26089" y="18862"/>
                  <a:pt x="25234" y="19565"/>
                  <a:pt x="24439" y="20298"/>
                </a:cubicBezTo>
                <a:cubicBezTo>
                  <a:pt x="23645" y="21031"/>
                  <a:pt x="22270" y="21184"/>
                  <a:pt x="21507" y="21948"/>
                </a:cubicBezTo>
                <a:cubicBezTo>
                  <a:pt x="20743" y="22711"/>
                  <a:pt x="20804" y="24269"/>
                  <a:pt x="20071" y="25094"/>
                </a:cubicBezTo>
                <a:cubicBezTo>
                  <a:pt x="19338" y="25888"/>
                  <a:pt x="18880" y="26897"/>
                  <a:pt x="18177" y="27721"/>
                </a:cubicBezTo>
                <a:cubicBezTo>
                  <a:pt x="17444" y="28546"/>
                  <a:pt x="16069" y="28791"/>
                  <a:pt x="15397" y="29646"/>
                </a:cubicBezTo>
                <a:cubicBezTo>
                  <a:pt x="14725" y="30532"/>
                  <a:pt x="13564" y="31051"/>
                  <a:pt x="12953" y="31937"/>
                </a:cubicBezTo>
                <a:cubicBezTo>
                  <a:pt x="12342" y="32853"/>
                  <a:pt x="12067" y="34014"/>
                  <a:pt x="11487" y="34931"/>
                </a:cubicBezTo>
                <a:cubicBezTo>
                  <a:pt x="10906" y="35847"/>
                  <a:pt x="9990" y="36580"/>
                  <a:pt x="9471" y="37527"/>
                </a:cubicBezTo>
                <a:cubicBezTo>
                  <a:pt x="8921" y="38474"/>
                  <a:pt x="9593" y="40093"/>
                  <a:pt x="9074" y="41040"/>
                </a:cubicBezTo>
                <a:cubicBezTo>
                  <a:pt x="8554" y="42018"/>
                  <a:pt x="6813" y="42354"/>
                  <a:pt x="6355" y="43332"/>
                </a:cubicBezTo>
                <a:cubicBezTo>
                  <a:pt x="5897" y="44309"/>
                  <a:pt x="6660" y="45837"/>
                  <a:pt x="6233" y="46845"/>
                </a:cubicBezTo>
                <a:cubicBezTo>
                  <a:pt x="5835" y="47853"/>
                  <a:pt x="5072" y="48708"/>
                  <a:pt x="4675" y="49716"/>
                </a:cubicBezTo>
                <a:cubicBezTo>
                  <a:pt x="4308" y="50755"/>
                  <a:pt x="4675" y="52007"/>
                  <a:pt x="4339" y="53046"/>
                </a:cubicBezTo>
                <a:cubicBezTo>
                  <a:pt x="4003" y="54085"/>
                  <a:pt x="2078" y="54634"/>
                  <a:pt x="1803" y="55673"/>
                </a:cubicBezTo>
                <a:cubicBezTo>
                  <a:pt x="1559" y="56742"/>
                  <a:pt x="2170" y="58025"/>
                  <a:pt x="1925" y="59064"/>
                </a:cubicBezTo>
                <a:cubicBezTo>
                  <a:pt x="1681" y="60133"/>
                  <a:pt x="887" y="61080"/>
                  <a:pt x="703" y="62149"/>
                </a:cubicBezTo>
                <a:cubicBezTo>
                  <a:pt x="489" y="63249"/>
                  <a:pt x="276" y="64318"/>
                  <a:pt x="153" y="65388"/>
                </a:cubicBezTo>
                <a:cubicBezTo>
                  <a:pt x="1" y="66487"/>
                  <a:pt x="184" y="67618"/>
                  <a:pt x="92" y="68687"/>
                </a:cubicBezTo>
                <a:cubicBezTo>
                  <a:pt x="1" y="69786"/>
                  <a:pt x="1131" y="70917"/>
                  <a:pt x="1100" y="72017"/>
                </a:cubicBezTo>
                <a:cubicBezTo>
                  <a:pt x="1039" y="73086"/>
                  <a:pt x="337" y="73574"/>
                  <a:pt x="337" y="74674"/>
                </a:cubicBezTo>
                <a:cubicBezTo>
                  <a:pt x="1864" y="75163"/>
                  <a:pt x="1742" y="75530"/>
                  <a:pt x="3392" y="75530"/>
                </a:cubicBezTo>
                <a:cubicBezTo>
                  <a:pt x="5011" y="75530"/>
                  <a:pt x="5011" y="74705"/>
                  <a:pt x="6630" y="74705"/>
                </a:cubicBezTo>
                <a:cubicBezTo>
                  <a:pt x="8249" y="74705"/>
                  <a:pt x="8249" y="74827"/>
                  <a:pt x="9868" y="74827"/>
                </a:cubicBezTo>
                <a:cubicBezTo>
                  <a:pt x="11487" y="74827"/>
                  <a:pt x="11487" y="75530"/>
                  <a:pt x="13106" y="75530"/>
                </a:cubicBezTo>
                <a:cubicBezTo>
                  <a:pt x="14725" y="75530"/>
                  <a:pt x="14725" y="74369"/>
                  <a:pt x="16344" y="74369"/>
                </a:cubicBezTo>
                <a:cubicBezTo>
                  <a:pt x="17963" y="74369"/>
                  <a:pt x="17963" y="76079"/>
                  <a:pt x="19582" y="76079"/>
                </a:cubicBezTo>
                <a:cubicBezTo>
                  <a:pt x="21201" y="76079"/>
                  <a:pt x="21201" y="75468"/>
                  <a:pt x="22820" y="75468"/>
                </a:cubicBezTo>
                <a:cubicBezTo>
                  <a:pt x="24439" y="75468"/>
                  <a:pt x="24439" y="74644"/>
                  <a:pt x="26058" y="74644"/>
                </a:cubicBezTo>
                <a:cubicBezTo>
                  <a:pt x="27678" y="74644"/>
                  <a:pt x="27678" y="75957"/>
                  <a:pt x="29297" y="75957"/>
                </a:cubicBezTo>
                <a:cubicBezTo>
                  <a:pt x="30916" y="75957"/>
                  <a:pt x="30916" y="76049"/>
                  <a:pt x="32565" y="76049"/>
                </a:cubicBezTo>
                <a:cubicBezTo>
                  <a:pt x="34184" y="76049"/>
                  <a:pt x="34184" y="75774"/>
                  <a:pt x="35803" y="75774"/>
                </a:cubicBezTo>
                <a:cubicBezTo>
                  <a:pt x="37423" y="75774"/>
                  <a:pt x="37423" y="75652"/>
                  <a:pt x="39042" y="75652"/>
                </a:cubicBezTo>
                <a:cubicBezTo>
                  <a:pt x="40661" y="75652"/>
                  <a:pt x="40661" y="74491"/>
                  <a:pt x="42280" y="74491"/>
                </a:cubicBezTo>
                <a:cubicBezTo>
                  <a:pt x="43899" y="74491"/>
                  <a:pt x="43899" y="75316"/>
                  <a:pt x="45518" y="75316"/>
                </a:cubicBezTo>
                <a:cubicBezTo>
                  <a:pt x="47137" y="75316"/>
                  <a:pt x="47137" y="74369"/>
                  <a:pt x="48756" y="74369"/>
                </a:cubicBezTo>
                <a:cubicBezTo>
                  <a:pt x="50375" y="74369"/>
                  <a:pt x="50375" y="75316"/>
                  <a:pt x="52025" y="75316"/>
                </a:cubicBezTo>
                <a:cubicBezTo>
                  <a:pt x="53644" y="75316"/>
                  <a:pt x="53644" y="76018"/>
                  <a:pt x="55232" y="76018"/>
                </a:cubicBezTo>
                <a:cubicBezTo>
                  <a:pt x="56851" y="76018"/>
                  <a:pt x="56851" y="74796"/>
                  <a:pt x="58470" y="74796"/>
                </a:cubicBezTo>
                <a:cubicBezTo>
                  <a:pt x="60089" y="74796"/>
                  <a:pt x="60120" y="75194"/>
                  <a:pt x="61739" y="75194"/>
                </a:cubicBezTo>
                <a:cubicBezTo>
                  <a:pt x="63358" y="75194"/>
                  <a:pt x="63358" y="75468"/>
                  <a:pt x="64977" y="75468"/>
                </a:cubicBezTo>
                <a:cubicBezTo>
                  <a:pt x="66596" y="75468"/>
                  <a:pt x="66596" y="75194"/>
                  <a:pt x="68215" y="75194"/>
                </a:cubicBezTo>
                <a:cubicBezTo>
                  <a:pt x="69834" y="75194"/>
                  <a:pt x="69834" y="74919"/>
                  <a:pt x="71453" y="74919"/>
                </a:cubicBezTo>
                <a:cubicBezTo>
                  <a:pt x="73073" y="74919"/>
                  <a:pt x="73073" y="76079"/>
                  <a:pt x="74722" y="76079"/>
                </a:cubicBezTo>
                <a:cubicBezTo>
                  <a:pt x="76341" y="76079"/>
                  <a:pt x="76341" y="74552"/>
                  <a:pt x="77960" y="74552"/>
                </a:cubicBezTo>
                <a:cubicBezTo>
                  <a:pt x="79579" y="74552"/>
                  <a:pt x="79579" y="74674"/>
                  <a:pt x="81198" y="74674"/>
                </a:cubicBezTo>
                <a:cubicBezTo>
                  <a:pt x="82817" y="74674"/>
                  <a:pt x="82817" y="75743"/>
                  <a:pt x="84437" y="75743"/>
                </a:cubicBezTo>
                <a:cubicBezTo>
                  <a:pt x="86056" y="75743"/>
                  <a:pt x="86056" y="75102"/>
                  <a:pt x="87675" y="75102"/>
                </a:cubicBezTo>
                <a:cubicBezTo>
                  <a:pt x="89324" y="75102"/>
                  <a:pt x="89324" y="76110"/>
                  <a:pt x="90943" y="76110"/>
                </a:cubicBezTo>
                <a:cubicBezTo>
                  <a:pt x="92562" y="76110"/>
                  <a:pt x="92562" y="75071"/>
                  <a:pt x="94181" y="75071"/>
                </a:cubicBezTo>
                <a:cubicBezTo>
                  <a:pt x="95801" y="75071"/>
                  <a:pt x="95801" y="75530"/>
                  <a:pt x="97420" y="75530"/>
                </a:cubicBezTo>
                <a:lnTo>
                  <a:pt x="100658" y="75530"/>
                </a:lnTo>
                <a:cubicBezTo>
                  <a:pt x="102277" y="75530"/>
                  <a:pt x="102277" y="74827"/>
                  <a:pt x="103926" y="74827"/>
                </a:cubicBezTo>
                <a:cubicBezTo>
                  <a:pt x="105546" y="74827"/>
                  <a:pt x="105546" y="74919"/>
                  <a:pt x="107165" y="74919"/>
                </a:cubicBezTo>
                <a:cubicBezTo>
                  <a:pt x="108784" y="74919"/>
                  <a:pt x="108784" y="74949"/>
                  <a:pt x="110403" y="74949"/>
                </a:cubicBezTo>
                <a:cubicBezTo>
                  <a:pt x="112022" y="74949"/>
                  <a:pt x="112022" y="75102"/>
                  <a:pt x="113641" y="75102"/>
                </a:cubicBezTo>
                <a:cubicBezTo>
                  <a:pt x="115260" y="75102"/>
                  <a:pt x="115260" y="76079"/>
                  <a:pt x="116879" y="76079"/>
                </a:cubicBezTo>
                <a:cubicBezTo>
                  <a:pt x="118529" y="76079"/>
                  <a:pt x="118529" y="74399"/>
                  <a:pt x="120148" y="74399"/>
                </a:cubicBezTo>
                <a:cubicBezTo>
                  <a:pt x="121767" y="74399"/>
                  <a:pt x="121767" y="74919"/>
                  <a:pt x="123386" y="74919"/>
                </a:cubicBezTo>
                <a:cubicBezTo>
                  <a:pt x="125005" y="74919"/>
                  <a:pt x="125005" y="75102"/>
                  <a:pt x="126624" y="75102"/>
                </a:cubicBezTo>
                <a:cubicBezTo>
                  <a:pt x="128243" y="75102"/>
                  <a:pt x="128274" y="74552"/>
                  <a:pt x="129893" y="74552"/>
                </a:cubicBezTo>
                <a:cubicBezTo>
                  <a:pt x="131512" y="74552"/>
                  <a:pt x="131512" y="75010"/>
                  <a:pt x="133131" y="75010"/>
                </a:cubicBezTo>
                <a:cubicBezTo>
                  <a:pt x="134750" y="75010"/>
                  <a:pt x="134750" y="75285"/>
                  <a:pt x="136369" y="75285"/>
                </a:cubicBezTo>
                <a:cubicBezTo>
                  <a:pt x="137988" y="75285"/>
                  <a:pt x="137988" y="75102"/>
                  <a:pt x="139638" y="75102"/>
                </a:cubicBezTo>
                <a:cubicBezTo>
                  <a:pt x="141257" y="75102"/>
                  <a:pt x="141257" y="75346"/>
                  <a:pt x="142876" y="75346"/>
                </a:cubicBezTo>
                <a:cubicBezTo>
                  <a:pt x="144495" y="75346"/>
                  <a:pt x="144464" y="75743"/>
                  <a:pt x="146114" y="75805"/>
                </a:cubicBezTo>
                <a:cubicBezTo>
                  <a:pt x="146218" y="75808"/>
                  <a:pt x="146315" y="75810"/>
                  <a:pt x="146406" y="75810"/>
                </a:cubicBezTo>
                <a:cubicBezTo>
                  <a:pt x="147739" y="75810"/>
                  <a:pt x="147833" y="75405"/>
                  <a:pt x="149291" y="74919"/>
                </a:cubicBezTo>
                <a:cubicBezTo>
                  <a:pt x="149291" y="73849"/>
                  <a:pt x="149841" y="73025"/>
                  <a:pt x="149780" y="71955"/>
                </a:cubicBezTo>
                <a:cubicBezTo>
                  <a:pt x="149749" y="70856"/>
                  <a:pt x="149810" y="69756"/>
                  <a:pt x="149719" y="68656"/>
                </a:cubicBezTo>
                <a:cubicBezTo>
                  <a:pt x="149627" y="67587"/>
                  <a:pt x="149535" y="66457"/>
                  <a:pt x="149383" y="65388"/>
                </a:cubicBezTo>
                <a:cubicBezTo>
                  <a:pt x="149230" y="64318"/>
                  <a:pt x="148710" y="63280"/>
                  <a:pt x="148527" y="62210"/>
                </a:cubicBezTo>
                <a:cubicBezTo>
                  <a:pt x="148344" y="61141"/>
                  <a:pt x="147000" y="60316"/>
                  <a:pt x="146786" y="59247"/>
                </a:cubicBezTo>
                <a:cubicBezTo>
                  <a:pt x="146572" y="58209"/>
                  <a:pt x="146542" y="57109"/>
                  <a:pt x="146267" y="56070"/>
                </a:cubicBezTo>
                <a:cubicBezTo>
                  <a:pt x="145961" y="55001"/>
                  <a:pt x="146939" y="53596"/>
                  <a:pt x="146603" y="52557"/>
                </a:cubicBezTo>
                <a:cubicBezTo>
                  <a:pt x="146267" y="51519"/>
                  <a:pt x="144922" y="50816"/>
                  <a:pt x="144556" y="49808"/>
                </a:cubicBezTo>
                <a:cubicBezTo>
                  <a:pt x="144189" y="48800"/>
                  <a:pt x="143487" y="47914"/>
                  <a:pt x="143059" y="46936"/>
                </a:cubicBezTo>
                <a:cubicBezTo>
                  <a:pt x="142662" y="45928"/>
                  <a:pt x="142387" y="44890"/>
                  <a:pt x="141929" y="43881"/>
                </a:cubicBezTo>
                <a:cubicBezTo>
                  <a:pt x="141470" y="42904"/>
                  <a:pt x="141868" y="41499"/>
                  <a:pt x="141379" y="40552"/>
                </a:cubicBezTo>
                <a:cubicBezTo>
                  <a:pt x="140859" y="39574"/>
                  <a:pt x="139821" y="38902"/>
                  <a:pt x="139271" y="37955"/>
                </a:cubicBezTo>
                <a:cubicBezTo>
                  <a:pt x="138721" y="37039"/>
                  <a:pt x="138691" y="35756"/>
                  <a:pt x="138110" y="34870"/>
                </a:cubicBezTo>
                <a:cubicBezTo>
                  <a:pt x="137530" y="33953"/>
                  <a:pt x="137041" y="32915"/>
                  <a:pt x="136430" y="32029"/>
                </a:cubicBezTo>
                <a:cubicBezTo>
                  <a:pt x="135788" y="31143"/>
                  <a:pt x="134353" y="30868"/>
                  <a:pt x="133681" y="29982"/>
                </a:cubicBezTo>
                <a:cubicBezTo>
                  <a:pt x="133039" y="29127"/>
                  <a:pt x="133070" y="27691"/>
                  <a:pt x="132367" y="26866"/>
                </a:cubicBezTo>
                <a:cubicBezTo>
                  <a:pt x="131695" y="26011"/>
                  <a:pt x="130840" y="25308"/>
                  <a:pt x="130076" y="24483"/>
                </a:cubicBezTo>
                <a:cubicBezTo>
                  <a:pt x="129312" y="23689"/>
                  <a:pt x="128548" y="22925"/>
                  <a:pt x="127785" y="22162"/>
                </a:cubicBezTo>
                <a:cubicBezTo>
                  <a:pt x="127021" y="21398"/>
                  <a:pt x="125952" y="20940"/>
                  <a:pt x="125158" y="20206"/>
                </a:cubicBezTo>
                <a:cubicBezTo>
                  <a:pt x="124363" y="19473"/>
                  <a:pt x="123936" y="18282"/>
                  <a:pt x="123111" y="17579"/>
                </a:cubicBezTo>
                <a:cubicBezTo>
                  <a:pt x="122286" y="16877"/>
                  <a:pt x="120698" y="17121"/>
                  <a:pt x="119842" y="16480"/>
                </a:cubicBezTo>
                <a:cubicBezTo>
                  <a:pt x="118956" y="15808"/>
                  <a:pt x="118529" y="14586"/>
                  <a:pt x="117643" y="13975"/>
                </a:cubicBezTo>
                <a:cubicBezTo>
                  <a:pt x="116726" y="13364"/>
                  <a:pt x="115932" y="12569"/>
                  <a:pt x="115016" y="11989"/>
                </a:cubicBezTo>
                <a:cubicBezTo>
                  <a:pt x="114099" y="11409"/>
                  <a:pt x="112908" y="11286"/>
                  <a:pt x="111961" y="10736"/>
                </a:cubicBezTo>
                <a:cubicBezTo>
                  <a:pt x="111014" y="10187"/>
                  <a:pt x="110250" y="9362"/>
                  <a:pt x="109303" y="8842"/>
                </a:cubicBezTo>
                <a:cubicBezTo>
                  <a:pt x="108356" y="8354"/>
                  <a:pt x="107317" y="7987"/>
                  <a:pt x="106309" y="7529"/>
                </a:cubicBezTo>
                <a:cubicBezTo>
                  <a:pt x="105332" y="7071"/>
                  <a:pt x="104446" y="6338"/>
                  <a:pt x="103438" y="5940"/>
                </a:cubicBezTo>
                <a:cubicBezTo>
                  <a:pt x="102460" y="5513"/>
                  <a:pt x="101177" y="5788"/>
                  <a:pt x="100169" y="5421"/>
                </a:cubicBezTo>
                <a:cubicBezTo>
                  <a:pt x="99130" y="5024"/>
                  <a:pt x="98000" y="5116"/>
                  <a:pt x="96961" y="4810"/>
                </a:cubicBezTo>
                <a:cubicBezTo>
                  <a:pt x="95923" y="4474"/>
                  <a:pt x="95037" y="3741"/>
                  <a:pt x="93998" y="3466"/>
                </a:cubicBezTo>
                <a:cubicBezTo>
                  <a:pt x="92929" y="3160"/>
                  <a:pt x="92043" y="2305"/>
                  <a:pt x="90974" y="2091"/>
                </a:cubicBezTo>
                <a:cubicBezTo>
                  <a:pt x="90594" y="2015"/>
                  <a:pt x="90202" y="1997"/>
                  <a:pt x="89807" y="1997"/>
                </a:cubicBezTo>
                <a:cubicBezTo>
                  <a:pt x="89448" y="1997"/>
                  <a:pt x="89085" y="2012"/>
                  <a:pt x="88727" y="2012"/>
                </a:cubicBezTo>
                <a:cubicBezTo>
                  <a:pt x="88371" y="2012"/>
                  <a:pt x="88018" y="1997"/>
                  <a:pt x="87675" y="1939"/>
                </a:cubicBezTo>
                <a:cubicBezTo>
                  <a:pt x="86605" y="1755"/>
                  <a:pt x="85506" y="1816"/>
                  <a:pt x="84437" y="1664"/>
                </a:cubicBezTo>
                <a:cubicBezTo>
                  <a:pt x="83367" y="1541"/>
                  <a:pt x="82359" y="717"/>
                  <a:pt x="81290" y="625"/>
                </a:cubicBezTo>
                <a:cubicBezTo>
                  <a:pt x="81223" y="619"/>
                  <a:pt x="81155" y="617"/>
                  <a:pt x="81088" y="617"/>
                </a:cubicBezTo>
                <a:cubicBezTo>
                  <a:pt x="80079" y="617"/>
                  <a:pt x="79070" y="1206"/>
                  <a:pt x="78061" y="1206"/>
                </a:cubicBezTo>
                <a:cubicBezTo>
                  <a:pt x="78038" y="1206"/>
                  <a:pt x="78014" y="1206"/>
                  <a:pt x="77991" y="1205"/>
                </a:cubicBezTo>
                <a:cubicBezTo>
                  <a:pt x="76891" y="1144"/>
                  <a:pt x="75852" y="14"/>
                  <a:pt x="74753" y="14"/>
                </a:cubicBezTo>
                <a:cubicBezTo>
                  <a:pt x="74020" y="14"/>
                  <a:pt x="73286" y="0"/>
                  <a:pt x="7256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49" name="Google Shape;149;p8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150" name="Google Shape;150;p8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151" name="Google Shape;151;p8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52" name="Google Shape;152;p8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53" name="Google Shape;153;p8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54" name="Google Shape;154;p8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55" name="Google Shape;155;p8"/>
          <p:cNvSpPr/>
          <p:nvPr/>
        </p:nvSpPr>
        <p:spPr>
          <a:xfrm flipH="1">
            <a:off x="10186883" y="3238199"/>
            <a:ext cx="2594019" cy="715872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56" name="Google Shape;156;p8"/>
          <p:cNvGrpSpPr/>
          <p:nvPr/>
        </p:nvGrpSpPr>
        <p:grpSpPr>
          <a:xfrm>
            <a:off x="9373144" y="4871122"/>
            <a:ext cx="1807865" cy="913420"/>
            <a:chOff x="1866724" y="1193292"/>
            <a:chExt cx="6154785" cy="3109690"/>
          </a:xfrm>
        </p:grpSpPr>
        <p:sp>
          <p:nvSpPr>
            <p:cNvPr id="157" name="Google Shape;157;p8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" name="Google Shape;158;p8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59" name="Google Shape;159;p8"/>
          <p:cNvSpPr/>
          <p:nvPr/>
        </p:nvSpPr>
        <p:spPr>
          <a:xfrm flipH="1">
            <a:off x="8258398" y="500115"/>
            <a:ext cx="1588399" cy="43844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548604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9"/>
          <p:cNvSpPr txBox="1">
            <a:spLocks noGrp="1"/>
          </p:cNvSpPr>
          <p:nvPr>
            <p:ph type="title"/>
          </p:nvPr>
        </p:nvSpPr>
        <p:spPr>
          <a:xfrm>
            <a:off x="950967" y="2127800"/>
            <a:ext cx="4796800" cy="135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62" name="Google Shape;162;p9"/>
          <p:cNvSpPr txBox="1">
            <a:spLocks noGrp="1"/>
          </p:cNvSpPr>
          <p:nvPr>
            <p:ph type="subTitle" idx="1"/>
          </p:nvPr>
        </p:nvSpPr>
        <p:spPr>
          <a:xfrm>
            <a:off x="1624467" y="3484600"/>
            <a:ext cx="4123200" cy="12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982124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10"/>
          <p:cNvSpPr txBox="1">
            <a:spLocks noGrp="1"/>
          </p:cNvSpPr>
          <p:nvPr>
            <p:ph type="title"/>
          </p:nvPr>
        </p:nvSpPr>
        <p:spPr>
          <a:xfrm>
            <a:off x="950967" y="4744533"/>
            <a:ext cx="4015200" cy="13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673181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1"/>
          <p:cNvSpPr txBox="1">
            <a:spLocks noGrp="1"/>
          </p:cNvSpPr>
          <p:nvPr>
            <p:ph type="title" hasCustomPrompt="1"/>
          </p:nvPr>
        </p:nvSpPr>
        <p:spPr>
          <a:xfrm>
            <a:off x="3748633" y="1212300"/>
            <a:ext cx="7492400" cy="21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67" name="Google Shape;167;p11"/>
          <p:cNvSpPr txBox="1">
            <a:spLocks noGrp="1"/>
          </p:cNvSpPr>
          <p:nvPr>
            <p:ph type="body" idx="1"/>
          </p:nvPr>
        </p:nvSpPr>
        <p:spPr>
          <a:xfrm>
            <a:off x="3748633" y="3375367"/>
            <a:ext cx="7492400" cy="69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170" lvl="1" indent="-440256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168" name="Google Shape;168;p11"/>
          <p:cNvSpPr/>
          <p:nvPr/>
        </p:nvSpPr>
        <p:spPr>
          <a:xfrm>
            <a:off x="8865277" y="4859132"/>
            <a:ext cx="1790100" cy="909261"/>
          </a:xfrm>
          <a:custGeom>
            <a:avLst/>
            <a:gdLst/>
            <a:ahLst/>
            <a:cxnLst/>
            <a:rect l="l" t="t" r="r" b="b"/>
            <a:pathLst>
              <a:path w="149841" h="76110" extrusionOk="0">
                <a:moveTo>
                  <a:pt x="72562" y="0"/>
                </a:moveTo>
                <a:cubicBezTo>
                  <a:pt x="72200" y="0"/>
                  <a:pt x="71840" y="4"/>
                  <a:pt x="71484" y="14"/>
                </a:cubicBezTo>
                <a:cubicBezTo>
                  <a:pt x="70384" y="45"/>
                  <a:pt x="69376" y="1205"/>
                  <a:pt x="68276" y="1297"/>
                </a:cubicBezTo>
                <a:cubicBezTo>
                  <a:pt x="67207" y="1389"/>
                  <a:pt x="66107" y="1328"/>
                  <a:pt x="65038" y="1480"/>
                </a:cubicBezTo>
                <a:cubicBezTo>
                  <a:pt x="63969" y="1603"/>
                  <a:pt x="62839" y="1480"/>
                  <a:pt x="61770" y="1664"/>
                </a:cubicBezTo>
                <a:cubicBezTo>
                  <a:pt x="61588" y="1696"/>
                  <a:pt x="61400" y="1708"/>
                  <a:pt x="61207" y="1708"/>
                </a:cubicBezTo>
                <a:cubicBezTo>
                  <a:pt x="60542" y="1708"/>
                  <a:pt x="59826" y="1559"/>
                  <a:pt x="59153" y="1559"/>
                </a:cubicBezTo>
                <a:cubicBezTo>
                  <a:pt x="58908" y="1559"/>
                  <a:pt x="58669" y="1579"/>
                  <a:pt x="58440" y="1633"/>
                </a:cubicBezTo>
                <a:cubicBezTo>
                  <a:pt x="57371" y="1847"/>
                  <a:pt x="56485" y="2794"/>
                  <a:pt x="55416" y="3069"/>
                </a:cubicBezTo>
                <a:cubicBezTo>
                  <a:pt x="54377" y="3374"/>
                  <a:pt x="53491" y="4138"/>
                  <a:pt x="52452" y="4444"/>
                </a:cubicBezTo>
                <a:cubicBezTo>
                  <a:pt x="51414" y="4780"/>
                  <a:pt x="50314" y="4902"/>
                  <a:pt x="49306" y="5299"/>
                </a:cubicBezTo>
                <a:cubicBezTo>
                  <a:pt x="48298" y="5665"/>
                  <a:pt x="46984" y="5299"/>
                  <a:pt x="45976" y="5727"/>
                </a:cubicBezTo>
                <a:cubicBezTo>
                  <a:pt x="44968" y="6154"/>
                  <a:pt x="43899" y="6460"/>
                  <a:pt x="42921" y="6918"/>
                </a:cubicBezTo>
                <a:cubicBezTo>
                  <a:pt x="41944" y="7376"/>
                  <a:pt x="41455" y="8904"/>
                  <a:pt x="40508" y="9392"/>
                </a:cubicBezTo>
                <a:cubicBezTo>
                  <a:pt x="39530" y="9881"/>
                  <a:pt x="38400" y="10034"/>
                  <a:pt x="37453" y="10584"/>
                </a:cubicBezTo>
                <a:cubicBezTo>
                  <a:pt x="36506" y="11134"/>
                  <a:pt x="35529" y="11653"/>
                  <a:pt x="34612" y="12233"/>
                </a:cubicBezTo>
                <a:cubicBezTo>
                  <a:pt x="33726" y="12814"/>
                  <a:pt x="32688" y="13241"/>
                  <a:pt x="31802" y="13852"/>
                </a:cubicBezTo>
                <a:cubicBezTo>
                  <a:pt x="30916" y="14494"/>
                  <a:pt x="29816" y="14861"/>
                  <a:pt x="28930" y="15502"/>
                </a:cubicBezTo>
                <a:cubicBezTo>
                  <a:pt x="28075" y="16174"/>
                  <a:pt x="27739" y="17518"/>
                  <a:pt x="26914" y="18190"/>
                </a:cubicBezTo>
                <a:cubicBezTo>
                  <a:pt x="26089" y="18862"/>
                  <a:pt x="25234" y="19565"/>
                  <a:pt x="24439" y="20298"/>
                </a:cubicBezTo>
                <a:cubicBezTo>
                  <a:pt x="23645" y="21031"/>
                  <a:pt x="22270" y="21184"/>
                  <a:pt x="21507" y="21948"/>
                </a:cubicBezTo>
                <a:cubicBezTo>
                  <a:pt x="20743" y="22711"/>
                  <a:pt x="20804" y="24269"/>
                  <a:pt x="20071" y="25094"/>
                </a:cubicBezTo>
                <a:cubicBezTo>
                  <a:pt x="19338" y="25888"/>
                  <a:pt x="18880" y="26897"/>
                  <a:pt x="18177" y="27721"/>
                </a:cubicBezTo>
                <a:cubicBezTo>
                  <a:pt x="17444" y="28546"/>
                  <a:pt x="16069" y="28791"/>
                  <a:pt x="15397" y="29646"/>
                </a:cubicBezTo>
                <a:cubicBezTo>
                  <a:pt x="14725" y="30532"/>
                  <a:pt x="13564" y="31051"/>
                  <a:pt x="12953" y="31937"/>
                </a:cubicBezTo>
                <a:cubicBezTo>
                  <a:pt x="12342" y="32853"/>
                  <a:pt x="12067" y="34014"/>
                  <a:pt x="11487" y="34931"/>
                </a:cubicBezTo>
                <a:cubicBezTo>
                  <a:pt x="10906" y="35847"/>
                  <a:pt x="9990" y="36580"/>
                  <a:pt x="9471" y="37527"/>
                </a:cubicBezTo>
                <a:cubicBezTo>
                  <a:pt x="8921" y="38474"/>
                  <a:pt x="9593" y="40093"/>
                  <a:pt x="9074" y="41040"/>
                </a:cubicBezTo>
                <a:cubicBezTo>
                  <a:pt x="8554" y="42018"/>
                  <a:pt x="6813" y="42354"/>
                  <a:pt x="6355" y="43332"/>
                </a:cubicBezTo>
                <a:cubicBezTo>
                  <a:pt x="5897" y="44309"/>
                  <a:pt x="6660" y="45837"/>
                  <a:pt x="6233" y="46845"/>
                </a:cubicBezTo>
                <a:cubicBezTo>
                  <a:pt x="5835" y="47853"/>
                  <a:pt x="5072" y="48708"/>
                  <a:pt x="4675" y="49716"/>
                </a:cubicBezTo>
                <a:cubicBezTo>
                  <a:pt x="4308" y="50755"/>
                  <a:pt x="4675" y="52007"/>
                  <a:pt x="4339" y="53046"/>
                </a:cubicBezTo>
                <a:cubicBezTo>
                  <a:pt x="4003" y="54085"/>
                  <a:pt x="2078" y="54634"/>
                  <a:pt x="1803" y="55673"/>
                </a:cubicBezTo>
                <a:cubicBezTo>
                  <a:pt x="1559" y="56742"/>
                  <a:pt x="2170" y="58025"/>
                  <a:pt x="1925" y="59064"/>
                </a:cubicBezTo>
                <a:cubicBezTo>
                  <a:pt x="1681" y="60133"/>
                  <a:pt x="887" y="61080"/>
                  <a:pt x="703" y="62149"/>
                </a:cubicBezTo>
                <a:cubicBezTo>
                  <a:pt x="489" y="63249"/>
                  <a:pt x="276" y="64318"/>
                  <a:pt x="153" y="65388"/>
                </a:cubicBezTo>
                <a:cubicBezTo>
                  <a:pt x="1" y="66487"/>
                  <a:pt x="184" y="67618"/>
                  <a:pt x="92" y="68687"/>
                </a:cubicBezTo>
                <a:cubicBezTo>
                  <a:pt x="1" y="69786"/>
                  <a:pt x="1131" y="70917"/>
                  <a:pt x="1100" y="72017"/>
                </a:cubicBezTo>
                <a:cubicBezTo>
                  <a:pt x="1039" y="73086"/>
                  <a:pt x="337" y="73574"/>
                  <a:pt x="337" y="74674"/>
                </a:cubicBezTo>
                <a:cubicBezTo>
                  <a:pt x="1864" y="75163"/>
                  <a:pt x="1742" y="75530"/>
                  <a:pt x="3392" y="75530"/>
                </a:cubicBezTo>
                <a:cubicBezTo>
                  <a:pt x="5011" y="75530"/>
                  <a:pt x="5011" y="74705"/>
                  <a:pt x="6630" y="74705"/>
                </a:cubicBezTo>
                <a:cubicBezTo>
                  <a:pt x="8249" y="74705"/>
                  <a:pt x="8249" y="74827"/>
                  <a:pt x="9868" y="74827"/>
                </a:cubicBezTo>
                <a:cubicBezTo>
                  <a:pt x="11487" y="74827"/>
                  <a:pt x="11487" y="75530"/>
                  <a:pt x="13106" y="75530"/>
                </a:cubicBezTo>
                <a:cubicBezTo>
                  <a:pt x="14725" y="75530"/>
                  <a:pt x="14725" y="74369"/>
                  <a:pt x="16344" y="74369"/>
                </a:cubicBezTo>
                <a:cubicBezTo>
                  <a:pt x="17963" y="74369"/>
                  <a:pt x="17963" y="76079"/>
                  <a:pt x="19582" y="76079"/>
                </a:cubicBezTo>
                <a:cubicBezTo>
                  <a:pt x="21201" y="76079"/>
                  <a:pt x="21201" y="75468"/>
                  <a:pt x="22820" y="75468"/>
                </a:cubicBezTo>
                <a:cubicBezTo>
                  <a:pt x="24439" y="75468"/>
                  <a:pt x="24439" y="74644"/>
                  <a:pt x="26058" y="74644"/>
                </a:cubicBezTo>
                <a:cubicBezTo>
                  <a:pt x="27678" y="74644"/>
                  <a:pt x="27678" y="75957"/>
                  <a:pt x="29297" y="75957"/>
                </a:cubicBezTo>
                <a:cubicBezTo>
                  <a:pt x="30916" y="75957"/>
                  <a:pt x="30916" y="76049"/>
                  <a:pt x="32565" y="76049"/>
                </a:cubicBezTo>
                <a:cubicBezTo>
                  <a:pt x="34184" y="76049"/>
                  <a:pt x="34184" y="75774"/>
                  <a:pt x="35803" y="75774"/>
                </a:cubicBezTo>
                <a:cubicBezTo>
                  <a:pt x="37423" y="75774"/>
                  <a:pt x="37423" y="75652"/>
                  <a:pt x="39042" y="75652"/>
                </a:cubicBezTo>
                <a:cubicBezTo>
                  <a:pt x="40661" y="75652"/>
                  <a:pt x="40661" y="74491"/>
                  <a:pt x="42280" y="74491"/>
                </a:cubicBezTo>
                <a:cubicBezTo>
                  <a:pt x="43899" y="74491"/>
                  <a:pt x="43899" y="75316"/>
                  <a:pt x="45518" y="75316"/>
                </a:cubicBezTo>
                <a:cubicBezTo>
                  <a:pt x="47137" y="75316"/>
                  <a:pt x="47137" y="74369"/>
                  <a:pt x="48756" y="74369"/>
                </a:cubicBezTo>
                <a:cubicBezTo>
                  <a:pt x="50375" y="74369"/>
                  <a:pt x="50375" y="75316"/>
                  <a:pt x="52025" y="75316"/>
                </a:cubicBezTo>
                <a:cubicBezTo>
                  <a:pt x="53644" y="75316"/>
                  <a:pt x="53644" y="76018"/>
                  <a:pt x="55232" y="76018"/>
                </a:cubicBezTo>
                <a:cubicBezTo>
                  <a:pt x="56851" y="76018"/>
                  <a:pt x="56851" y="74796"/>
                  <a:pt x="58470" y="74796"/>
                </a:cubicBezTo>
                <a:cubicBezTo>
                  <a:pt x="60089" y="74796"/>
                  <a:pt x="60120" y="75194"/>
                  <a:pt x="61739" y="75194"/>
                </a:cubicBezTo>
                <a:cubicBezTo>
                  <a:pt x="63358" y="75194"/>
                  <a:pt x="63358" y="75468"/>
                  <a:pt x="64977" y="75468"/>
                </a:cubicBezTo>
                <a:cubicBezTo>
                  <a:pt x="66596" y="75468"/>
                  <a:pt x="66596" y="75194"/>
                  <a:pt x="68215" y="75194"/>
                </a:cubicBezTo>
                <a:cubicBezTo>
                  <a:pt x="69834" y="75194"/>
                  <a:pt x="69834" y="74919"/>
                  <a:pt x="71453" y="74919"/>
                </a:cubicBezTo>
                <a:cubicBezTo>
                  <a:pt x="73073" y="74919"/>
                  <a:pt x="73073" y="76079"/>
                  <a:pt x="74722" y="76079"/>
                </a:cubicBezTo>
                <a:cubicBezTo>
                  <a:pt x="76341" y="76079"/>
                  <a:pt x="76341" y="74552"/>
                  <a:pt x="77960" y="74552"/>
                </a:cubicBezTo>
                <a:cubicBezTo>
                  <a:pt x="79579" y="74552"/>
                  <a:pt x="79579" y="74674"/>
                  <a:pt x="81198" y="74674"/>
                </a:cubicBezTo>
                <a:cubicBezTo>
                  <a:pt x="82817" y="74674"/>
                  <a:pt x="82817" y="75743"/>
                  <a:pt x="84437" y="75743"/>
                </a:cubicBezTo>
                <a:cubicBezTo>
                  <a:pt x="86056" y="75743"/>
                  <a:pt x="86056" y="75102"/>
                  <a:pt x="87675" y="75102"/>
                </a:cubicBezTo>
                <a:cubicBezTo>
                  <a:pt x="89324" y="75102"/>
                  <a:pt x="89324" y="76110"/>
                  <a:pt x="90943" y="76110"/>
                </a:cubicBezTo>
                <a:cubicBezTo>
                  <a:pt x="92562" y="76110"/>
                  <a:pt x="92562" y="75071"/>
                  <a:pt x="94181" y="75071"/>
                </a:cubicBezTo>
                <a:cubicBezTo>
                  <a:pt x="95801" y="75071"/>
                  <a:pt x="95801" y="75530"/>
                  <a:pt x="97420" y="75530"/>
                </a:cubicBezTo>
                <a:lnTo>
                  <a:pt x="100658" y="75530"/>
                </a:lnTo>
                <a:cubicBezTo>
                  <a:pt x="102277" y="75530"/>
                  <a:pt x="102277" y="74827"/>
                  <a:pt x="103926" y="74827"/>
                </a:cubicBezTo>
                <a:cubicBezTo>
                  <a:pt x="105546" y="74827"/>
                  <a:pt x="105546" y="74919"/>
                  <a:pt x="107165" y="74919"/>
                </a:cubicBezTo>
                <a:cubicBezTo>
                  <a:pt x="108784" y="74919"/>
                  <a:pt x="108784" y="74949"/>
                  <a:pt x="110403" y="74949"/>
                </a:cubicBezTo>
                <a:cubicBezTo>
                  <a:pt x="112022" y="74949"/>
                  <a:pt x="112022" y="75102"/>
                  <a:pt x="113641" y="75102"/>
                </a:cubicBezTo>
                <a:cubicBezTo>
                  <a:pt x="115260" y="75102"/>
                  <a:pt x="115260" y="76079"/>
                  <a:pt x="116879" y="76079"/>
                </a:cubicBezTo>
                <a:cubicBezTo>
                  <a:pt x="118529" y="76079"/>
                  <a:pt x="118529" y="74399"/>
                  <a:pt x="120148" y="74399"/>
                </a:cubicBezTo>
                <a:cubicBezTo>
                  <a:pt x="121767" y="74399"/>
                  <a:pt x="121767" y="74919"/>
                  <a:pt x="123386" y="74919"/>
                </a:cubicBezTo>
                <a:cubicBezTo>
                  <a:pt x="125005" y="74919"/>
                  <a:pt x="125005" y="75102"/>
                  <a:pt x="126624" y="75102"/>
                </a:cubicBezTo>
                <a:cubicBezTo>
                  <a:pt x="128243" y="75102"/>
                  <a:pt x="128274" y="74552"/>
                  <a:pt x="129893" y="74552"/>
                </a:cubicBezTo>
                <a:cubicBezTo>
                  <a:pt x="131512" y="74552"/>
                  <a:pt x="131512" y="75010"/>
                  <a:pt x="133131" y="75010"/>
                </a:cubicBezTo>
                <a:cubicBezTo>
                  <a:pt x="134750" y="75010"/>
                  <a:pt x="134750" y="75285"/>
                  <a:pt x="136369" y="75285"/>
                </a:cubicBezTo>
                <a:cubicBezTo>
                  <a:pt x="137988" y="75285"/>
                  <a:pt x="137988" y="75102"/>
                  <a:pt x="139638" y="75102"/>
                </a:cubicBezTo>
                <a:cubicBezTo>
                  <a:pt x="141257" y="75102"/>
                  <a:pt x="141257" y="75346"/>
                  <a:pt x="142876" y="75346"/>
                </a:cubicBezTo>
                <a:cubicBezTo>
                  <a:pt x="144495" y="75346"/>
                  <a:pt x="144464" y="75743"/>
                  <a:pt x="146114" y="75805"/>
                </a:cubicBezTo>
                <a:cubicBezTo>
                  <a:pt x="146218" y="75808"/>
                  <a:pt x="146315" y="75810"/>
                  <a:pt x="146406" y="75810"/>
                </a:cubicBezTo>
                <a:cubicBezTo>
                  <a:pt x="147739" y="75810"/>
                  <a:pt x="147833" y="75405"/>
                  <a:pt x="149291" y="74919"/>
                </a:cubicBezTo>
                <a:cubicBezTo>
                  <a:pt x="149291" y="73849"/>
                  <a:pt x="149841" y="73025"/>
                  <a:pt x="149780" y="71955"/>
                </a:cubicBezTo>
                <a:cubicBezTo>
                  <a:pt x="149749" y="70856"/>
                  <a:pt x="149810" y="69756"/>
                  <a:pt x="149719" y="68656"/>
                </a:cubicBezTo>
                <a:cubicBezTo>
                  <a:pt x="149627" y="67587"/>
                  <a:pt x="149535" y="66457"/>
                  <a:pt x="149383" y="65388"/>
                </a:cubicBezTo>
                <a:cubicBezTo>
                  <a:pt x="149230" y="64318"/>
                  <a:pt x="148710" y="63280"/>
                  <a:pt x="148527" y="62210"/>
                </a:cubicBezTo>
                <a:cubicBezTo>
                  <a:pt x="148344" y="61141"/>
                  <a:pt x="147000" y="60316"/>
                  <a:pt x="146786" y="59247"/>
                </a:cubicBezTo>
                <a:cubicBezTo>
                  <a:pt x="146572" y="58209"/>
                  <a:pt x="146542" y="57109"/>
                  <a:pt x="146267" y="56070"/>
                </a:cubicBezTo>
                <a:cubicBezTo>
                  <a:pt x="145961" y="55001"/>
                  <a:pt x="146939" y="53596"/>
                  <a:pt x="146603" y="52557"/>
                </a:cubicBezTo>
                <a:cubicBezTo>
                  <a:pt x="146267" y="51519"/>
                  <a:pt x="144922" y="50816"/>
                  <a:pt x="144556" y="49808"/>
                </a:cubicBezTo>
                <a:cubicBezTo>
                  <a:pt x="144189" y="48800"/>
                  <a:pt x="143487" y="47914"/>
                  <a:pt x="143059" y="46936"/>
                </a:cubicBezTo>
                <a:cubicBezTo>
                  <a:pt x="142662" y="45928"/>
                  <a:pt x="142387" y="44890"/>
                  <a:pt x="141929" y="43881"/>
                </a:cubicBezTo>
                <a:cubicBezTo>
                  <a:pt x="141470" y="42904"/>
                  <a:pt x="141868" y="41499"/>
                  <a:pt x="141379" y="40552"/>
                </a:cubicBezTo>
                <a:cubicBezTo>
                  <a:pt x="140859" y="39574"/>
                  <a:pt x="139821" y="38902"/>
                  <a:pt x="139271" y="37955"/>
                </a:cubicBezTo>
                <a:cubicBezTo>
                  <a:pt x="138721" y="37039"/>
                  <a:pt x="138691" y="35756"/>
                  <a:pt x="138110" y="34870"/>
                </a:cubicBezTo>
                <a:cubicBezTo>
                  <a:pt x="137530" y="33953"/>
                  <a:pt x="137041" y="32915"/>
                  <a:pt x="136430" y="32029"/>
                </a:cubicBezTo>
                <a:cubicBezTo>
                  <a:pt x="135788" y="31143"/>
                  <a:pt x="134353" y="30868"/>
                  <a:pt x="133681" y="29982"/>
                </a:cubicBezTo>
                <a:cubicBezTo>
                  <a:pt x="133039" y="29127"/>
                  <a:pt x="133070" y="27691"/>
                  <a:pt x="132367" y="26866"/>
                </a:cubicBezTo>
                <a:cubicBezTo>
                  <a:pt x="131695" y="26011"/>
                  <a:pt x="130840" y="25308"/>
                  <a:pt x="130076" y="24483"/>
                </a:cubicBezTo>
                <a:cubicBezTo>
                  <a:pt x="129312" y="23689"/>
                  <a:pt x="128548" y="22925"/>
                  <a:pt x="127785" y="22162"/>
                </a:cubicBezTo>
                <a:cubicBezTo>
                  <a:pt x="127021" y="21398"/>
                  <a:pt x="125952" y="20940"/>
                  <a:pt x="125158" y="20206"/>
                </a:cubicBezTo>
                <a:cubicBezTo>
                  <a:pt x="124363" y="19473"/>
                  <a:pt x="123936" y="18282"/>
                  <a:pt x="123111" y="17579"/>
                </a:cubicBezTo>
                <a:cubicBezTo>
                  <a:pt x="122286" y="16877"/>
                  <a:pt x="120698" y="17121"/>
                  <a:pt x="119842" y="16480"/>
                </a:cubicBezTo>
                <a:cubicBezTo>
                  <a:pt x="118956" y="15808"/>
                  <a:pt x="118529" y="14586"/>
                  <a:pt x="117643" y="13975"/>
                </a:cubicBezTo>
                <a:cubicBezTo>
                  <a:pt x="116726" y="13364"/>
                  <a:pt x="115932" y="12569"/>
                  <a:pt x="115016" y="11989"/>
                </a:cubicBezTo>
                <a:cubicBezTo>
                  <a:pt x="114099" y="11409"/>
                  <a:pt x="112908" y="11286"/>
                  <a:pt x="111961" y="10736"/>
                </a:cubicBezTo>
                <a:cubicBezTo>
                  <a:pt x="111014" y="10187"/>
                  <a:pt x="110250" y="9362"/>
                  <a:pt x="109303" y="8842"/>
                </a:cubicBezTo>
                <a:cubicBezTo>
                  <a:pt x="108356" y="8354"/>
                  <a:pt x="107317" y="7987"/>
                  <a:pt x="106309" y="7529"/>
                </a:cubicBezTo>
                <a:cubicBezTo>
                  <a:pt x="105332" y="7071"/>
                  <a:pt x="104446" y="6338"/>
                  <a:pt x="103438" y="5940"/>
                </a:cubicBezTo>
                <a:cubicBezTo>
                  <a:pt x="102460" y="5513"/>
                  <a:pt x="101177" y="5788"/>
                  <a:pt x="100169" y="5421"/>
                </a:cubicBezTo>
                <a:cubicBezTo>
                  <a:pt x="99130" y="5024"/>
                  <a:pt x="98000" y="5116"/>
                  <a:pt x="96961" y="4810"/>
                </a:cubicBezTo>
                <a:cubicBezTo>
                  <a:pt x="95923" y="4474"/>
                  <a:pt x="95037" y="3741"/>
                  <a:pt x="93998" y="3466"/>
                </a:cubicBezTo>
                <a:cubicBezTo>
                  <a:pt x="92929" y="3160"/>
                  <a:pt x="92043" y="2305"/>
                  <a:pt x="90974" y="2091"/>
                </a:cubicBezTo>
                <a:cubicBezTo>
                  <a:pt x="90594" y="2015"/>
                  <a:pt x="90202" y="1997"/>
                  <a:pt x="89807" y="1997"/>
                </a:cubicBezTo>
                <a:cubicBezTo>
                  <a:pt x="89448" y="1997"/>
                  <a:pt x="89085" y="2012"/>
                  <a:pt x="88727" y="2012"/>
                </a:cubicBezTo>
                <a:cubicBezTo>
                  <a:pt x="88371" y="2012"/>
                  <a:pt x="88018" y="1997"/>
                  <a:pt x="87675" y="1939"/>
                </a:cubicBezTo>
                <a:cubicBezTo>
                  <a:pt x="86605" y="1755"/>
                  <a:pt x="85506" y="1816"/>
                  <a:pt x="84437" y="1664"/>
                </a:cubicBezTo>
                <a:cubicBezTo>
                  <a:pt x="83367" y="1541"/>
                  <a:pt x="82359" y="717"/>
                  <a:pt x="81290" y="625"/>
                </a:cubicBezTo>
                <a:cubicBezTo>
                  <a:pt x="81223" y="619"/>
                  <a:pt x="81155" y="617"/>
                  <a:pt x="81088" y="617"/>
                </a:cubicBezTo>
                <a:cubicBezTo>
                  <a:pt x="80079" y="617"/>
                  <a:pt x="79070" y="1206"/>
                  <a:pt x="78061" y="1206"/>
                </a:cubicBezTo>
                <a:cubicBezTo>
                  <a:pt x="78038" y="1206"/>
                  <a:pt x="78014" y="1206"/>
                  <a:pt x="77991" y="1205"/>
                </a:cubicBezTo>
                <a:cubicBezTo>
                  <a:pt x="76891" y="1144"/>
                  <a:pt x="75852" y="14"/>
                  <a:pt x="74753" y="14"/>
                </a:cubicBezTo>
                <a:cubicBezTo>
                  <a:pt x="74020" y="14"/>
                  <a:pt x="73286" y="0"/>
                  <a:pt x="7256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9" name="Google Shape;169;p11"/>
          <p:cNvSpPr/>
          <p:nvPr/>
        </p:nvSpPr>
        <p:spPr>
          <a:xfrm>
            <a:off x="10154655" y="4657733"/>
            <a:ext cx="2037339" cy="1034843"/>
          </a:xfrm>
          <a:custGeom>
            <a:avLst/>
            <a:gdLst/>
            <a:ahLst/>
            <a:cxnLst/>
            <a:rect l="l" t="t" r="r" b="b"/>
            <a:pathLst>
              <a:path w="149841" h="76110" extrusionOk="0">
                <a:moveTo>
                  <a:pt x="72562" y="0"/>
                </a:moveTo>
                <a:cubicBezTo>
                  <a:pt x="72200" y="0"/>
                  <a:pt x="71840" y="4"/>
                  <a:pt x="71484" y="14"/>
                </a:cubicBezTo>
                <a:cubicBezTo>
                  <a:pt x="70384" y="45"/>
                  <a:pt x="69376" y="1205"/>
                  <a:pt x="68276" y="1297"/>
                </a:cubicBezTo>
                <a:cubicBezTo>
                  <a:pt x="67207" y="1389"/>
                  <a:pt x="66107" y="1328"/>
                  <a:pt x="65038" y="1480"/>
                </a:cubicBezTo>
                <a:cubicBezTo>
                  <a:pt x="63969" y="1603"/>
                  <a:pt x="62839" y="1480"/>
                  <a:pt x="61770" y="1664"/>
                </a:cubicBezTo>
                <a:cubicBezTo>
                  <a:pt x="61588" y="1696"/>
                  <a:pt x="61400" y="1708"/>
                  <a:pt x="61207" y="1708"/>
                </a:cubicBezTo>
                <a:cubicBezTo>
                  <a:pt x="60542" y="1708"/>
                  <a:pt x="59826" y="1559"/>
                  <a:pt x="59153" y="1559"/>
                </a:cubicBezTo>
                <a:cubicBezTo>
                  <a:pt x="58908" y="1559"/>
                  <a:pt x="58669" y="1579"/>
                  <a:pt x="58440" y="1633"/>
                </a:cubicBezTo>
                <a:cubicBezTo>
                  <a:pt x="57371" y="1847"/>
                  <a:pt x="56485" y="2794"/>
                  <a:pt x="55416" y="3069"/>
                </a:cubicBezTo>
                <a:cubicBezTo>
                  <a:pt x="54377" y="3374"/>
                  <a:pt x="53491" y="4138"/>
                  <a:pt x="52452" y="4444"/>
                </a:cubicBezTo>
                <a:cubicBezTo>
                  <a:pt x="51414" y="4780"/>
                  <a:pt x="50314" y="4902"/>
                  <a:pt x="49306" y="5299"/>
                </a:cubicBezTo>
                <a:cubicBezTo>
                  <a:pt x="48298" y="5665"/>
                  <a:pt x="46984" y="5299"/>
                  <a:pt x="45976" y="5727"/>
                </a:cubicBezTo>
                <a:cubicBezTo>
                  <a:pt x="44968" y="6154"/>
                  <a:pt x="43899" y="6460"/>
                  <a:pt x="42921" y="6918"/>
                </a:cubicBezTo>
                <a:cubicBezTo>
                  <a:pt x="41944" y="7376"/>
                  <a:pt x="41455" y="8904"/>
                  <a:pt x="40508" y="9392"/>
                </a:cubicBezTo>
                <a:cubicBezTo>
                  <a:pt x="39530" y="9881"/>
                  <a:pt x="38400" y="10034"/>
                  <a:pt x="37453" y="10584"/>
                </a:cubicBezTo>
                <a:cubicBezTo>
                  <a:pt x="36506" y="11134"/>
                  <a:pt x="35529" y="11653"/>
                  <a:pt x="34612" y="12233"/>
                </a:cubicBezTo>
                <a:cubicBezTo>
                  <a:pt x="33726" y="12814"/>
                  <a:pt x="32688" y="13241"/>
                  <a:pt x="31802" y="13852"/>
                </a:cubicBezTo>
                <a:cubicBezTo>
                  <a:pt x="30916" y="14494"/>
                  <a:pt x="29816" y="14861"/>
                  <a:pt x="28930" y="15502"/>
                </a:cubicBezTo>
                <a:cubicBezTo>
                  <a:pt x="28075" y="16174"/>
                  <a:pt x="27739" y="17518"/>
                  <a:pt x="26914" y="18190"/>
                </a:cubicBezTo>
                <a:cubicBezTo>
                  <a:pt x="26089" y="18862"/>
                  <a:pt x="25234" y="19565"/>
                  <a:pt x="24439" y="20298"/>
                </a:cubicBezTo>
                <a:cubicBezTo>
                  <a:pt x="23645" y="21031"/>
                  <a:pt x="22270" y="21184"/>
                  <a:pt x="21507" y="21948"/>
                </a:cubicBezTo>
                <a:cubicBezTo>
                  <a:pt x="20743" y="22711"/>
                  <a:pt x="20804" y="24269"/>
                  <a:pt x="20071" y="25094"/>
                </a:cubicBezTo>
                <a:cubicBezTo>
                  <a:pt x="19338" y="25888"/>
                  <a:pt x="18880" y="26897"/>
                  <a:pt x="18177" y="27721"/>
                </a:cubicBezTo>
                <a:cubicBezTo>
                  <a:pt x="17444" y="28546"/>
                  <a:pt x="16069" y="28791"/>
                  <a:pt x="15397" y="29646"/>
                </a:cubicBezTo>
                <a:cubicBezTo>
                  <a:pt x="14725" y="30532"/>
                  <a:pt x="13564" y="31051"/>
                  <a:pt x="12953" y="31937"/>
                </a:cubicBezTo>
                <a:cubicBezTo>
                  <a:pt x="12342" y="32853"/>
                  <a:pt x="12067" y="34014"/>
                  <a:pt x="11487" y="34931"/>
                </a:cubicBezTo>
                <a:cubicBezTo>
                  <a:pt x="10906" y="35847"/>
                  <a:pt x="9990" y="36580"/>
                  <a:pt x="9471" y="37527"/>
                </a:cubicBezTo>
                <a:cubicBezTo>
                  <a:pt x="8921" y="38474"/>
                  <a:pt x="9593" y="40093"/>
                  <a:pt x="9074" y="41040"/>
                </a:cubicBezTo>
                <a:cubicBezTo>
                  <a:pt x="8554" y="42018"/>
                  <a:pt x="6813" y="42354"/>
                  <a:pt x="6355" y="43332"/>
                </a:cubicBezTo>
                <a:cubicBezTo>
                  <a:pt x="5897" y="44309"/>
                  <a:pt x="6660" y="45837"/>
                  <a:pt x="6233" y="46845"/>
                </a:cubicBezTo>
                <a:cubicBezTo>
                  <a:pt x="5835" y="47853"/>
                  <a:pt x="5072" y="48708"/>
                  <a:pt x="4675" y="49716"/>
                </a:cubicBezTo>
                <a:cubicBezTo>
                  <a:pt x="4308" y="50755"/>
                  <a:pt x="4675" y="52007"/>
                  <a:pt x="4339" y="53046"/>
                </a:cubicBezTo>
                <a:cubicBezTo>
                  <a:pt x="4003" y="54085"/>
                  <a:pt x="2078" y="54634"/>
                  <a:pt x="1803" y="55673"/>
                </a:cubicBezTo>
                <a:cubicBezTo>
                  <a:pt x="1559" y="56742"/>
                  <a:pt x="2170" y="58025"/>
                  <a:pt x="1925" y="59064"/>
                </a:cubicBezTo>
                <a:cubicBezTo>
                  <a:pt x="1681" y="60133"/>
                  <a:pt x="887" y="61080"/>
                  <a:pt x="703" y="62149"/>
                </a:cubicBezTo>
                <a:cubicBezTo>
                  <a:pt x="489" y="63249"/>
                  <a:pt x="276" y="64318"/>
                  <a:pt x="153" y="65388"/>
                </a:cubicBezTo>
                <a:cubicBezTo>
                  <a:pt x="1" y="66487"/>
                  <a:pt x="184" y="67618"/>
                  <a:pt x="92" y="68687"/>
                </a:cubicBezTo>
                <a:cubicBezTo>
                  <a:pt x="1" y="69786"/>
                  <a:pt x="1131" y="70917"/>
                  <a:pt x="1100" y="72017"/>
                </a:cubicBezTo>
                <a:cubicBezTo>
                  <a:pt x="1039" y="73086"/>
                  <a:pt x="337" y="73574"/>
                  <a:pt x="337" y="74674"/>
                </a:cubicBezTo>
                <a:cubicBezTo>
                  <a:pt x="1864" y="75163"/>
                  <a:pt x="1742" y="75530"/>
                  <a:pt x="3392" y="75530"/>
                </a:cubicBezTo>
                <a:cubicBezTo>
                  <a:pt x="5011" y="75530"/>
                  <a:pt x="5011" y="74705"/>
                  <a:pt x="6630" y="74705"/>
                </a:cubicBezTo>
                <a:cubicBezTo>
                  <a:pt x="8249" y="74705"/>
                  <a:pt x="8249" y="74827"/>
                  <a:pt x="9868" y="74827"/>
                </a:cubicBezTo>
                <a:cubicBezTo>
                  <a:pt x="11487" y="74827"/>
                  <a:pt x="11487" y="75530"/>
                  <a:pt x="13106" y="75530"/>
                </a:cubicBezTo>
                <a:cubicBezTo>
                  <a:pt x="14725" y="75530"/>
                  <a:pt x="14725" y="74369"/>
                  <a:pt x="16344" y="74369"/>
                </a:cubicBezTo>
                <a:cubicBezTo>
                  <a:pt x="17963" y="74369"/>
                  <a:pt x="17963" y="76079"/>
                  <a:pt x="19582" y="76079"/>
                </a:cubicBezTo>
                <a:cubicBezTo>
                  <a:pt x="21201" y="76079"/>
                  <a:pt x="21201" y="75468"/>
                  <a:pt x="22820" y="75468"/>
                </a:cubicBezTo>
                <a:cubicBezTo>
                  <a:pt x="24439" y="75468"/>
                  <a:pt x="24439" y="74644"/>
                  <a:pt x="26058" y="74644"/>
                </a:cubicBezTo>
                <a:cubicBezTo>
                  <a:pt x="27678" y="74644"/>
                  <a:pt x="27678" y="75957"/>
                  <a:pt x="29297" y="75957"/>
                </a:cubicBezTo>
                <a:cubicBezTo>
                  <a:pt x="30916" y="75957"/>
                  <a:pt x="30916" y="76049"/>
                  <a:pt x="32565" y="76049"/>
                </a:cubicBezTo>
                <a:cubicBezTo>
                  <a:pt x="34184" y="76049"/>
                  <a:pt x="34184" y="75774"/>
                  <a:pt x="35803" y="75774"/>
                </a:cubicBezTo>
                <a:cubicBezTo>
                  <a:pt x="37423" y="75774"/>
                  <a:pt x="37423" y="75652"/>
                  <a:pt x="39042" y="75652"/>
                </a:cubicBezTo>
                <a:cubicBezTo>
                  <a:pt x="40661" y="75652"/>
                  <a:pt x="40661" y="74491"/>
                  <a:pt x="42280" y="74491"/>
                </a:cubicBezTo>
                <a:cubicBezTo>
                  <a:pt x="43899" y="74491"/>
                  <a:pt x="43899" y="75316"/>
                  <a:pt x="45518" y="75316"/>
                </a:cubicBezTo>
                <a:cubicBezTo>
                  <a:pt x="47137" y="75316"/>
                  <a:pt x="47137" y="74369"/>
                  <a:pt x="48756" y="74369"/>
                </a:cubicBezTo>
                <a:cubicBezTo>
                  <a:pt x="50375" y="74369"/>
                  <a:pt x="50375" y="75316"/>
                  <a:pt x="52025" y="75316"/>
                </a:cubicBezTo>
                <a:cubicBezTo>
                  <a:pt x="53644" y="75316"/>
                  <a:pt x="53644" y="76018"/>
                  <a:pt x="55232" y="76018"/>
                </a:cubicBezTo>
                <a:cubicBezTo>
                  <a:pt x="56851" y="76018"/>
                  <a:pt x="56851" y="74796"/>
                  <a:pt x="58470" y="74796"/>
                </a:cubicBezTo>
                <a:cubicBezTo>
                  <a:pt x="60089" y="74796"/>
                  <a:pt x="60120" y="75194"/>
                  <a:pt x="61739" y="75194"/>
                </a:cubicBezTo>
                <a:cubicBezTo>
                  <a:pt x="63358" y="75194"/>
                  <a:pt x="63358" y="75468"/>
                  <a:pt x="64977" y="75468"/>
                </a:cubicBezTo>
                <a:cubicBezTo>
                  <a:pt x="66596" y="75468"/>
                  <a:pt x="66596" y="75194"/>
                  <a:pt x="68215" y="75194"/>
                </a:cubicBezTo>
                <a:cubicBezTo>
                  <a:pt x="69834" y="75194"/>
                  <a:pt x="69834" y="74919"/>
                  <a:pt x="71453" y="74919"/>
                </a:cubicBezTo>
                <a:cubicBezTo>
                  <a:pt x="73073" y="74919"/>
                  <a:pt x="73073" y="76079"/>
                  <a:pt x="74722" y="76079"/>
                </a:cubicBezTo>
                <a:cubicBezTo>
                  <a:pt x="76341" y="76079"/>
                  <a:pt x="76341" y="74552"/>
                  <a:pt x="77960" y="74552"/>
                </a:cubicBezTo>
                <a:cubicBezTo>
                  <a:pt x="79579" y="74552"/>
                  <a:pt x="79579" y="74674"/>
                  <a:pt x="81198" y="74674"/>
                </a:cubicBezTo>
                <a:cubicBezTo>
                  <a:pt x="82817" y="74674"/>
                  <a:pt x="82817" y="75743"/>
                  <a:pt x="84437" y="75743"/>
                </a:cubicBezTo>
                <a:cubicBezTo>
                  <a:pt x="86056" y="75743"/>
                  <a:pt x="86056" y="75102"/>
                  <a:pt x="87675" y="75102"/>
                </a:cubicBezTo>
                <a:cubicBezTo>
                  <a:pt x="89324" y="75102"/>
                  <a:pt x="89324" y="76110"/>
                  <a:pt x="90943" y="76110"/>
                </a:cubicBezTo>
                <a:cubicBezTo>
                  <a:pt x="92562" y="76110"/>
                  <a:pt x="92562" y="75071"/>
                  <a:pt x="94181" y="75071"/>
                </a:cubicBezTo>
                <a:cubicBezTo>
                  <a:pt x="95801" y="75071"/>
                  <a:pt x="95801" y="75530"/>
                  <a:pt x="97420" y="75530"/>
                </a:cubicBezTo>
                <a:lnTo>
                  <a:pt x="100658" y="75530"/>
                </a:lnTo>
                <a:cubicBezTo>
                  <a:pt x="102277" y="75530"/>
                  <a:pt x="102277" y="74827"/>
                  <a:pt x="103926" y="74827"/>
                </a:cubicBezTo>
                <a:cubicBezTo>
                  <a:pt x="105546" y="74827"/>
                  <a:pt x="105546" y="74919"/>
                  <a:pt x="107165" y="74919"/>
                </a:cubicBezTo>
                <a:cubicBezTo>
                  <a:pt x="108784" y="74919"/>
                  <a:pt x="108784" y="74949"/>
                  <a:pt x="110403" y="74949"/>
                </a:cubicBezTo>
                <a:cubicBezTo>
                  <a:pt x="112022" y="74949"/>
                  <a:pt x="112022" y="75102"/>
                  <a:pt x="113641" y="75102"/>
                </a:cubicBezTo>
                <a:cubicBezTo>
                  <a:pt x="115260" y="75102"/>
                  <a:pt x="115260" y="76079"/>
                  <a:pt x="116879" y="76079"/>
                </a:cubicBezTo>
                <a:cubicBezTo>
                  <a:pt x="118529" y="76079"/>
                  <a:pt x="118529" y="74399"/>
                  <a:pt x="120148" y="74399"/>
                </a:cubicBezTo>
                <a:cubicBezTo>
                  <a:pt x="121767" y="74399"/>
                  <a:pt x="121767" y="74919"/>
                  <a:pt x="123386" y="74919"/>
                </a:cubicBezTo>
                <a:cubicBezTo>
                  <a:pt x="125005" y="74919"/>
                  <a:pt x="125005" y="75102"/>
                  <a:pt x="126624" y="75102"/>
                </a:cubicBezTo>
                <a:cubicBezTo>
                  <a:pt x="128243" y="75102"/>
                  <a:pt x="128274" y="74552"/>
                  <a:pt x="129893" y="74552"/>
                </a:cubicBezTo>
                <a:cubicBezTo>
                  <a:pt x="131512" y="74552"/>
                  <a:pt x="131512" y="75010"/>
                  <a:pt x="133131" y="75010"/>
                </a:cubicBezTo>
                <a:cubicBezTo>
                  <a:pt x="134750" y="75010"/>
                  <a:pt x="134750" y="75285"/>
                  <a:pt x="136369" y="75285"/>
                </a:cubicBezTo>
                <a:cubicBezTo>
                  <a:pt x="137988" y="75285"/>
                  <a:pt x="137988" y="75102"/>
                  <a:pt x="139638" y="75102"/>
                </a:cubicBezTo>
                <a:cubicBezTo>
                  <a:pt x="141257" y="75102"/>
                  <a:pt x="141257" y="75346"/>
                  <a:pt x="142876" y="75346"/>
                </a:cubicBezTo>
                <a:cubicBezTo>
                  <a:pt x="144495" y="75346"/>
                  <a:pt x="144464" y="75743"/>
                  <a:pt x="146114" y="75805"/>
                </a:cubicBezTo>
                <a:cubicBezTo>
                  <a:pt x="146218" y="75808"/>
                  <a:pt x="146315" y="75810"/>
                  <a:pt x="146406" y="75810"/>
                </a:cubicBezTo>
                <a:cubicBezTo>
                  <a:pt x="147739" y="75810"/>
                  <a:pt x="147833" y="75405"/>
                  <a:pt x="149291" y="74919"/>
                </a:cubicBezTo>
                <a:cubicBezTo>
                  <a:pt x="149291" y="73849"/>
                  <a:pt x="149841" y="73025"/>
                  <a:pt x="149780" y="71955"/>
                </a:cubicBezTo>
                <a:cubicBezTo>
                  <a:pt x="149749" y="70856"/>
                  <a:pt x="149810" y="69756"/>
                  <a:pt x="149719" y="68656"/>
                </a:cubicBezTo>
                <a:cubicBezTo>
                  <a:pt x="149627" y="67587"/>
                  <a:pt x="149535" y="66457"/>
                  <a:pt x="149383" y="65388"/>
                </a:cubicBezTo>
                <a:cubicBezTo>
                  <a:pt x="149230" y="64318"/>
                  <a:pt x="148710" y="63280"/>
                  <a:pt x="148527" y="62210"/>
                </a:cubicBezTo>
                <a:cubicBezTo>
                  <a:pt x="148344" y="61141"/>
                  <a:pt x="147000" y="60316"/>
                  <a:pt x="146786" y="59247"/>
                </a:cubicBezTo>
                <a:cubicBezTo>
                  <a:pt x="146572" y="58209"/>
                  <a:pt x="146542" y="57109"/>
                  <a:pt x="146267" y="56070"/>
                </a:cubicBezTo>
                <a:cubicBezTo>
                  <a:pt x="145961" y="55001"/>
                  <a:pt x="146939" y="53596"/>
                  <a:pt x="146603" y="52557"/>
                </a:cubicBezTo>
                <a:cubicBezTo>
                  <a:pt x="146267" y="51519"/>
                  <a:pt x="144922" y="50816"/>
                  <a:pt x="144556" y="49808"/>
                </a:cubicBezTo>
                <a:cubicBezTo>
                  <a:pt x="144189" y="48800"/>
                  <a:pt x="143487" y="47914"/>
                  <a:pt x="143059" y="46936"/>
                </a:cubicBezTo>
                <a:cubicBezTo>
                  <a:pt x="142662" y="45928"/>
                  <a:pt x="142387" y="44890"/>
                  <a:pt x="141929" y="43881"/>
                </a:cubicBezTo>
                <a:cubicBezTo>
                  <a:pt x="141470" y="42904"/>
                  <a:pt x="141868" y="41499"/>
                  <a:pt x="141379" y="40552"/>
                </a:cubicBezTo>
                <a:cubicBezTo>
                  <a:pt x="140859" y="39574"/>
                  <a:pt x="139821" y="38902"/>
                  <a:pt x="139271" y="37955"/>
                </a:cubicBezTo>
                <a:cubicBezTo>
                  <a:pt x="138721" y="37039"/>
                  <a:pt x="138691" y="35756"/>
                  <a:pt x="138110" y="34870"/>
                </a:cubicBezTo>
                <a:cubicBezTo>
                  <a:pt x="137530" y="33953"/>
                  <a:pt x="137041" y="32915"/>
                  <a:pt x="136430" y="32029"/>
                </a:cubicBezTo>
                <a:cubicBezTo>
                  <a:pt x="135788" y="31143"/>
                  <a:pt x="134353" y="30868"/>
                  <a:pt x="133681" y="29982"/>
                </a:cubicBezTo>
                <a:cubicBezTo>
                  <a:pt x="133039" y="29127"/>
                  <a:pt x="133070" y="27691"/>
                  <a:pt x="132367" y="26866"/>
                </a:cubicBezTo>
                <a:cubicBezTo>
                  <a:pt x="131695" y="26011"/>
                  <a:pt x="130840" y="25308"/>
                  <a:pt x="130076" y="24483"/>
                </a:cubicBezTo>
                <a:cubicBezTo>
                  <a:pt x="129312" y="23689"/>
                  <a:pt x="128548" y="22925"/>
                  <a:pt x="127785" y="22162"/>
                </a:cubicBezTo>
                <a:cubicBezTo>
                  <a:pt x="127021" y="21398"/>
                  <a:pt x="125952" y="20940"/>
                  <a:pt x="125158" y="20206"/>
                </a:cubicBezTo>
                <a:cubicBezTo>
                  <a:pt x="124363" y="19473"/>
                  <a:pt x="123936" y="18282"/>
                  <a:pt x="123111" y="17579"/>
                </a:cubicBezTo>
                <a:cubicBezTo>
                  <a:pt x="122286" y="16877"/>
                  <a:pt x="120698" y="17121"/>
                  <a:pt x="119842" y="16480"/>
                </a:cubicBezTo>
                <a:cubicBezTo>
                  <a:pt x="118956" y="15808"/>
                  <a:pt x="118529" y="14586"/>
                  <a:pt x="117643" y="13975"/>
                </a:cubicBezTo>
                <a:cubicBezTo>
                  <a:pt x="116726" y="13364"/>
                  <a:pt x="115932" y="12569"/>
                  <a:pt x="115016" y="11989"/>
                </a:cubicBezTo>
                <a:cubicBezTo>
                  <a:pt x="114099" y="11409"/>
                  <a:pt x="112908" y="11286"/>
                  <a:pt x="111961" y="10736"/>
                </a:cubicBezTo>
                <a:cubicBezTo>
                  <a:pt x="111014" y="10187"/>
                  <a:pt x="110250" y="9362"/>
                  <a:pt x="109303" y="8842"/>
                </a:cubicBezTo>
                <a:cubicBezTo>
                  <a:pt x="108356" y="8354"/>
                  <a:pt x="107317" y="7987"/>
                  <a:pt x="106309" y="7529"/>
                </a:cubicBezTo>
                <a:cubicBezTo>
                  <a:pt x="105332" y="7071"/>
                  <a:pt x="104446" y="6338"/>
                  <a:pt x="103438" y="5940"/>
                </a:cubicBezTo>
                <a:cubicBezTo>
                  <a:pt x="102460" y="5513"/>
                  <a:pt x="101177" y="5788"/>
                  <a:pt x="100169" y="5421"/>
                </a:cubicBezTo>
                <a:cubicBezTo>
                  <a:pt x="99130" y="5024"/>
                  <a:pt x="98000" y="5116"/>
                  <a:pt x="96961" y="4810"/>
                </a:cubicBezTo>
                <a:cubicBezTo>
                  <a:pt x="95923" y="4474"/>
                  <a:pt x="95037" y="3741"/>
                  <a:pt x="93998" y="3466"/>
                </a:cubicBezTo>
                <a:cubicBezTo>
                  <a:pt x="92929" y="3160"/>
                  <a:pt x="92043" y="2305"/>
                  <a:pt x="90974" y="2091"/>
                </a:cubicBezTo>
                <a:cubicBezTo>
                  <a:pt x="90594" y="2015"/>
                  <a:pt x="90202" y="1997"/>
                  <a:pt x="89807" y="1997"/>
                </a:cubicBezTo>
                <a:cubicBezTo>
                  <a:pt x="89448" y="1997"/>
                  <a:pt x="89085" y="2012"/>
                  <a:pt x="88727" y="2012"/>
                </a:cubicBezTo>
                <a:cubicBezTo>
                  <a:pt x="88371" y="2012"/>
                  <a:pt x="88018" y="1997"/>
                  <a:pt x="87675" y="1939"/>
                </a:cubicBezTo>
                <a:cubicBezTo>
                  <a:pt x="86605" y="1755"/>
                  <a:pt x="85506" y="1816"/>
                  <a:pt x="84437" y="1664"/>
                </a:cubicBezTo>
                <a:cubicBezTo>
                  <a:pt x="83367" y="1541"/>
                  <a:pt x="82359" y="717"/>
                  <a:pt x="81290" y="625"/>
                </a:cubicBezTo>
                <a:cubicBezTo>
                  <a:pt x="81223" y="619"/>
                  <a:pt x="81155" y="617"/>
                  <a:pt x="81088" y="617"/>
                </a:cubicBezTo>
                <a:cubicBezTo>
                  <a:pt x="80079" y="617"/>
                  <a:pt x="79070" y="1206"/>
                  <a:pt x="78061" y="1206"/>
                </a:cubicBezTo>
                <a:cubicBezTo>
                  <a:pt x="78038" y="1206"/>
                  <a:pt x="78014" y="1206"/>
                  <a:pt x="77991" y="1205"/>
                </a:cubicBezTo>
                <a:cubicBezTo>
                  <a:pt x="76891" y="1144"/>
                  <a:pt x="75852" y="14"/>
                  <a:pt x="74753" y="14"/>
                </a:cubicBezTo>
                <a:cubicBezTo>
                  <a:pt x="74020" y="14"/>
                  <a:pt x="73286" y="0"/>
                  <a:pt x="7256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70" name="Google Shape;170;p11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171" name="Google Shape;171;p11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172" name="Google Shape;172;p11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73" name="Google Shape;173;p11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74" name="Google Shape;174;p11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75" name="Google Shape;175;p11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76" name="Google Shape;176;p11"/>
          <p:cNvGrpSpPr/>
          <p:nvPr/>
        </p:nvGrpSpPr>
        <p:grpSpPr>
          <a:xfrm flipH="1">
            <a:off x="9517380" y="4859136"/>
            <a:ext cx="1799659" cy="909273"/>
            <a:chOff x="1866724" y="1193292"/>
            <a:chExt cx="6154785" cy="3109690"/>
          </a:xfrm>
        </p:grpSpPr>
        <p:sp>
          <p:nvSpPr>
            <p:cNvPr id="177" name="Google Shape;177;p11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8" name="Google Shape;178;p11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79" name="Google Shape;179;p11"/>
          <p:cNvSpPr/>
          <p:nvPr/>
        </p:nvSpPr>
        <p:spPr>
          <a:xfrm flipH="1">
            <a:off x="10154601" y="169092"/>
            <a:ext cx="2274137" cy="627595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0" name="Google Shape;180;p11"/>
          <p:cNvSpPr/>
          <p:nvPr/>
        </p:nvSpPr>
        <p:spPr>
          <a:xfrm flipH="1">
            <a:off x="413234" y="796667"/>
            <a:ext cx="1996345" cy="550932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727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37281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14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05" name="Google Shape;205;p14"/>
          <p:cNvSpPr txBox="1">
            <a:spLocks noGrp="1"/>
          </p:cNvSpPr>
          <p:nvPr>
            <p:ph type="title" idx="2"/>
          </p:nvPr>
        </p:nvSpPr>
        <p:spPr>
          <a:xfrm>
            <a:off x="992967" y="2644000"/>
            <a:ext cx="2718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06" name="Google Shape;206;p14"/>
          <p:cNvSpPr txBox="1">
            <a:spLocks noGrp="1"/>
          </p:cNvSpPr>
          <p:nvPr>
            <p:ph type="subTitle" idx="1"/>
          </p:nvPr>
        </p:nvSpPr>
        <p:spPr>
          <a:xfrm>
            <a:off x="992967" y="3179200"/>
            <a:ext cx="2718400" cy="10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07" name="Google Shape;207;p14"/>
          <p:cNvSpPr txBox="1">
            <a:spLocks noGrp="1"/>
          </p:cNvSpPr>
          <p:nvPr>
            <p:ph type="title" idx="3"/>
          </p:nvPr>
        </p:nvSpPr>
        <p:spPr>
          <a:xfrm>
            <a:off x="8480236" y="2644000"/>
            <a:ext cx="2718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08" name="Google Shape;208;p14"/>
          <p:cNvSpPr txBox="1">
            <a:spLocks noGrp="1"/>
          </p:cNvSpPr>
          <p:nvPr>
            <p:ph type="subTitle" idx="4"/>
          </p:nvPr>
        </p:nvSpPr>
        <p:spPr>
          <a:xfrm>
            <a:off x="8480236" y="3179201"/>
            <a:ext cx="2718400" cy="10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209" name="Google Shape;209;p14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210" name="Google Shape;210;p14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211" name="Google Shape;211;p14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12" name="Google Shape;212;p14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13" name="Google Shape;213;p14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214" name="Google Shape;214;p14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15" name="Google Shape;215;p14"/>
          <p:cNvSpPr/>
          <p:nvPr/>
        </p:nvSpPr>
        <p:spPr>
          <a:xfrm>
            <a:off x="6513934" y="93931"/>
            <a:ext cx="2879257" cy="794589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6" name="Google Shape;216;p14"/>
          <p:cNvSpPr/>
          <p:nvPr/>
        </p:nvSpPr>
        <p:spPr>
          <a:xfrm>
            <a:off x="88938" y="1940931"/>
            <a:ext cx="1724057" cy="475789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7" name="Google Shape;217;p14"/>
          <p:cNvSpPr/>
          <p:nvPr/>
        </p:nvSpPr>
        <p:spPr>
          <a:xfrm>
            <a:off x="11043154" y="2037347"/>
            <a:ext cx="1724057" cy="475789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523800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15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0" name="Google Shape;220;p15"/>
          <p:cNvSpPr txBox="1">
            <a:spLocks noGrp="1"/>
          </p:cNvSpPr>
          <p:nvPr>
            <p:ph type="title" idx="2"/>
          </p:nvPr>
        </p:nvSpPr>
        <p:spPr>
          <a:xfrm>
            <a:off x="2918000" y="1700267"/>
            <a:ext cx="534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21" name="Google Shape;221;p15"/>
          <p:cNvSpPr txBox="1">
            <a:spLocks noGrp="1"/>
          </p:cNvSpPr>
          <p:nvPr>
            <p:ph type="subTitle" idx="1"/>
          </p:nvPr>
        </p:nvSpPr>
        <p:spPr>
          <a:xfrm>
            <a:off x="2918000" y="2235468"/>
            <a:ext cx="5340000" cy="10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15"/>
          <p:cNvSpPr txBox="1">
            <a:spLocks noGrp="1"/>
          </p:cNvSpPr>
          <p:nvPr>
            <p:ph type="title" idx="3"/>
          </p:nvPr>
        </p:nvSpPr>
        <p:spPr>
          <a:xfrm>
            <a:off x="3934000" y="3434467"/>
            <a:ext cx="534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23" name="Google Shape;223;p15"/>
          <p:cNvSpPr txBox="1">
            <a:spLocks noGrp="1"/>
          </p:cNvSpPr>
          <p:nvPr>
            <p:ph type="subTitle" idx="4"/>
          </p:nvPr>
        </p:nvSpPr>
        <p:spPr>
          <a:xfrm>
            <a:off x="3934000" y="3969667"/>
            <a:ext cx="5340000" cy="10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24" name="Google Shape;224;p15"/>
          <p:cNvSpPr/>
          <p:nvPr/>
        </p:nvSpPr>
        <p:spPr>
          <a:xfrm flipH="1">
            <a:off x="9119949" y="1001668"/>
            <a:ext cx="3256121" cy="898593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5" name="Google Shape;225;p15"/>
          <p:cNvSpPr/>
          <p:nvPr/>
        </p:nvSpPr>
        <p:spPr>
          <a:xfrm flipH="1">
            <a:off x="386598" y="3209781"/>
            <a:ext cx="1588399" cy="43844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26" name="Google Shape;226;p15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227" name="Google Shape;227;p15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228" name="Google Shape;228;p15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29" name="Google Shape;229;p15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30" name="Google Shape;230;p15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231" name="Google Shape;231;p15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32" name="Google Shape;232;p15"/>
          <p:cNvGrpSpPr/>
          <p:nvPr/>
        </p:nvGrpSpPr>
        <p:grpSpPr>
          <a:xfrm>
            <a:off x="642610" y="4954622"/>
            <a:ext cx="1807865" cy="913420"/>
            <a:chOff x="1866724" y="1193292"/>
            <a:chExt cx="6154785" cy="3109690"/>
          </a:xfrm>
        </p:grpSpPr>
        <p:sp>
          <p:nvSpPr>
            <p:cNvPr id="233" name="Google Shape;233;p15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" name="Google Shape;234;p15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124884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9416564"/>
      </p:ext>
    </p:extLst>
  </p:cSld>
  <p:clrMapOvr>
    <a:masterClrMapping/>
  </p:clrMapOvr>
  <p:transition spd="med">
    <p:pull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6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7" name="Google Shape;237;p16"/>
          <p:cNvSpPr txBox="1">
            <a:spLocks noGrp="1"/>
          </p:cNvSpPr>
          <p:nvPr>
            <p:ph type="title" idx="2"/>
          </p:nvPr>
        </p:nvSpPr>
        <p:spPr>
          <a:xfrm>
            <a:off x="1311633" y="2918095"/>
            <a:ext cx="2921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38" name="Google Shape;238;p16"/>
          <p:cNvSpPr txBox="1">
            <a:spLocks noGrp="1"/>
          </p:cNvSpPr>
          <p:nvPr>
            <p:ph type="subTitle" idx="1"/>
          </p:nvPr>
        </p:nvSpPr>
        <p:spPr>
          <a:xfrm>
            <a:off x="1311633" y="3453300"/>
            <a:ext cx="2921200" cy="13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39" name="Google Shape;239;p16"/>
          <p:cNvSpPr txBox="1">
            <a:spLocks noGrp="1"/>
          </p:cNvSpPr>
          <p:nvPr>
            <p:ph type="title" idx="3"/>
          </p:nvPr>
        </p:nvSpPr>
        <p:spPr>
          <a:xfrm>
            <a:off x="4635367" y="2918095"/>
            <a:ext cx="2921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40" name="Google Shape;240;p16"/>
          <p:cNvSpPr txBox="1">
            <a:spLocks noGrp="1"/>
          </p:cNvSpPr>
          <p:nvPr>
            <p:ph type="subTitle" idx="4"/>
          </p:nvPr>
        </p:nvSpPr>
        <p:spPr>
          <a:xfrm>
            <a:off x="4635367" y="3453300"/>
            <a:ext cx="2921200" cy="13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41" name="Google Shape;241;p16"/>
          <p:cNvSpPr txBox="1">
            <a:spLocks noGrp="1"/>
          </p:cNvSpPr>
          <p:nvPr>
            <p:ph type="title" idx="5"/>
          </p:nvPr>
        </p:nvSpPr>
        <p:spPr>
          <a:xfrm>
            <a:off x="7959100" y="2918095"/>
            <a:ext cx="2921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42" name="Google Shape;242;p16"/>
          <p:cNvSpPr txBox="1">
            <a:spLocks noGrp="1"/>
          </p:cNvSpPr>
          <p:nvPr>
            <p:ph type="subTitle" idx="6"/>
          </p:nvPr>
        </p:nvSpPr>
        <p:spPr>
          <a:xfrm>
            <a:off x="7959100" y="3453300"/>
            <a:ext cx="2921200" cy="13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43" name="Google Shape;243;p16"/>
          <p:cNvSpPr/>
          <p:nvPr/>
        </p:nvSpPr>
        <p:spPr>
          <a:xfrm flipH="1">
            <a:off x="10786623" y="2195286"/>
            <a:ext cx="1977243" cy="54566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44" name="Google Shape;244;p16"/>
          <p:cNvGrpSpPr/>
          <p:nvPr/>
        </p:nvGrpSpPr>
        <p:grpSpPr>
          <a:xfrm>
            <a:off x="-766298" y="4718046"/>
            <a:ext cx="3577477" cy="1411097"/>
            <a:chOff x="4432311" y="2548350"/>
            <a:chExt cx="4488305" cy="1770363"/>
          </a:xfrm>
        </p:grpSpPr>
        <p:sp>
          <p:nvSpPr>
            <p:cNvPr id="245" name="Google Shape;245;p16"/>
            <p:cNvSpPr/>
            <p:nvPr/>
          </p:nvSpPr>
          <p:spPr>
            <a:xfrm>
              <a:off x="5423050" y="2548350"/>
              <a:ext cx="3497566" cy="1770363"/>
            </a:xfrm>
            <a:custGeom>
              <a:avLst/>
              <a:gdLst/>
              <a:ahLst/>
              <a:cxnLst/>
              <a:rect l="l" t="t" r="r" b="b"/>
              <a:pathLst>
                <a:path w="112480" h="56934" extrusionOk="0">
                  <a:moveTo>
                    <a:pt x="50577" y="1"/>
                  </a:moveTo>
                  <a:cubicBezTo>
                    <a:pt x="50438" y="1"/>
                    <a:pt x="50299" y="7"/>
                    <a:pt x="50161" y="22"/>
                  </a:cubicBezTo>
                  <a:cubicBezTo>
                    <a:pt x="48328" y="205"/>
                    <a:pt x="46434" y="235"/>
                    <a:pt x="44662" y="602"/>
                  </a:cubicBezTo>
                  <a:cubicBezTo>
                    <a:pt x="44056" y="717"/>
                    <a:pt x="43407" y="739"/>
                    <a:pt x="42746" y="739"/>
                  </a:cubicBezTo>
                  <a:cubicBezTo>
                    <a:pt x="42335" y="739"/>
                    <a:pt x="41920" y="730"/>
                    <a:pt x="41506" y="730"/>
                  </a:cubicBezTo>
                  <a:cubicBezTo>
                    <a:pt x="40641" y="730"/>
                    <a:pt x="39786" y="768"/>
                    <a:pt x="39011" y="999"/>
                  </a:cubicBezTo>
                  <a:cubicBezTo>
                    <a:pt x="37269" y="1518"/>
                    <a:pt x="35895" y="3412"/>
                    <a:pt x="34215" y="4115"/>
                  </a:cubicBezTo>
                  <a:cubicBezTo>
                    <a:pt x="32534" y="4818"/>
                    <a:pt x="30640" y="5154"/>
                    <a:pt x="29021" y="6009"/>
                  </a:cubicBezTo>
                  <a:cubicBezTo>
                    <a:pt x="27402" y="6895"/>
                    <a:pt x="25264" y="7048"/>
                    <a:pt x="23736" y="8056"/>
                  </a:cubicBezTo>
                  <a:cubicBezTo>
                    <a:pt x="22209" y="9094"/>
                    <a:pt x="22148" y="12119"/>
                    <a:pt x="20743" y="13280"/>
                  </a:cubicBezTo>
                  <a:cubicBezTo>
                    <a:pt x="19307" y="14440"/>
                    <a:pt x="17596" y="15204"/>
                    <a:pt x="16313" y="16487"/>
                  </a:cubicBezTo>
                  <a:cubicBezTo>
                    <a:pt x="15000" y="17770"/>
                    <a:pt x="12861" y="18351"/>
                    <a:pt x="11700" y="19756"/>
                  </a:cubicBezTo>
                  <a:cubicBezTo>
                    <a:pt x="10540" y="21161"/>
                    <a:pt x="10540" y="23483"/>
                    <a:pt x="9531" y="25010"/>
                  </a:cubicBezTo>
                  <a:cubicBezTo>
                    <a:pt x="8523" y="26538"/>
                    <a:pt x="6477" y="27454"/>
                    <a:pt x="5591" y="29073"/>
                  </a:cubicBezTo>
                  <a:cubicBezTo>
                    <a:pt x="4735" y="30692"/>
                    <a:pt x="3697" y="32311"/>
                    <a:pt x="2994" y="34022"/>
                  </a:cubicBezTo>
                  <a:cubicBezTo>
                    <a:pt x="2291" y="35702"/>
                    <a:pt x="1619" y="37504"/>
                    <a:pt x="1100" y="39276"/>
                  </a:cubicBezTo>
                  <a:cubicBezTo>
                    <a:pt x="550" y="41048"/>
                    <a:pt x="672" y="43003"/>
                    <a:pt x="336" y="44805"/>
                  </a:cubicBezTo>
                  <a:cubicBezTo>
                    <a:pt x="0" y="46608"/>
                    <a:pt x="1589" y="48624"/>
                    <a:pt x="1406" y="50487"/>
                  </a:cubicBezTo>
                  <a:cubicBezTo>
                    <a:pt x="1222" y="52320"/>
                    <a:pt x="61" y="52992"/>
                    <a:pt x="61" y="54856"/>
                  </a:cubicBezTo>
                  <a:cubicBezTo>
                    <a:pt x="2566" y="55711"/>
                    <a:pt x="2383" y="56933"/>
                    <a:pt x="5041" y="56933"/>
                  </a:cubicBezTo>
                  <a:cubicBezTo>
                    <a:pt x="7699" y="56933"/>
                    <a:pt x="7729" y="55222"/>
                    <a:pt x="10356" y="55222"/>
                  </a:cubicBezTo>
                  <a:cubicBezTo>
                    <a:pt x="13014" y="55222"/>
                    <a:pt x="13044" y="54673"/>
                    <a:pt x="15702" y="54673"/>
                  </a:cubicBezTo>
                  <a:cubicBezTo>
                    <a:pt x="18360" y="54673"/>
                    <a:pt x="18360" y="54948"/>
                    <a:pt x="21018" y="54948"/>
                  </a:cubicBezTo>
                  <a:cubicBezTo>
                    <a:pt x="23675" y="54948"/>
                    <a:pt x="23706" y="56597"/>
                    <a:pt x="26364" y="56597"/>
                  </a:cubicBezTo>
                  <a:cubicBezTo>
                    <a:pt x="29052" y="56597"/>
                    <a:pt x="29052" y="55589"/>
                    <a:pt x="31679" y="55589"/>
                  </a:cubicBezTo>
                  <a:cubicBezTo>
                    <a:pt x="34337" y="55589"/>
                    <a:pt x="34367" y="56628"/>
                    <a:pt x="37025" y="56628"/>
                  </a:cubicBezTo>
                  <a:cubicBezTo>
                    <a:pt x="39713" y="56628"/>
                    <a:pt x="39713" y="56903"/>
                    <a:pt x="42340" y="56903"/>
                  </a:cubicBezTo>
                  <a:cubicBezTo>
                    <a:pt x="44998" y="56903"/>
                    <a:pt x="45029" y="55253"/>
                    <a:pt x="47686" y="55253"/>
                  </a:cubicBezTo>
                  <a:cubicBezTo>
                    <a:pt x="50375" y="55253"/>
                    <a:pt x="50375" y="56811"/>
                    <a:pt x="53032" y="56811"/>
                  </a:cubicBezTo>
                  <a:cubicBezTo>
                    <a:pt x="55690" y="56811"/>
                    <a:pt x="55690" y="56567"/>
                    <a:pt x="58378" y="56567"/>
                  </a:cubicBezTo>
                  <a:cubicBezTo>
                    <a:pt x="61036" y="56567"/>
                    <a:pt x="61036" y="56475"/>
                    <a:pt x="63694" y="56475"/>
                  </a:cubicBezTo>
                  <a:cubicBezTo>
                    <a:pt x="66351" y="56475"/>
                    <a:pt x="66382" y="55803"/>
                    <a:pt x="69040" y="55803"/>
                  </a:cubicBezTo>
                  <a:cubicBezTo>
                    <a:pt x="71728" y="55803"/>
                    <a:pt x="71728" y="56811"/>
                    <a:pt x="74386" y="56811"/>
                  </a:cubicBezTo>
                  <a:cubicBezTo>
                    <a:pt x="77074" y="56811"/>
                    <a:pt x="77074" y="54856"/>
                    <a:pt x="79732" y="54856"/>
                  </a:cubicBezTo>
                  <a:cubicBezTo>
                    <a:pt x="82420" y="54856"/>
                    <a:pt x="82420" y="56017"/>
                    <a:pt x="85047" y="56017"/>
                  </a:cubicBezTo>
                  <a:cubicBezTo>
                    <a:pt x="87705" y="56017"/>
                    <a:pt x="87735" y="56353"/>
                    <a:pt x="90393" y="56353"/>
                  </a:cubicBezTo>
                  <a:cubicBezTo>
                    <a:pt x="93081" y="56353"/>
                    <a:pt x="93081" y="55528"/>
                    <a:pt x="95739" y="55528"/>
                  </a:cubicBezTo>
                  <a:cubicBezTo>
                    <a:pt x="98427" y="55528"/>
                    <a:pt x="98427" y="56078"/>
                    <a:pt x="101085" y="56078"/>
                  </a:cubicBezTo>
                  <a:cubicBezTo>
                    <a:pt x="103101" y="56078"/>
                    <a:pt x="103605" y="55768"/>
                    <a:pt x="104853" y="55768"/>
                  </a:cubicBezTo>
                  <a:cubicBezTo>
                    <a:pt x="105268" y="55768"/>
                    <a:pt x="105767" y="55803"/>
                    <a:pt x="106431" y="55895"/>
                  </a:cubicBezTo>
                  <a:cubicBezTo>
                    <a:pt x="108028" y="56145"/>
                    <a:pt x="108680" y="56480"/>
                    <a:pt x="109577" y="56480"/>
                  </a:cubicBezTo>
                  <a:cubicBezTo>
                    <a:pt x="110104" y="56480"/>
                    <a:pt x="110716" y="56364"/>
                    <a:pt x="111655" y="56047"/>
                  </a:cubicBezTo>
                  <a:cubicBezTo>
                    <a:pt x="111655" y="54184"/>
                    <a:pt x="112480" y="52045"/>
                    <a:pt x="112327" y="50243"/>
                  </a:cubicBezTo>
                  <a:cubicBezTo>
                    <a:pt x="112144" y="48441"/>
                    <a:pt x="111472" y="46577"/>
                    <a:pt x="111105" y="44775"/>
                  </a:cubicBezTo>
                  <a:cubicBezTo>
                    <a:pt x="110769" y="43003"/>
                    <a:pt x="108936" y="41537"/>
                    <a:pt x="108417" y="39826"/>
                  </a:cubicBezTo>
                  <a:cubicBezTo>
                    <a:pt x="107897" y="38085"/>
                    <a:pt x="107317" y="36374"/>
                    <a:pt x="106614" y="34694"/>
                  </a:cubicBezTo>
                  <a:cubicBezTo>
                    <a:pt x="105912" y="33014"/>
                    <a:pt x="106767" y="30570"/>
                    <a:pt x="105912" y="28951"/>
                  </a:cubicBezTo>
                  <a:cubicBezTo>
                    <a:pt x="105026" y="27362"/>
                    <a:pt x="104201" y="25560"/>
                    <a:pt x="103193" y="24063"/>
                  </a:cubicBezTo>
                  <a:cubicBezTo>
                    <a:pt x="102185" y="22536"/>
                    <a:pt x="100321" y="21497"/>
                    <a:pt x="99161" y="20092"/>
                  </a:cubicBezTo>
                  <a:cubicBezTo>
                    <a:pt x="98000" y="18687"/>
                    <a:pt x="95678" y="18381"/>
                    <a:pt x="94364" y="17098"/>
                  </a:cubicBezTo>
                  <a:cubicBezTo>
                    <a:pt x="93081" y="15784"/>
                    <a:pt x="93326" y="12760"/>
                    <a:pt x="91921" y="11599"/>
                  </a:cubicBezTo>
                  <a:cubicBezTo>
                    <a:pt x="90515" y="10469"/>
                    <a:pt x="87796" y="10988"/>
                    <a:pt x="86269" y="9950"/>
                  </a:cubicBezTo>
                  <a:cubicBezTo>
                    <a:pt x="84742" y="8942"/>
                    <a:pt x="84222" y="6223"/>
                    <a:pt x="82603" y="5368"/>
                  </a:cubicBezTo>
                  <a:cubicBezTo>
                    <a:pt x="82051" y="5076"/>
                    <a:pt x="81392" y="5001"/>
                    <a:pt x="80697" y="5001"/>
                  </a:cubicBezTo>
                  <a:cubicBezTo>
                    <a:pt x="79962" y="5001"/>
                    <a:pt x="79187" y="5085"/>
                    <a:pt x="78454" y="5085"/>
                  </a:cubicBezTo>
                  <a:cubicBezTo>
                    <a:pt x="77847" y="5085"/>
                    <a:pt x="77270" y="5027"/>
                    <a:pt x="76769" y="4818"/>
                  </a:cubicBezTo>
                  <a:cubicBezTo>
                    <a:pt x="75058" y="4115"/>
                    <a:pt x="73439" y="3474"/>
                    <a:pt x="71667" y="2954"/>
                  </a:cubicBezTo>
                  <a:cubicBezTo>
                    <a:pt x="69895" y="2404"/>
                    <a:pt x="68123" y="2496"/>
                    <a:pt x="66321" y="2129"/>
                  </a:cubicBezTo>
                  <a:cubicBezTo>
                    <a:pt x="64519" y="1763"/>
                    <a:pt x="62900" y="1243"/>
                    <a:pt x="61036" y="1091"/>
                  </a:cubicBezTo>
                  <a:cubicBezTo>
                    <a:pt x="59638" y="953"/>
                    <a:pt x="58344" y="936"/>
                    <a:pt x="57011" y="936"/>
                  </a:cubicBezTo>
                  <a:cubicBezTo>
                    <a:pt x="56566" y="936"/>
                    <a:pt x="56118" y="938"/>
                    <a:pt x="55660" y="938"/>
                  </a:cubicBezTo>
                  <a:cubicBezTo>
                    <a:pt x="53939" y="938"/>
                    <a:pt x="52245" y="1"/>
                    <a:pt x="50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6" name="Google Shape;246;p16"/>
            <p:cNvSpPr/>
            <p:nvPr/>
          </p:nvSpPr>
          <p:spPr>
            <a:xfrm>
              <a:off x="4432311" y="3244811"/>
              <a:ext cx="2124006" cy="1073897"/>
            </a:xfrm>
            <a:custGeom>
              <a:avLst/>
              <a:gdLst/>
              <a:ahLst/>
              <a:cxnLst/>
              <a:rect l="l" t="t" r="r" b="b"/>
              <a:pathLst>
                <a:path w="68307" h="34536" extrusionOk="0">
                  <a:moveTo>
                    <a:pt x="30732" y="1"/>
                  </a:moveTo>
                  <a:cubicBezTo>
                    <a:pt x="30640" y="1"/>
                    <a:pt x="30549" y="5"/>
                    <a:pt x="30457" y="15"/>
                  </a:cubicBezTo>
                  <a:cubicBezTo>
                    <a:pt x="29357" y="107"/>
                    <a:pt x="28196" y="138"/>
                    <a:pt x="27127" y="352"/>
                  </a:cubicBezTo>
                  <a:cubicBezTo>
                    <a:pt x="26740" y="429"/>
                    <a:pt x="26324" y="442"/>
                    <a:pt x="25901" y="442"/>
                  </a:cubicBezTo>
                  <a:cubicBezTo>
                    <a:pt x="25680" y="442"/>
                    <a:pt x="25456" y="439"/>
                    <a:pt x="25234" y="439"/>
                  </a:cubicBezTo>
                  <a:cubicBezTo>
                    <a:pt x="24707" y="439"/>
                    <a:pt x="24185" y="459"/>
                    <a:pt x="23706" y="596"/>
                  </a:cubicBezTo>
                  <a:cubicBezTo>
                    <a:pt x="22637" y="932"/>
                    <a:pt x="21812" y="2062"/>
                    <a:pt x="20773" y="2490"/>
                  </a:cubicBezTo>
                  <a:cubicBezTo>
                    <a:pt x="19765" y="2918"/>
                    <a:pt x="18604" y="3101"/>
                    <a:pt x="17627" y="3620"/>
                  </a:cubicBezTo>
                  <a:cubicBezTo>
                    <a:pt x="16649" y="4140"/>
                    <a:pt x="15336" y="4262"/>
                    <a:pt x="14419" y="4873"/>
                  </a:cubicBezTo>
                  <a:cubicBezTo>
                    <a:pt x="13503" y="5484"/>
                    <a:pt x="13442" y="7317"/>
                    <a:pt x="12586" y="8050"/>
                  </a:cubicBezTo>
                  <a:cubicBezTo>
                    <a:pt x="11731" y="8752"/>
                    <a:pt x="10692" y="9180"/>
                    <a:pt x="9929" y="9974"/>
                  </a:cubicBezTo>
                  <a:cubicBezTo>
                    <a:pt x="9165" y="10769"/>
                    <a:pt x="7851" y="11135"/>
                    <a:pt x="7118" y="11960"/>
                  </a:cubicBezTo>
                  <a:cubicBezTo>
                    <a:pt x="6415" y="12815"/>
                    <a:pt x="6446" y="14251"/>
                    <a:pt x="5835" y="15167"/>
                  </a:cubicBezTo>
                  <a:cubicBezTo>
                    <a:pt x="5194" y="16084"/>
                    <a:pt x="3972" y="16634"/>
                    <a:pt x="3422" y="17611"/>
                  </a:cubicBezTo>
                  <a:cubicBezTo>
                    <a:pt x="2902" y="18619"/>
                    <a:pt x="2291" y="19597"/>
                    <a:pt x="1864" y="20605"/>
                  </a:cubicBezTo>
                  <a:cubicBezTo>
                    <a:pt x="1436" y="21644"/>
                    <a:pt x="1008" y="22743"/>
                    <a:pt x="703" y="23813"/>
                  </a:cubicBezTo>
                  <a:cubicBezTo>
                    <a:pt x="367" y="24882"/>
                    <a:pt x="428" y="26073"/>
                    <a:pt x="214" y="27173"/>
                  </a:cubicBezTo>
                  <a:cubicBezTo>
                    <a:pt x="0" y="28273"/>
                    <a:pt x="978" y="29495"/>
                    <a:pt x="886" y="30594"/>
                  </a:cubicBezTo>
                  <a:cubicBezTo>
                    <a:pt x="764" y="31725"/>
                    <a:pt x="61" y="32122"/>
                    <a:pt x="61" y="33252"/>
                  </a:cubicBezTo>
                  <a:cubicBezTo>
                    <a:pt x="1589" y="33802"/>
                    <a:pt x="1467" y="34535"/>
                    <a:pt x="3086" y="34535"/>
                  </a:cubicBezTo>
                  <a:cubicBezTo>
                    <a:pt x="4705" y="34535"/>
                    <a:pt x="4705" y="33497"/>
                    <a:pt x="6324" y="33497"/>
                  </a:cubicBezTo>
                  <a:cubicBezTo>
                    <a:pt x="7943" y="33497"/>
                    <a:pt x="7943" y="33160"/>
                    <a:pt x="9562" y="33160"/>
                  </a:cubicBezTo>
                  <a:cubicBezTo>
                    <a:pt x="11181" y="33160"/>
                    <a:pt x="11150" y="33313"/>
                    <a:pt x="12770" y="33313"/>
                  </a:cubicBezTo>
                  <a:cubicBezTo>
                    <a:pt x="14389" y="33313"/>
                    <a:pt x="14389" y="34321"/>
                    <a:pt x="16008" y="34321"/>
                  </a:cubicBezTo>
                  <a:cubicBezTo>
                    <a:pt x="17627" y="34321"/>
                    <a:pt x="17627" y="33710"/>
                    <a:pt x="19246" y="33710"/>
                  </a:cubicBezTo>
                  <a:cubicBezTo>
                    <a:pt x="20834" y="33710"/>
                    <a:pt x="20865" y="34321"/>
                    <a:pt x="22484" y="34321"/>
                  </a:cubicBezTo>
                  <a:cubicBezTo>
                    <a:pt x="24072" y="34321"/>
                    <a:pt x="24072" y="34505"/>
                    <a:pt x="25692" y="34505"/>
                  </a:cubicBezTo>
                  <a:cubicBezTo>
                    <a:pt x="27311" y="34505"/>
                    <a:pt x="27311" y="33497"/>
                    <a:pt x="28930" y="33497"/>
                  </a:cubicBezTo>
                  <a:cubicBezTo>
                    <a:pt x="30549" y="33497"/>
                    <a:pt x="30549" y="34444"/>
                    <a:pt x="32168" y="34444"/>
                  </a:cubicBezTo>
                  <a:cubicBezTo>
                    <a:pt x="33787" y="34444"/>
                    <a:pt x="33787" y="34291"/>
                    <a:pt x="35406" y="34291"/>
                  </a:cubicBezTo>
                  <a:cubicBezTo>
                    <a:pt x="36994" y="34291"/>
                    <a:pt x="36994" y="34260"/>
                    <a:pt x="38614" y="34260"/>
                  </a:cubicBezTo>
                  <a:cubicBezTo>
                    <a:pt x="40233" y="34260"/>
                    <a:pt x="40233" y="33833"/>
                    <a:pt x="41852" y="33833"/>
                  </a:cubicBezTo>
                  <a:cubicBezTo>
                    <a:pt x="43471" y="33833"/>
                    <a:pt x="43471" y="34444"/>
                    <a:pt x="45090" y="34444"/>
                  </a:cubicBezTo>
                  <a:cubicBezTo>
                    <a:pt x="46709" y="34444"/>
                    <a:pt x="46709" y="33283"/>
                    <a:pt x="48328" y="33283"/>
                  </a:cubicBezTo>
                  <a:cubicBezTo>
                    <a:pt x="49947" y="33283"/>
                    <a:pt x="49947" y="33985"/>
                    <a:pt x="51566" y="33985"/>
                  </a:cubicBezTo>
                  <a:cubicBezTo>
                    <a:pt x="53185" y="33985"/>
                    <a:pt x="53185" y="34169"/>
                    <a:pt x="54804" y="34169"/>
                  </a:cubicBezTo>
                  <a:cubicBezTo>
                    <a:pt x="56393" y="34169"/>
                    <a:pt x="56423" y="33680"/>
                    <a:pt x="58012" y="33680"/>
                  </a:cubicBezTo>
                  <a:cubicBezTo>
                    <a:pt x="59631" y="33680"/>
                    <a:pt x="59631" y="34016"/>
                    <a:pt x="61250" y="34016"/>
                  </a:cubicBezTo>
                  <a:cubicBezTo>
                    <a:pt x="62478" y="34016"/>
                    <a:pt x="62792" y="33822"/>
                    <a:pt x="63566" y="33822"/>
                  </a:cubicBezTo>
                  <a:cubicBezTo>
                    <a:pt x="63812" y="33822"/>
                    <a:pt x="64105" y="33842"/>
                    <a:pt x="64488" y="33894"/>
                  </a:cubicBezTo>
                  <a:cubicBezTo>
                    <a:pt x="65524" y="34030"/>
                    <a:pt x="65972" y="34255"/>
                    <a:pt x="66560" y="34255"/>
                  </a:cubicBezTo>
                  <a:cubicBezTo>
                    <a:pt x="66891" y="34255"/>
                    <a:pt x="67267" y="34183"/>
                    <a:pt x="67818" y="33985"/>
                  </a:cubicBezTo>
                  <a:cubicBezTo>
                    <a:pt x="67818" y="32886"/>
                    <a:pt x="68307" y="31572"/>
                    <a:pt x="68184" y="30472"/>
                  </a:cubicBezTo>
                  <a:cubicBezTo>
                    <a:pt x="68062" y="29372"/>
                    <a:pt x="67696" y="28242"/>
                    <a:pt x="67482" y="27173"/>
                  </a:cubicBezTo>
                  <a:cubicBezTo>
                    <a:pt x="67268" y="26073"/>
                    <a:pt x="66138" y="25218"/>
                    <a:pt x="65832" y="24149"/>
                  </a:cubicBezTo>
                  <a:cubicBezTo>
                    <a:pt x="65527" y="23110"/>
                    <a:pt x="65160" y="22071"/>
                    <a:pt x="64732" y="21033"/>
                  </a:cubicBezTo>
                  <a:cubicBezTo>
                    <a:pt x="64305" y="20025"/>
                    <a:pt x="64824" y="18528"/>
                    <a:pt x="64305" y="17550"/>
                  </a:cubicBezTo>
                  <a:cubicBezTo>
                    <a:pt x="63785" y="16573"/>
                    <a:pt x="63266" y="15504"/>
                    <a:pt x="62655" y="14587"/>
                  </a:cubicBezTo>
                  <a:cubicBezTo>
                    <a:pt x="62044" y="13671"/>
                    <a:pt x="60914" y="13060"/>
                    <a:pt x="60211" y="12174"/>
                  </a:cubicBezTo>
                  <a:cubicBezTo>
                    <a:pt x="59509" y="11318"/>
                    <a:pt x="58103" y="11135"/>
                    <a:pt x="57309" y="10371"/>
                  </a:cubicBezTo>
                  <a:cubicBezTo>
                    <a:pt x="56515" y="9577"/>
                    <a:pt x="56668" y="7744"/>
                    <a:pt x="55812" y="7042"/>
                  </a:cubicBezTo>
                  <a:cubicBezTo>
                    <a:pt x="54957" y="6339"/>
                    <a:pt x="53307" y="6644"/>
                    <a:pt x="52391" y="6034"/>
                  </a:cubicBezTo>
                  <a:cubicBezTo>
                    <a:pt x="51444" y="5423"/>
                    <a:pt x="51138" y="3773"/>
                    <a:pt x="50161" y="3254"/>
                  </a:cubicBezTo>
                  <a:cubicBezTo>
                    <a:pt x="49827" y="3076"/>
                    <a:pt x="49425" y="3031"/>
                    <a:pt x="49000" y="3031"/>
                  </a:cubicBezTo>
                  <a:cubicBezTo>
                    <a:pt x="48555" y="3031"/>
                    <a:pt x="48084" y="3081"/>
                    <a:pt x="47641" y="3081"/>
                  </a:cubicBezTo>
                  <a:cubicBezTo>
                    <a:pt x="47271" y="3081"/>
                    <a:pt x="46919" y="3046"/>
                    <a:pt x="46617" y="2918"/>
                  </a:cubicBezTo>
                  <a:cubicBezTo>
                    <a:pt x="45609" y="2490"/>
                    <a:pt x="44570" y="2093"/>
                    <a:pt x="43532" y="1787"/>
                  </a:cubicBezTo>
                  <a:cubicBezTo>
                    <a:pt x="42463" y="1451"/>
                    <a:pt x="41363" y="1482"/>
                    <a:pt x="40263" y="1268"/>
                  </a:cubicBezTo>
                  <a:cubicBezTo>
                    <a:pt x="39224" y="1024"/>
                    <a:pt x="38155" y="810"/>
                    <a:pt x="37056" y="657"/>
                  </a:cubicBezTo>
                  <a:cubicBezTo>
                    <a:pt x="36322" y="576"/>
                    <a:pt x="35616" y="562"/>
                    <a:pt x="34892" y="562"/>
                  </a:cubicBezTo>
                  <a:cubicBezTo>
                    <a:pt x="34530" y="562"/>
                    <a:pt x="34164" y="565"/>
                    <a:pt x="33787" y="565"/>
                  </a:cubicBezTo>
                  <a:cubicBezTo>
                    <a:pt x="32751" y="565"/>
                    <a:pt x="31740" y="1"/>
                    <a:pt x="30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47" name="Google Shape;247;p16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248" name="Google Shape;248;p16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249" name="Google Shape;249;p16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50" name="Google Shape;250;p16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51" name="Google Shape;251;p16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252" name="Google Shape;252;p16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53" name="Google Shape;253;p16"/>
          <p:cNvGrpSpPr/>
          <p:nvPr/>
        </p:nvGrpSpPr>
        <p:grpSpPr>
          <a:xfrm flipH="1">
            <a:off x="4966175" y="5041717"/>
            <a:ext cx="1511615" cy="763740"/>
            <a:chOff x="1866724" y="1193292"/>
            <a:chExt cx="6154785" cy="3109690"/>
          </a:xfrm>
        </p:grpSpPr>
        <p:sp>
          <p:nvSpPr>
            <p:cNvPr id="254" name="Google Shape;254;p16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5" name="Google Shape;255;p16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56" name="Google Shape;256;p16"/>
          <p:cNvGrpSpPr/>
          <p:nvPr/>
        </p:nvGrpSpPr>
        <p:grpSpPr>
          <a:xfrm>
            <a:off x="3662075" y="5220617"/>
            <a:ext cx="1511615" cy="763740"/>
            <a:chOff x="1866724" y="1193292"/>
            <a:chExt cx="6154785" cy="3109690"/>
          </a:xfrm>
        </p:grpSpPr>
        <p:sp>
          <p:nvSpPr>
            <p:cNvPr id="257" name="Google Shape;257;p16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8" name="Google Shape;258;p16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310354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18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82" name="Google Shape;282;p18"/>
          <p:cNvSpPr txBox="1">
            <a:spLocks noGrp="1"/>
          </p:cNvSpPr>
          <p:nvPr>
            <p:ph type="title" idx="2"/>
          </p:nvPr>
        </p:nvSpPr>
        <p:spPr>
          <a:xfrm>
            <a:off x="1228733" y="1944667"/>
            <a:ext cx="29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83" name="Google Shape;283;p18"/>
          <p:cNvSpPr txBox="1">
            <a:spLocks noGrp="1"/>
          </p:cNvSpPr>
          <p:nvPr>
            <p:ph type="subTitle" idx="1"/>
          </p:nvPr>
        </p:nvSpPr>
        <p:spPr>
          <a:xfrm>
            <a:off x="1228733" y="2479867"/>
            <a:ext cx="2972000" cy="8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84" name="Google Shape;284;p18"/>
          <p:cNvSpPr txBox="1">
            <a:spLocks noGrp="1"/>
          </p:cNvSpPr>
          <p:nvPr>
            <p:ph type="title" idx="3"/>
          </p:nvPr>
        </p:nvSpPr>
        <p:spPr>
          <a:xfrm>
            <a:off x="4610064" y="1944667"/>
            <a:ext cx="29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85" name="Google Shape;285;p18"/>
          <p:cNvSpPr txBox="1">
            <a:spLocks noGrp="1"/>
          </p:cNvSpPr>
          <p:nvPr>
            <p:ph type="subTitle" idx="4"/>
          </p:nvPr>
        </p:nvSpPr>
        <p:spPr>
          <a:xfrm>
            <a:off x="4610065" y="2479867"/>
            <a:ext cx="2972000" cy="8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86" name="Google Shape;286;p18"/>
          <p:cNvSpPr txBox="1">
            <a:spLocks noGrp="1"/>
          </p:cNvSpPr>
          <p:nvPr>
            <p:ph type="title" idx="5"/>
          </p:nvPr>
        </p:nvSpPr>
        <p:spPr>
          <a:xfrm>
            <a:off x="1228733" y="3802499"/>
            <a:ext cx="29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87" name="Google Shape;287;p18"/>
          <p:cNvSpPr txBox="1">
            <a:spLocks noGrp="1"/>
          </p:cNvSpPr>
          <p:nvPr>
            <p:ph type="subTitle" idx="6"/>
          </p:nvPr>
        </p:nvSpPr>
        <p:spPr>
          <a:xfrm>
            <a:off x="1228733" y="4337700"/>
            <a:ext cx="2972000" cy="8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88" name="Google Shape;288;p18"/>
          <p:cNvSpPr txBox="1">
            <a:spLocks noGrp="1"/>
          </p:cNvSpPr>
          <p:nvPr>
            <p:ph type="title" idx="7"/>
          </p:nvPr>
        </p:nvSpPr>
        <p:spPr>
          <a:xfrm>
            <a:off x="4610064" y="3802499"/>
            <a:ext cx="29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89" name="Google Shape;289;p18"/>
          <p:cNvSpPr txBox="1">
            <a:spLocks noGrp="1"/>
          </p:cNvSpPr>
          <p:nvPr>
            <p:ph type="subTitle" idx="8"/>
          </p:nvPr>
        </p:nvSpPr>
        <p:spPr>
          <a:xfrm>
            <a:off x="4610065" y="4337700"/>
            <a:ext cx="2972000" cy="8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90" name="Google Shape;290;p18"/>
          <p:cNvSpPr txBox="1">
            <a:spLocks noGrp="1"/>
          </p:cNvSpPr>
          <p:nvPr>
            <p:ph type="title" idx="9"/>
          </p:nvPr>
        </p:nvSpPr>
        <p:spPr>
          <a:xfrm>
            <a:off x="7991395" y="1944667"/>
            <a:ext cx="29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91" name="Google Shape;291;p18"/>
          <p:cNvSpPr txBox="1">
            <a:spLocks noGrp="1"/>
          </p:cNvSpPr>
          <p:nvPr>
            <p:ph type="subTitle" idx="13"/>
          </p:nvPr>
        </p:nvSpPr>
        <p:spPr>
          <a:xfrm>
            <a:off x="7991399" y="2479867"/>
            <a:ext cx="2972000" cy="8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18"/>
          <p:cNvSpPr txBox="1">
            <a:spLocks noGrp="1"/>
          </p:cNvSpPr>
          <p:nvPr>
            <p:ph type="title" idx="14"/>
          </p:nvPr>
        </p:nvSpPr>
        <p:spPr>
          <a:xfrm>
            <a:off x="7991395" y="3802499"/>
            <a:ext cx="29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93" name="Google Shape;293;p18"/>
          <p:cNvSpPr txBox="1">
            <a:spLocks noGrp="1"/>
          </p:cNvSpPr>
          <p:nvPr>
            <p:ph type="subTitle" idx="15"/>
          </p:nvPr>
        </p:nvSpPr>
        <p:spPr>
          <a:xfrm>
            <a:off x="7991399" y="4337700"/>
            <a:ext cx="2972000" cy="8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294" name="Google Shape;294;p18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295" name="Google Shape;295;p18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296" name="Google Shape;296;p18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7" name="Google Shape;297;p18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8" name="Google Shape;298;p18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299" name="Google Shape;299;p18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00" name="Google Shape;300;p18"/>
          <p:cNvGrpSpPr/>
          <p:nvPr/>
        </p:nvGrpSpPr>
        <p:grpSpPr>
          <a:xfrm>
            <a:off x="10678324" y="5210319"/>
            <a:ext cx="1386057" cy="700303"/>
            <a:chOff x="1866724" y="1193292"/>
            <a:chExt cx="6154785" cy="3109690"/>
          </a:xfrm>
        </p:grpSpPr>
        <p:sp>
          <p:nvSpPr>
            <p:cNvPr id="301" name="Google Shape;301;p18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2" name="Google Shape;302;p18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03" name="Google Shape;303;p18"/>
          <p:cNvGrpSpPr/>
          <p:nvPr/>
        </p:nvGrpSpPr>
        <p:grpSpPr>
          <a:xfrm>
            <a:off x="10050131" y="5446685"/>
            <a:ext cx="1139867" cy="575915"/>
            <a:chOff x="1866724" y="1193292"/>
            <a:chExt cx="6154785" cy="3109690"/>
          </a:xfrm>
        </p:grpSpPr>
        <p:sp>
          <p:nvSpPr>
            <p:cNvPr id="304" name="Google Shape;304;p18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5" name="Google Shape;305;p18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06" name="Google Shape;306;p18"/>
          <p:cNvSpPr/>
          <p:nvPr/>
        </p:nvSpPr>
        <p:spPr>
          <a:xfrm flipH="1">
            <a:off x="10908100" y="1263699"/>
            <a:ext cx="1850651" cy="510724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7" name="Google Shape;307;p18"/>
          <p:cNvSpPr/>
          <p:nvPr/>
        </p:nvSpPr>
        <p:spPr>
          <a:xfrm flipH="1">
            <a:off x="-637436" y="2324948"/>
            <a:ext cx="1588399" cy="43844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863122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19"/>
          <p:cNvSpPr txBox="1">
            <a:spLocks noGrp="1"/>
          </p:cNvSpPr>
          <p:nvPr>
            <p:ph type="subTitle" idx="1"/>
          </p:nvPr>
        </p:nvSpPr>
        <p:spPr>
          <a:xfrm>
            <a:off x="1278833" y="3238867"/>
            <a:ext cx="30832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10" name="Google Shape;310;p19"/>
          <p:cNvSpPr txBox="1">
            <a:spLocks noGrp="1"/>
          </p:cNvSpPr>
          <p:nvPr>
            <p:ph type="title" hasCustomPrompt="1"/>
          </p:nvPr>
        </p:nvSpPr>
        <p:spPr>
          <a:xfrm>
            <a:off x="1278833" y="2216500"/>
            <a:ext cx="3083200" cy="10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11" name="Google Shape;311;p19"/>
          <p:cNvSpPr txBox="1">
            <a:spLocks noGrp="1"/>
          </p:cNvSpPr>
          <p:nvPr>
            <p:ph type="subTitle" idx="2"/>
          </p:nvPr>
        </p:nvSpPr>
        <p:spPr>
          <a:xfrm>
            <a:off x="4554313" y="3238867"/>
            <a:ext cx="30832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19"/>
          <p:cNvSpPr txBox="1">
            <a:spLocks noGrp="1"/>
          </p:cNvSpPr>
          <p:nvPr>
            <p:ph type="title" idx="3" hasCustomPrompt="1"/>
          </p:nvPr>
        </p:nvSpPr>
        <p:spPr>
          <a:xfrm>
            <a:off x="4554313" y="2216500"/>
            <a:ext cx="3083200" cy="10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13" name="Google Shape;313;p19"/>
          <p:cNvSpPr txBox="1">
            <a:spLocks noGrp="1"/>
          </p:cNvSpPr>
          <p:nvPr>
            <p:ph type="subTitle" idx="4"/>
          </p:nvPr>
        </p:nvSpPr>
        <p:spPr>
          <a:xfrm>
            <a:off x="7829795" y="3238867"/>
            <a:ext cx="30832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19"/>
          <p:cNvSpPr txBox="1">
            <a:spLocks noGrp="1"/>
          </p:cNvSpPr>
          <p:nvPr>
            <p:ph type="title" idx="5" hasCustomPrompt="1"/>
          </p:nvPr>
        </p:nvSpPr>
        <p:spPr>
          <a:xfrm>
            <a:off x="7829795" y="2216500"/>
            <a:ext cx="3083200" cy="10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grpSp>
        <p:nvGrpSpPr>
          <p:cNvPr id="315" name="Google Shape;315;p19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316" name="Google Shape;316;p19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317" name="Google Shape;317;p19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8" name="Google Shape;318;p19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9" name="Google Shape;319;p19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320" name="Google Shape;320;p19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21" name="Google Shape;321;p19"/>
          <p:cNvSpPr/>
          <p:nvPr/>
        </p:nvSpPr>
        <p:spPr>
          <a:xfrm flipH="1">
            <a:off x="10047988" y="356102"/>
            <a:ext cx="1478643" cy="408061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2" name="Google Shape;322;p19"/>
          <p:cNvSpPr/>
          <p:nvPr/>
        </p:nvSpPr>
        <p:spPr>
          <a:xfrm flipH="1">
            <a:off x="683734" y="168401"/>
            <a:ext cx="1996345" cy="550932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938339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20"/>
          <p:cNvSpPr txBox="1">
            <a:spLocks noGrp="1"/>
          </p:cNvSpPr>
          <p:nvPr>
            <p:ph type="subTitle" idx="1"/>
          </p:nvPr>
        </p:nvSpPr>
        <p:spPr>
          <a:xfrm>
            <a:off x="2538817" y="3378100"/>
            <a:ext cx="3083200" cy="89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25" name="Google Shape;325;p20"/>
          <p:cNvSpPr txBox="1">
            <a:spLocks noGrp="1"/>
          </p:cNvSpPr>
          <p:nvPr>
            <p:ph type="title" hasCustomPrompt="1"/>
          </p:nvPr>
        </p:nvSpPr>
        <p:spPr>
          <a:xfrm>
            <a:off x="2538817" y="2355733"/>
            <a:ext cx="3083200" cy="10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26" name="Google Shape;326;p20"/>
          <p:cNvSpPr txBox="1">
            <a:spLocks noGrp="1"/>
          </p:cNvSpPr>
          <p:nvPr>
            <p:ph type="subTitle" idx="2"/>
          </p:nvPr>
        </p:nvSpPr>
        <p:spPr>
          <a:xfrm>
            <a:off x="6569989" y="2355733"/>
            <a:ext cx="3083200" cy="89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27" name="Google Shape;327;p20"/>
          <p:cNvSpPr txBox="1">
            <a:spLocks noGrp="1"/>
          </p:cNvSpPr>
          <p:nvPr>
            <p:ph type="title" idx="3" hasCustomPrompt="1"/>
          </p:nvPr>
        </p:nvSpPr>
        <p:spPr>
          <a:xfrm>
            <a:off x="6569997" y="1333367"/>
            <a:ext cx="3083200" cy="10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grpSp>
        <p:nvGrpSpPr>
          <p:cNvPr id="328" name="Google Shape;328;p20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329" name="Google Shape;329;p20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330" name="Google Shape;330;p20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1" name="Google Shape;331;p20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2" name="Google Shape;332;p20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333" name="Google Shape;333;p20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34" name="Google Shape;334;p20"/>
          <p:cNvSpPr/>
          <p:nvPr/>
        </p:nvSpPr>
        <p:spPr>
          <a:xfrm flipH="1">
            <a:off x="413240" y="370902"/>
            <a:ext cx="3539093" cy="976685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5" name="Google Shape;335;p20"/>
          <p:cNvSpPr/>
          <p:nvPr/>
        </p:nvSpPr>
        <p:spPr>
          <a:xfrm flipH="1">
            <a:off x="10103968" y="1907225"/>
            <a:ext cx="2274137" cy="627595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6467172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21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38" name="Google Shape;338;p21"/>
          <p:cNvSpPr txBox="1">
            <a:spLocks noGrp="1"/>
          </p:cNvSpPr>
          <p:nvPr>
            <p:ph type="subTitle" idx="1"/>
          </p:nvPr>
        </p:nvSpPr>
        <p:spPr>
          <a:xfrm>
            <a:off x="1551433" y="2651600"/>
            <a:ext cx="3514000" cy="155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39" name="Google Shape;339;p21"/>
          <p:cNvSpPr/>
          <p:nvPr/>
        </p:nvSpPr>
        <p:spPr>
          <a:xfrm flipH="1">
            <a:off x="6412534" y="91725"/>
            <a:ext cx="2274137" cy="627595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40" name="Google Shape;340;p21"/>
          <p:cNvSpPr/>
          <p:nvPr/>
        </p:nvSpPr>
        <p:spPr>
          <a:xfrm flipH="1">
            <a:off x="8250668" y="932001"/>
            <a:ext cx="1996345" cy="550932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41" name="Google Shape;341;p21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342" name="Google Shape;342;p21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343" name="Google Shape;343;p21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4" name="Google Shape;344;p21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5" name="Google Shape;345;p21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346" name="Google Shape;346;p21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8092837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22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49" name="Google Shape;349;p22"/>
          <p:cNvSpPr txBox="1">
            <a:spLocks noGrp="1"/>
          </p:cNvSpPr>
          <p:nvPr>
            <p:ph type="subTitle" idx="1"/>
          </p:nvPr>
        </p:nvSpPr>
        <p:spPr>
          <a:xfrm>
            <a:off x="6729765" y="2656767"/>
            <a:ext cx="3429200" cy="14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350" name="Google Shape;350;p22"/>
          <p:cNvGrpSpPr/>
          <p:nvPr/>
        </p:nvGrpSpPr>
        <p:grpSpPr>
          <a:xfrm>
            <a:off x="9221352" y="4762098"/>
            <a:ext cx="3814805" cy="1358817"/>
            <a:chOff x="6916014" y="3571573"/>
            <a:chExt cx="2861104" cy="1019113"/>
          </a:xfrm>
        </p:grpSpPr>
        <p:sp>
          <p:nvSpPr>
            <p:cNvPr id="351" name="Google Shape;351;p22"/>
            <p:cNvSpPr/>
            <p:nvPr/>
          </p:nvSpPr>
          <p:spPr>
            <a:xfrm flipH="1">
              <a:off x="7770747" y="3571573"/>
              <a:ext cx="2006371" cy="1019113"/>
            </a:xfrm>
            <a:custGeom>
              <a:avLst/>
              <a:gdLst/>
              <a:ahLst/>
              <a:cxnLst/>
              <a:rect l="l" t="t" r="r" b="b"/>
              <a:pathLst>
                <a:path w="149841" h="76110" extrusionOk="0">
                  <a:moveTo>
                    <a:pt x="72562" y="0"/>
                  </a:moveTo>
                  <a:cubicBezTo>
                    <a:pt x="72200" y="0"/>
                    <a:pt x="71840" y="4"/>
                    <a:pt x="71484" y="14"/>
                  </a:cubicBezTo>
                  <a:cubicBezTo>
                    <a:pt x="70384" y="45"/>
                    <a:pt x="69376" y="1205"/>
                    <a:pt x="68276" y="1297"/>
                  </a:cubicBezTo>
                  <a:cubicBezTo>
                    <a:pt x="67207" y="1389"/>
                    <a:pt x="66107" y="1328"/>
                    <a:pt x="65038" y="1480"/>
                  </a:cubicBezTo>
                  <a:cubicBezTo>
                    <a:pt x="63969" y="1603"/>
                    <a:pt x="62839" y="1480"/>
                    <a:pt x="61770" y="1664"/>
                  </a:cubicBezTo>
                  <a:cubicBezTo>
                    <a:pt x="61588" y="1696"/>
                    <a:pt x="61400" y="1708"/>
                    <a:pt x="61207" y="1708"/>
                  </a:cubicBezTo>
                  <a:cubicBezTo>
                    <a:pt x="60542" y="1708"/>
                    <a:pt x="59826" y="1559"/>
                    <a:pt x="59153" y="1559"/>
                  </a:cubicBezTo>
                  <a:cubicBezTo>
                    <a:pt x="58908" y="1559"/>
                    <a:pt x="58669" y="1579"/>
                    <a:pt x="58440" y="1633"/>
                  </a:cubicBezTo>
                  <a:cubicBezTo>
                    <a:pt x="57371" y="1847"/>
                    <a:pt x="56485" y="2794"/>
                    <a:pt x="55416" y="3069"/>
                  </a:cubicBezTo>
                  <a:cubicBezTo>
                    <a:pt x="54377" y="3374"/>
                    <a:pt x="53491" y="4138"/>
                    <a:pt x="52452" y="4444"/>
                  </a:cubicBezTo>
                  <a:cubicBezTo>
                    <a:pt x="51414" y="4780"/>
                    <a:pt x="50314" y="4902"/>
                    <a:pt x="49306" y="5299"/>
                  </a:cubicBezTo>
                  <a:cubicBezTo>
                    <a:pt x="48298" y="5665"/>
                    <a:pt x="46984" y="5299"/>
                    <a:pt x="45976" y="5727"/>
                  </a:cubicBezTo>
                  <a:cubicBezTo>
                    <a:pt x="44968" y="6154"/>
                    <a:pt x="43899" y="6460"/>
                    <a:pt x="42921" y="6918"/>
                  </a:cubicBezTo>
                  <a:cubicBezTo>
                    <a:pt x="41944" y="7376"/>
                    <a:pt x="41455" y="8904"/>
                    <a:pt x="40508" y="9392"/>
                  </a:cubicBezTo>
                  <a:cubicBezTo>
                    <a:pt x="39530" y="9881"/>
                    <a:pt x="38400" y="10034"/>
                    <a:pt x="37453" y="10584"/>
                  </a:cubicBezTo>
                  <a:cubicBezTo>
                    <a:pt x="36506" y="11134"/>
                    <a:pt x="35529" y="11653"/>
                    <a:pt x="34612" y="12233"/>
                  </a:cubicBezTo>
                  <a:cubicBezTo>
                    <a:pt x="33726" y="12814"/>
                    <a:pt x="32688" y="13241"/>
                    <a:pt x="31802" y="13852"/>
                  </a:cubicBezTo>
                  <a:cubicBezTo>
                    <a:pt x="30916" y="14494"/>
                    <a:pt x="29816" y="14861"/>
                    <a:pt x="28930" y="15502"/>
                  </a:cubicBezTo>
                  <a:cubicBezTo>
                    <a:pt x="28075" y="16174"/>
                    <a:pt x="27739" y="17518"/>
                    <a:pt x="26914" y="18190"/>
                  </a:cubicBezTo>
                  <a:cubicBezTo>
                    <a:pt x="26089" y="18862"/>
                    <a:pt x="25234" y="19565"/>
                    <a:pt x="24439" y="20298"/>
                  </a:cubicBezTo>
                  <a:cubicBezTo>
                    <a:pt x="23645" y="21031"/>
                    <a:pt x="22270" y="21184"/>
                    <a:pt x="21507" y="21948"/>
                  </a:cubicBezTo>
                  <a:cubicBezTo>
                    <a:pt x="20743" y="22711"/>
                    <a:pt x="20804" y="24269"/>
                    <a:pt x="20071" y="25094"/>
                  </a:cubicBezTo>
                  <a:cubicBezTo>
                    <a:pt x="19338" y="25888"/>
                    <a:pt x="18880" y="26897"/>
                    <a:pt x="18177" y="27721"/>
                  </a:cubicBezTo>
                  <a:cubicBezTo>
                    <a:pt x="17444" y="28546"/>
                    <a:pt x="16069" y="28791"/>
                    <a:pt x="15397" y="29646"/>
                  </a:cubicBezTo>
                  <a:cubicBezTo>
                    <a:pt x="14725" y="30532"/>
                    <a:pt x="13564" y="31051"/>
                    <a:pt x="12953" y="31937"/>
                  </a:cubicBezTo>
                  <a:cubicBezTo>
                    <a:pt x="12342" y="32853"/>
                    <a:pt x="12067" y="34014"/>
                    <a:pt x="11487" y="34931"/>
                  </a:cubicBezTo>
                  <a:cubicBezTo>
                    <a:pt x="10906" y="35847"/>
                    <a:pt x="9990" y="36580"/>
                    <a:pt x="9471" y="37527"/>
                  </a:cubicBezTo>
                  <a:cubicBezTo>
                    <a:pt x="8921" y="38474"/>
                    <a:pt x="9593" y="40093"/>
                    <a:pt x="9074" y="41040"/>
                  </a:cubicBezTo>
                  <a:cubicBezTo>
                    <a:pt x="8554" y="42018"/>
                    <a:pt x="6813" y="42354"/>
                    <a:pt x="6355" y="43332"/>
                  </a:cubicBezTo>
                  <a:cubicBezTo>
                    <a:pt x="5897" y="44309"/>
                    <a:pt x="6660" y="45837"/>
                    <a:pt x="6233" y="46845"/>
                  </a:cubicBezTo>
                  <a:cubicBezTo>
                    <a:pt x="5835" y="47853"/>
                    <a:pt x="5072" y="48708"/>
                    <a:pt x="4675" y="49716"/>
                  </a:cubicBezTo>
                  <a:cubicBezTo>
                    <a:pt x="4308" y="50755"/>
                    <a:pt x="4675" y="52007"/>
                    <a:pt x="4339" y="53046"/>
                  </a:cubicBezTo>
                  <a:cubicBezTo>
                    <a:pt x="4003" y="54085"/>
                    <a:pt x="2078" y="54634"/>
                    <a:pt x="1803" y="55673"/>
                  </a:cubicBezTo>
                  <a:cubicBezTo>
                    <a:pt x="1559" y="56742"/>
                    <a:pt x="2170" y="58025"/>
                    <a:pt x="1925" y="59064"/>
                  </a:cubicBezTo>
                  <a:cubicBezTo>
                    <a:pt x="1681" y="60133"/>
                    <a:pt x="887" y="61080"/>
                    <a:pt x="703" y="62149"/>
                  </a:cubicBezTo>
                  <a:cubicBezTo>
                    <a:pt x="489" y="63249"/>
                    <a:pt x="276" y="64318"/>
                    <a:pt x="153" y="65388"/>
                  </a:cubicBezTo>
                  <a:cubicBezTo>
                    <a:pt x="1" y="66487"/>
                    <a:pt x="184" y="67618"/>
                    <a:pt x="92" y="68687"/>
                  </a:cubicBezTo>
                  <a:cubicBezTo>
                    <a:pt x="1" y="69786"/>
                    <a:pt x="1131" y="70917"/>
                    <a:pt x="1100" y="72017"/>
                  </a:cubicBezTo>
                  <a:cubicBezTo>
                    <a:pt x="1039" y="73086"/>
                    <a:pt x="337" y="73574"/>
                    <a:pt x="337" y="74674"/>
                  </a:cubicBezTo>
                  <a:cubicBezTo>
                    <a:pt x="1864" y="75163"/>
                    <a:pt x="1742" y="75530"/>
                    <a:pt x="3392" y="75530"/>
                  </a:cubicBezTo>
                  <a:cubicBezTo>
                    <a:pt x="5011" y="75530"/>
                    <a:pt x="5011" y="74705"/>
                    <a:pt x="6630" y="74705"/>
                  </a:cubicBezTo>
                  <a:cubicBezTo>
                    <a:pt x="8249" y="74705"/>
                    <a:pt x="8249" y="74827"/>
                    <a:pt x="9868" y="74827"/>
                  </a:cubicBezTo>
                  <a:cubicBezTo>
                    <a:pt x="11487" y="74827"/>
                    <a:pt x="11487" y="75530"/>
                    <a:pt x="13106" y="75530"/>
                  </a:cubicBezTo>
                  <a:cubicBezTo>
                    <a:pt x="14725" y="75530"/>
                    <a:pt x="14725" y="74369"/>
                    <a:pt x="16344" y="74369"/>
                  </a:cubicBezTo>
                  <a:cubicBezTo>
                    <a:pt x="17963" y="74369"/>
                    <a:pt x="17963" y="76079"/>
                    <a:pt x="19582" y="76079"/>
                  </a:cubicBezTo>
                  <a:cubicBezTo>
                    <a:pt x="21201" y="76079"/>
                    <a:pt x="21201" y="75468"/>
                    <a:pt x="22820" y="75468"/>
                  </a:cubicBezTo>
                  <a:cubicBezTo>
                    <a:pt x="24439" y="75468"/>
                    <a:pt x="24439" y="74644"/>
                    <a:pt x="26058" y="74644"/>
                  </a:cubicBezTo>
                  <a:cubicBezTo>
                    <a:pt x="27678" y="74644"/>
                    <a:pt x="27678" y="75957"/>
                    <a:pt x="29297" y="75957"/>
                  </a:cubicBezTo>
                  <a:cubicBezTo>
                    <a:pt x="30916" y="75957"/>
                    <a:pt x="30916" y="76049"/>
                    <a:pt x="32565" y="76049"/>
                  </a:cubicBezTo>
                  <a:cubicBezTo>
                    <a:pt x="34184" y="76049"/>
                    <a:pt x="34184" y="75774"/>
                    <a:pt x="35803" y="75774"/>
                  </a:cubicBezTo>
                  <a:cubicBezTo>
                    <a:pt x="37423" y="75774"/>
                    <a:pt x="37423" y="75652"/>
                    <a:pt x="39042" y="75652"/>
                  </a:cubicBezTo>
                  <a:cubicBezTo>
                    <a:pt x="40661" y="75652"/>
                    <a:pt x="40661" y="74491"/>
                    <a:pt x="42280" y="74491"/>
                  </a:cubicBezTo>
                  <a:cubicBezTo>
                    <a:pt x="43899" y="74491"/>
                    <a:pt x="43899" y="75316"/>
                    <a:pt x="45518" y="75316"/>
                  </a:cubicBezTo>
                  <a:cubicBezTo>
                    <a:pt x="47137" y="75316"/>
                    <a:pt x="47137" y="74369"/>
                    <a:pt x="48756" y="74369"/>
                  </a:cubicBezTo>
                  <a:cubicBezTo>
                    <a:pt x="50375" y="74369"/>
                    <a:pt x="50375" y="75316"/>
                    <a:pt x="52025" y="75316"/>
                  </a:cubicBezTo>
                  <a:cubicBezTo>
                    <a:pt x="53644" y="75316"/>
                    <a:pt x="53644" y="76018"/>
                    <a:pt x="55232" y="76018"/>
                  </a:cubicBezTo>
                  <a:cubicBezTo>
                    <a:pt x="56851" y="76018"/>
                    <a:pt x="56851" y="74796"/>
                    <a:pt x="58470" y="74796"/>
                  </a:cubicBezTo>
                  <a:cubicBezTo>
                    <a:pt x="60089" y="74796"/>
                    <a:pt x="60120" y="75194"/>
                    <a:pt x="61739" y="75194"/>
                  </a:cubicBezTo>
                  <a:cubicBezTo>
                    <a:pt x="63358" y="75194"/>
                    <a:pt x="63358" y="75468"/>
                    <a:pt x="64977" y="75468"/>
                  </a:cubicBezTo>
                  <a:cubicBezTo>
                    <a:pt x="66596" y="75468"/>
                    <a:pt x="66596" y="75194"/>
                    <a:pt x="68215" y="75194"/>
                  </a:cubicBezTo>
                  <a:cubicBezTo>
                    <a:pt x="69834" y="75194"/>
                    <a:pt x="69834" y="74919"/>
                    <a:pt x="71453" y="74919"/>
                  </a:cubicBezTo>
                  <a:cubicBezTo>
                    <a:pt x="73073" y="74919"/>
                    <a:pt x="73073" y="76079"/>
                    <a:pt x="74722" y="76079"/>
                  </a:cubicBezTo>
                  <a:cubicBezTo>
                    <a:pt x="76341" y="76079"/>
                    <a:pt x="76341" y="74552"/>
                    <a:pt x="77960" y="74552"/>
                  </a:cubicBezTo>
                  <a:cubicBezTo>
                    <a:pt x="79579" y="74552"/>
                    <a:pt x="79579" y="74674"/>
                    <a:pt x="81198" y="74674"/>
                  </a:cubicBezTo>
                  <a:cubicBezTo>
                    <a:pt x="82817" y="74674"/>
                    <a:pt x="82817" y="75743"/>
                    <a:pt x="84437" y="75743"/>
                  </a:cubicBezTo>
                  <a:cubicBezTo>
                    <a:pt x="86056" y="75743"/>
                    <a:pt x="86056" y="75102"/>
                    <a:pt x="87675" y="75102"/>
                  </a:cubicBezTo>
                  <a:cubicBezTo>
                    <a:pt x="89324" y="75102"/>
                    <a:pt x="89324" y="76110"/>
                    <a:pt x="90943" y="76110"/>
                  </a:cubicBezTo>
                  <a:cubicBezTo>
                    <a:pt x="92562" y="76110"/>
                    <a:pt x="92562" y="75071"/>
                    <a:pt x="94181" y="75071"/>
                  </a:cubicBezTo>
                  <a:cubicBezTo>
                    <a:pt x="95801" y="75071"/>
                    <a:pt x="95801" y="75530"/>
                    <a:pt x="97420" y="75530"/>
                  </a:cubicBezTo>
                  <a:lnTo>
                    <a:pt x="100658" y="75530"/>
                  </a:lnTo>
                  <a:cubicBezTo>
                    <a:pt x="102277" y="75530"/>
                    <a:pt x="102277" y="74827"/>
                    <a:pt x="103926" y="74827"/>
                  </a:cubicBezTo>
                  <a:cubicBezTo>
                    <a:pt x="105546" y="74827"/>
                    <a:pt x="105546" y="74919"/>
                    <a:pt x="107165" y="74919"/>
                  </a:cubicBezTo>
                  <a:cubicBezTo>
                    <a:pt x="108784" y="74919"/>
                    <a:pt x="108784" y="74949"/>
                    <a:pt x="110403" y="74949"/>
                  </a:cubicBezTo>
                  <a:cubicBezTo>
                    <a:pt x="112022" y="74949"/>
                    <a:pt x="112022" y="75102"/>
                    <a:pt x="113641" y="75102"/>
                  </a:cubicBezTo>
                  <a:cubicBezTo>
                    <a:pt x="115260" y="75102"/>
                    <a:pt x="115260" y="76079"/>
                    <a:pt x="116879" y="76079"/>
                  </a:cubicBezTo>
                  <a:cubicBezTo>
                    <a:pt x="118529" y="76079"/>
                    <a:pt x="118529" y="74399"/>
                    <a:pt x="120148" y="74399"/>
                  </a:cubicBezTo>
                  <a:cubicBezTo>
                    <a:pt x="121767" y="74399"/>
                    <a:pt x="121767" y="74919"/>
                    <a:pt x="123386" y="74919"/>
                  </a:cubicBezTo>
                  <a:cubicBezTo>
                    <a:pt x="125005" y="74919"/>
                    <a:pt x="125005" y="75102"/>
                    <a:pt x="126624" y="75102"/>
                  </a:cubicBezTo>
                  <a:cubicBezTo>
                    <a:pt x="128243" y="75102"/>
                    <a:pt x="128274" y="74552"/>
                    <a:pt x="129893" y="74552"/>
                  </a:cubicBezTo>
                  <a:cubicBezTo>
                    <a:pt x="131512" y="74552"/>
                    <a:pt x="131512" y="75010"/>
                    <a:pt x="133131" y="75010"/>
                  </a:cubicBezTo>
                  <a:cubicBezTo>
                    <a:pt x="134750" y="75010"/>
                    <a:pt x="134750" y="75285"/>
                    <a:pt x="136369" y="75285"/>
                  </a:cubicBezTo>
                  <a:cubicBezTo>
                    <a:pt x="137988" y="75285"/>
                    <a:pt x="137988" y="75102"/>
                    <a:pt x="139638" y="75102"/>
                  </a:cubicBezTo>
                  <a:cubicBezTo>
                    <a:pt x="141257" y="75102"/>
                    <a:pt x="141257" y="75346"/>
                    <a:pt x="142876" y="75346"/>
                  </a:cubicBezTo>
                  <a:cubicBezTo>
                    <a:pt x="144495" y="75346"/>
                    <a:pt x="144464" y="75743"/>
                    <a:pt x="146114" y="75805"/>
                  </a:cubicBezTo>
                  <a:cubicBezTo>
                    <a:pt x="146218" y="75808"/>
                    <a:pt x="146315" y="75810"/>
                    <a:pt x="146406" y="75810"/>
                  </a:cubicBezTo>
                  <a:cubicBezTo>
                    <a:pt x="147739" y="75810"/>
                    <a:pt x="147833" y="75405"/>
                    <a:pt x="149291" y="74919"/>
                  </a:cubicBezTo>
                  <a:cubicBezTo>
                    <a:pt x="149291" y="73849"/>
                    <a:pt x="149841" y="73025"/>
                    <a:pt x="149780" y="71955"/>
                  </a:cubicBezTo>
                  <a:cubicBezTo>
                    <a:pt x="149749" y="70856"/>
                    <a:pt x="149810" y="69756"/>
                    <a:pt x="149719" y="68656"/>
                  </a:cubicBezTo>
                  <a:cubicBezTo>
                    <a:pt x="149627" y="67587"/>
                    <a:pt x="149535" y="66457"/>
                    <a:pt x="149383" y="65388"/>
                  </a:cubicBezTo>
                  <a:cubicBezTo>
                    <a:pt x="149230" y="64318"/>
                    <a:pt x="148710" y="63280"/>
                    <a:pt x="148527" y="62210"/>
                  </a:cubicBezTo>
                  <a:cubicBezTo>
                    <a:pt x="148344" y="61141"/>
                    <a:pt x="147000" y="60316"/>
                    <a:pt x="146786" y="59247"/>
                  </a:cubicBezTo>
                  <a:cubicBezTo>
                    <a:pt x="146572" y="58209"/>
                    <a:pt x="146542" y="57109"/>
                    <a:pt x="146267" y="56070"/>
                  </a:cubicBezTo>
                  <a:cubicBezTo>
                    <a:pt x="145961" y="55001"/>
                    <a:pt x="146939" y="53596"/>
                    <a:pt x="146603" y="52557"/>
                  </a:cubicBezTo>
                  <a:cubicBezTo>
                    <a:pt x="146267" y="51519"/>
                    <a:pt x="144922" y="50816"/>
                    <a:pt x="144556" y="49808"/>
                  </a:cubicBezTo>
                  <a:cubicBezTo>
                    <a:pt x="144189" y="48800"/>
                    <a:pt x="143487" y="47914"/>
                    <a:pt x="143059" y="46936"/>
                  </a:cubicBezTo>
                  <a:cubicBezTo>
                    <a:pt x="142662" y="45928"/>
                    <a:pt x="142387" y="44890"/>
                    <a:pt x="141929" y="43881"/>
                  </a:cubicBezTo>
                  <a:cubicBezTo>
                    <a:pt x="141470" y="42904"/>
                    <a:pt x="141868" y="41499"/>
                    <a:pt x="141379" y="40552"/>
                  </a:cubicBezTo>
                  <a:cubicBezTo>
                    <a:pt x="140859" y="39574"/>
                    <a:pt x="139821" y="38902"/>
                    <a:pt x="139271" y="37955"/>
                  </a:cubicBezTo>
                  <a:cubicBezTo>
                    <a:pt x="138721" y="37039"/>
                    <a:pt x="138691" y="35756"/>
                    <a:pt x="138110" y="34870"/>
                  </a:cubicBezTo>
                  <a:cubicBezTo>
                    <a:pt x="137530" y="33953"/>
                    <a:pt x="137041" y="32915"/>
                    <a:pt x="136430" y="32029"/>
                  </a:cubicBezTo>
                  <a:cubicBezTo>
                    <a:pt x="135788" y="31143"/>
                    <a:pt x="134353" y="30868"/>
                    <a:pt x="133681" y="29982"/>
                  </a:cubicBezTo>
                  <a:cubicBezTo>
                    <a:pt x="133039" y="29127"/>
                    <a:pt x="133070" y="27691"/>
                    <a:pt x="132367" y="26866"/>
                  </a:cubicBezTo>
                  <a:cubicBezTo>
                    <a:pt x="131695" y="26011"/>
                    <a:pt x="130840" y="25308"/>
                    <a:pt x="130076" y="24483"/>
                  </a:cubicBezTo>
                  <a:cubicBezTo>
                    <a:pt x="129312" y="23689"/>
                    <a:pt x="128548" y="22925"/>
                    <a:pt x="127785" y="22162"/>
                  </a:cubicBezTo>
                  <a:cubicBezTo>
                    <a:pt x="127021" y="21398"/>
                    <a:pt x="125952" y="20940"/>
                    <a:pt x="125158" y="20206"/>
                  </a:cubicBezTo>
                  <a:cubicBezTo>
                    <a:pt x="124363" y="19473"/>
                    <a:pt x="123936" y="18282"/>
                    <a:pt x="123111" y="17579"/>
                  </a:cubicBezTo>
                  <a:cubicBezTo>
                    <a:pt x="122286" y="16877"/>
                    <a:pt x="120698" y="17121"/>
                    <a:pt x="119842" y="16480"/>
                  </a:cubicBezTo>
                  <a:cubicBezTo>
                    <a:pt x="118956" y="15808"/>
                    <a:pt x="118529" y="14586"/>
                    <a:pt x="117643" y="13975"/>
                  </a:cubicBezTo>
                  <a:cubicBezTo>
                    <a:pt x="116726" y="13364"/>
                    <a:pt x="115932" y="12569"/>
                    <a:pt x="115016" y="11989"/>
                  </a:cubicBezTo>
                  <a:cubicBezTo>
                    <a:pt x="114099" y="11409"/>
                    <a:pt x="112908" y="11286"/>
                    <a:pt x="111961" y="10736"/>
                  </a:cubicBezTo>
                  <a:cubicBezTo>
                    <a:pt x="111014" y="10187"/>
                    <a:pt x="110250" y="9362"/>
                    <a:pt x="109303" y="8842"/>
                  </a:cubicBezTo>
                  <a:cubicBezTo>
                    <a:pt x="108356" y="8354"/>
                    <a:pt x="107317" y="7987"/>
                    <a:pt x="106309" y="7529"/>
                  </a:cubicBezTo>
                  <a:cubicBezTo>
                    <a:pt x="105332" y="7071"/>
                    <a:pt x="104446" y="6338"/>
                    <a:pt x="103438" y="5940"/>
                  </a:cubicBezTo>
                  <a:cubicBezTo>
                    <a:pt x="102460" y="5513"/>
                    <a:pt x="101177" y="5788"/>
                    <a:pt x="100169" y="5421"/>
                  </a:cubicBezTo>
                  <a:cubicBezTo>
                    <a:pt x="99130" y="5024"/>
                    <a:pt x="98000" y="5116"/>
                    <a:pt x="96961" y="4810"/>
                  </a:cubicBezTo>
                  <a:cubicBezTo>
                    <a:pt x="95923" y="4474"/>
                    <a:pt x="95037" y="3741"/>
                    <a:pt x="93998" y="3466"/>
                  </a:cubicBezTo>
                  <a:cubicBezTo>
                    <a:pt x="92929" y="3160"/>
                    <a:pt x="92043" y="2305"/>
                    <a:pt x="90974" y="2091"/>
                  </a:cubicBezTo>
                  <a:cubicBezTo>
                    <a:pt x="90594" y="2015"/>
                    <a:pt x="90202" y="1997"/>
                    <a:pt x="89807" y="1997"/>
                  </a:cubicBezTo>
                  <a:cubicBezTo>
                    <a:pt x="89448" y="1997"/>
                    <a:pt x="89085" y="2012"/>
                    <a:pt x="88727" y="2012"/>
                  </a:cubicBezTo>
                  <a:cubicBezTo>
                    <a:pt x="88371" y="2012"/>
                    <a:pt x="88018" y="1997"/>
                    <a:pt x="87675" y="1939"/>
                  </a:cubicBezTo>
                  <a:cubicBezTo>
                    <a:pt x="86605" y="1755"/>
                    <a:pt x="85506" y="1816"/>
                    <a:pt x="84437" y="1664"/>
                  </a:cubicBezTo>
                  <a:cubicBezTo>
                    <a:pt x="83367" y="1541"/>
                    <a:pt x="82359" y="717"/>
                    <a:pt x="81290" y="625"/>
                  </a:cubicBezTo>
                  <a:cubicBezTo>
                    <a:pt x="81223" y="619"/>
                    <a:pt x="81155" y="617"/>
                    <a:pt x="81088" y="617"/>
                  </a:cubicBezTo>
                  <a:cubicBezTo>
                    <a:pt x="80079" y="617"/>
                    <a:pt x="79070" y="1206"/>
                    <a:pt x="78061" y="1206"/>
                  </a:cubicBezTo>
                  <a:cubicBezTo>
                    <a:pt x="78038" y="1206"/>
                    <a:pt x="78014" y="1206"/>
                    <a:pt x="77991" y="1205"/>
                  </a:cubicBezTo>
                  <a:cubicBezTo>
                    <a:pt x="76891" y="1144"/>
                    <a:pt x="75852" y="14"/>
                    <a:pt x="74753" y="14"/>
                  </a:cubicBezTo>
                  <a:cubicBezTo>
                    <a:pt x="74020" y="14"/>
                    <a:pt x="73286" y="0"/>
                    <a:pt x="72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2" name="Google Shape;352;p22"/>
            <p:cNvSpPr/>
            <p:nvPr/>
          </p:nvSpPr>
          <p:spPr>
            <a:xfrm flipH="1">
              <a:off x="6916014" y="3794765"/>
              <a:ext cx="1127554" cy="572728"/>
            </a:xfrm>
            <a:custGeom>
              <a:avLst/>
              <a:gdLst/>
              <a:ahLst/>
              <a:cxnLst/>
              <a:rect l="l" t="t" r="r" b="b"/>
              <a:pathLst>
                <a:path w="149841" h="76110" extrusionOk="0">
                  <a:moveTo>
                    <a:pt x="72562" y="0"/>
                  </a:moveTo>
                  <a:cubicBezTo>
                    <a:pt x="72200" y="0"/>
                    <a:pt x="71840" y="4"/>
                    <a:pt x="71484" y="14"/>
                  </a:cubicBezTo>
                  <a:cubicBezTo>
                    <a:pt x="70384" y="45"/>
                    <a:pt x="69376" y="1205"/>
                    <a:pt x="68276" y="1297"/>
                  </a:cubicBezTo>
                  <a:cubicBezTo>
                    <a:pt x="67207" y="1389"/>
                    <a:pt x="66107" y="1328"/>
                    <a:pt x="65038" y="1480"/>
                  </a:cubicBezTo>
                  <a:cubicBezTo>
                    <a:pt x="63969" y="1603"/>
                    <a:pt x="62839" y="1480"/>
                    <a:pt x="61770" y="1664"/>
                  </a:cubicBezTo>
                  <a:cubicBezTo>
                    <a:pt x="61588" y="1696"/>
                    <a:pt x="61400" y="1708"/>
                    <a:pt x="61207" y="1708"/>
                  </a:cubicBezTo>
                  <a:cubicBezTo>
                    <a:pt x="60542" y="1708"/>
                    <a:pt x="59826" y="1559"/>
                    <a:pt x="59153" y="1559"/>
                  </a:cubicBezTo>
                  <a:cubicBezTo>
                    <a:pt x="58908" y="1559"/>
                    <a:pt x="58669" y="1579"/>
                    <a:pt x="58440" y="1633"/>
                  </a:cubicBezTo>
                  <a:cubicBezTo>
                    <a:pt x="57371" y="1847"/>
                    <a:pt x="56485" y="2794"/>
                    <a:pt x="55416" y="3069"/>
                  </a:cubicBezTo>
                  <a:cubicBezTo>
                    <a:pt x="54377" y="3374"/>
                    <a:pt x="53491" y="4138"/>
                    <a:pt x="52452" y="4444"/>
                  </a:cubicBezTo>
                  <a:cubicBezTo>
                    <a:pt x="51414" y="4780"/>
                    <a:pt x="50314" y="4902"/>
                    <a:pt x="49306" y="5299"/>
                  </a:cubicBezTo>
                  <a:cubicBezTo>
                    <a:pt x="48298" y="5665"/>
                    <a:pt x="46984" y="5299"/>
                    <a:pt x="45976" y="5727"/>
                  </a:cubicBezTo>
                  <a:cubicBezTo>
                    <a:pt x="44968" y="6154"/>
                    <a:pt x="43899" y="6460"/>
                    <a:pt x="42921" y="6918"/>
                  </a:cubicBezTo>
                  <a:cubicBezTo>
                    <a:pt x="41944" y="7376"/>
                    <a:pt x="41455" y="8904"/>
                    <a:pt x="40508" y="9392"/>
                  </a:cubicBezTo>
                  <a:cubicBezTo>
                    <a:pt x="39530" y="9881"/>
                    <a:pt x="38400" y="10034"/>
                    <a:pt x="37453" y="10584"/>
                  </a:cubicBezTo>
                  <a:cubicBezTo>
                    <a:pt x="36506" y="11134"/>
                    <a:pt x="35529" y="11653"/>
                    <a:pt x="34612" y="12233"/>
                  </a:cubicBezTo>
                  <a:cubicBezTo>
                    <a:pt x="33726" y="12814"/>
                    <a:pt x="32688" y="13241"/>
                    <a:pt x="31802" y="13852"/>
                  </a:cubicBezTo>
                  <a:cubicBezTo>
                    <a:pt x="30916" y="14494"/>
                    <a:pt x="29816" y="14861"/>
                    <a:pt x="28930" y="15502"/>
                  </a:cubicBezTo>
                  <a:cubicBezTo>
                    <a:pt x="28075" y="16174"/>
                    <a:pt x="27739" y="17518"/>
                    <a:pt x="26914" y="18190"/>
                  </a:cubicBezTo>
                  <a:cubicBezTo>
                    <a:pt x="26089" y="18862"/>
                    <a:pt x="25234" y="19565"/>
                    <a:pt x="24439" y="20298"/>
                  </a:cubicBezTo>
                  <a:cubicBezTo>
                    <a:pt x="23645" y="21031"/>
                    <a:pt x="22270" y="21184"/>
                    <a:pt x="21507" y="21948"/>
                  </a:cubicBezTo>
                  <a:cubicBezTo>
                    <a:pt x="20743" y="22711"/>
                    <a:pt x="20804" y="24269"/>
                    <a:pt x="20071" y="25094"/>
                  </a:cubicBezTo>
                  <a:cubicBezTo>
                    <a:pt x="19338" y="25888"/>
                    <a:pt x="18880" y="26897"/>
                    <a:pt x="18177" y="27721"/>
                  </a:cubicBezTo>
                  <a:cubicBezTo>
                    <a:pt x="17444" y="28546"/>
                    <a:pt x="16069" y="28791"/>
                    <a:pt x="15397" y="29646"/>
                  </a:cubicBezTo>
                  <a:cubicBezTo>
                    <a:pt x="14725" y="30532"/>
                    <a:pt x="13564" y="31051"/>
                    <a:pt x="12953" y="31937"/>
                  </a:cubicBezTo>
                  <a:cubicBezTo>
                    <a:pt x="12342" y="32853"/>
                    <a:pt x="12067" y="34014"/>
                    <a:pt x="11487" y="34931"/>
                  </a:cubicBezTo>
                  <a:cubicBezTo>
                    <a:pt x="10906" y="35847"/>
                    <a:pt x="9990" y="36580"/>
                    <a:pt x="9471" y="37527"/>
                  </a:cubicBezTo>
                  <a:cubicBezTo>
                    <a:pt x="8921" y="38474"/>
                    <a:pt x="9593" y="40093"/>
                    <a:pt x="9074" y="41040"/>
                  </a:cubicBezTo>
                  <a:cubicBezTo>
                    <a:pt x="8554" y="42018"/>
                    <a:pt x="6813" y="42354"/>
                    <a:pt x="6355" y="43332"/>
                  </a:cubicBezTo>
                  <a:cubicBezTo>
                    <a:pt x="5897" y="44309"/>
                    <a:pt x="6660" y="45837"/>
                    <a:pt x="6233" y="46845"/>
                  </a:cubicBezTo>
                  <a:cubicBezTo>
                    <a:pt x="5835" y="47853"/>
                    <a:pt x="5072" y="48708"/>
                    <a:pt x="4675" y="49716"/>
                  </a:cubicBezTo>
                  <a:cubicBezTo>
                    <a:pt x="4308" y="50755"/>
                    <a:pt x="4675" y="52007"/>
                    <a:pt x="4339" y="53046"/>
                  </a:cubicBezTo>
                  <a:cubicBezTo>
                    <a:pt x="4003" y="54085"/>
                    <a:pt x="2078" y="54634"/>
                    <a:pt x="1803" y="55673"/>
                  </a:cubicBezTo>
                  <a:cubicBezTo>
                    <a:pt x="1559" y="56742"/>
                    <a:pt x="2170" y="58025"/>
                    <a:pt x="1925" y="59064"/>
                  </a:cubicBezTo>
                  <a:cubicBezTo>
                    <a:pt x="1681" y="60133"/>
                    <a:pt x="887" y="61080"/>
                    <a:pt x="703" y="62149"/>
                  </a:cubicBezTo>
                  <a:cubicBezTo>
                    <a:pt x="489" y="63249"/>
                    <a:pt x="276" y="64318"/>
                    <a:pt x="153" y="65388"/>
                  </a:cubicBezTo>
                  <a:cubicBezTo>
                    <a:pt x="1" y="66487"/>
                    <a:pt x="184" y="67618"/>
                    <a:pt x="92" y="68687"/>
                  </a:cubicBezTo>
                  <a:cubicBezTo>
                    <a:pt x="1" y="69786"/>
                    <a:pt x="1131" y="70917"/>
                    <a:pt x="1100" y="72017"/>
                  </a:cubicBezTo>
                  <a:cubicBezTo>
                    <a:pt x="1039" y="73086"/>
                    <a:pt x="337" y="73574"/>
                    <a:pt x="337" y="74674"/>
                  </a:cubicBezTo>
                  <a:cubicBezTo>
                    <a:pt x="1864" y="75163"/>
                    <a:pt x="1742" y="75530"/>
                    <a:pt x="3392" y="75530"/>
                  </a:cubicBezTo>
                  <a:cubicBezTo>
                    <a:pt x="5011" y="75530"/>
                    <a:pt x="5011" y="74705"/>
                    <a:pt x="6630" y="74705"/>
                  </a:cubicBezTo>
                  <a:cubicBezTo>
                    <a:pt x="8249" y="74705"/>
                    <a:pt x="8249" y="74827"/>
                    <a:pt x="9868" y="74827"/>
                  </a:cubicBezTo>
                  <a:cubicBezTo>
                    <a:pt x="11487" y="74827"/>
                    <a:pt x="11487" y="75530"/>
                    <a:pt x="13106" y="75530"/>
                  </a:cubicBezTo>
                  <a:cubicBezTo>
                    <a:pt x="14725" y="75530"/>
                    <a:pt x="14725" y="74369"/>
                    <a:pt x="16344" y="74369"/>
                  </a:cubicBezTo>
                  <a:cubicBezTo>
                    <a:pt x="17963" y="74369"/>
                    <a:pt x="17963" y="76079"/>
                    <a:pt x="19582" y="76079"/>
                  </a:cubicBezTo>
                  <a:cubicBezTo>
                    <a:pt x="21201" y="76079"/>
                    <a:pt x="21201" y="75468"/>
                    <a:pt x="22820" y="75468"/>
                  </a:cubicBezTo>
                  <a:cubicBezTo>
                    <a:pt x="24439" y="75468"/>
                    <a:pt x="24439" y="74644"/>
                    <a:pt x="26058" y="74644"/>
                  </a:cubicBezTo>
                  <a:cubicBezTo>
                    <a:pt x="27678" y="74644"/>
                    <a:pt x="27678" y="75957"/>
                    <a:pt x="29297" y="75957"/>
                  </a:cubicBezTo>
                  <a:cubicBezTo>
                    <a:pt x="30916" y="75957"/>
                    <a:pt x="30916" y="76049"/>
                    <a:pt x="32565" y="76049"/>
                  </a:cubicBezTo>
                  <a:cubicBezTo>
                    <a:pt x="34184" y="76049"/>
                    <a:pt x="34184" y="75774"/>
                    <a:pt x="35803" y="75774"/>
                  </a:cubicBezTo>
                  <a:cubicBezTo>
                    <a:pt x="37423" y="75774"/>
                    <a:pt x="37423" y="75652"/>
                    <a:pt x="39042" y="75652"/>
                  </a:cubicBezTo>
                  <a:cubicBezTo>
                    <a:pt x="40661" y="75652"/>
                    <a:pt x="40661" y="74491"/>
                    <a:pt x="42280" y="74491"/>
                  </a:cubicBezTo>
                  <a:cubicBezTo>
                    <a:pt x="43899" y="74491"/>
                    <a:pt x="43899" y="75316"/>
                    <a:pt x="45518" y="75316"/>
                  </a:cubicBezTo>
                  <a:cubicBezTo>
                    <a:pt x="47137" y="75316"/>
                    <a:pt x="47137" y="74369"/>
                    <a:pt x="48756" y="74369"/>
                  </a:cubicBezTo>
                  <a:cubicBezTo>
                    <a:pt x="50375" y="74369"/>
                    <a:pt x="50375" y="75316"/>
                    <a:pt x="52025" y="75316"/>
                  </a:cubicBezTo>
                  <a:cubicBezTo>
                    <a:pt x="53644" y="75316"/>
                    <a:pt x="53644" y="76018"/>
                    <a:pt x="55232" y="76018"/>
                  </a:cubicBezTo>
                  <a:cubicBezTo>
                    <a:pt x="56851" y="76018"/>
                    <a:pt x="56851" y="74796"/>
                    <a:pt x="58470" y="74796"/>
                  </a:cubicBezTo>
                  <a:cubicBezTo>
                    <a:pt x="60089" y="74796"/>
                    <a:pt x="60120" y="75194"/>
                    <a:pt x="61739" y="75194"/>
                  </a:cubicBezTo>
                  <a:cubicBezTo>
                    <a:pt x="63358" y="75194"/>
                    <a:pt x="63358" y="75468"/>
                    <a:pt x="64977" y="75468"/>
                  </a:cubicBezTo>
                  <a:cubicBezTo>
                    <a:pt x="66596" y="75468"/>
                    <a:pt x="66596" y="75194"/>
                    <a:pt x="68215" y="75194"/>
                  </a:cubicBezTo>
                  <a:cubicBezTo>
                    <a:pt x="69834" y="75194"/>
                    <a:pt x="69834" y="74919"/>
                    <a:pt x="71453" y="74919"/>
                  </a:cubicBezTo>
                  <a:cubicBezTo>
                    <a:pt x="73073" y="74919"/>
                    <a:pt x="73073" y="76079"/>
                    <a:pt x="74722" y="76079"/>
                  </a:cubicBezTo>
                  <a:cubicBezTo>
                    <a:pt x="76341" y="76079"/>
                    <a:pt x="76341" y="74552"/>
                    <a:pt x="77960" y="74552"/>
                  </a:cubicBezTo>
                  <a:cubicBezTo>
                    <a:pt x="79579" y="74552"/>
                    <a:pt x="79579" y="74674"/>
                    <a:pt x="81198" y="74674"/>
                  </a:cubicBezTo>
                  <a:cubicBezTo>
                    <a:pt x="82817" y="74674"/>
                    <a:pt x="82817" y="75743"/>
                    <a:pt x="84437" y="75743"/>
                  </a:cubicBezTo>
                  <a:cubicBezTo>
                    <a:pt x="86056" y="75743"/>
                    <a:pt x="86056" y="75102"/>
                    <a:pt x="87675" y="75102"/>
                  </a:cubicBezTo>
                  <a:cubicBezTo>
                    <a:pt x="89324" y="75102"/>
                    <a:pt x="89324" y="76110"/>
                    <a:pt x="90943" y="76110"/>
                  </a:cubicBezTo>
                  <a:cubicBezTo>
                    <a:pt x="92562" y="76110"/>
                    <a:pt x="92562" y="75071"/>
                    <a:pt x="94181" y="75071"/>
                  </a:cubicBezTo>
                  <a:cubicBezTo>
                    <a:pt x="95801" y="75071"/>
                    <a:pt x="95801" y="75530"/>
                    <a:pt x="97420" y="75530"/>
                  </a:cubicBezTo>
                  <a:lnTo>
                    <a:pt x="100658" y="75530"/>
                  </a:lnTo>
                  <a:cubicBezTo>
                    <a:pt x="102277" y="75530"/>
                    <a:pt x="102277" y="74827"/>
                    <a:pt x="103926" y="74827"/>
                  </a:cubicBezTo>
                  <a:cubicBezTo>
                    <a:pt x="105546" y="74827"/>
                    <a:pt x="105546" y="74919"/>
                    <a:pt x="107165" y="74919"/>
                  </a:cubicBezTo>
                  <a:cubicBezTo>
                    <a:pt x="108784" y="74919"/>
                    <a:pt x="108784" y="74949"/>
                    <a:pt x="110403" y="74949"/>
                  </a:cubicBezTo>
                  <a:cubicBezTo>
                    <a:pt x="112022" y="74949"/>
                    <a:pt x="112022" y="75102"/>
                    <a:pt x="113641" y="75102"/>
                  </a:cubicBezTo>
                  <a:cubicBezTo>
                    <a:pt x="115260" y="75102"/>
                    <a:pt x="115260" y="76079"/>
                    <a:pt x="116879" y="76079"/>
                  </a:cubicBezTo>
                  <a:cubicBezTo>
                    <a:pt x="118529" y="76079"/>
                    <a:pt x="118529" y="74399"/>
                    <a:pt x="120148" y="74399"/>
                  </a:cubicBezTo>
                  <a:cubicBezTo>
                    <a:pt x="121767" y="74399"/>
                    <a:pt x="121767" y="74919"/>
                    <a:pt x="123386" y="74919"/>
                  </a:cubicBezTo>
                  <a:cubicBezTo>
                    <a:pt x="125005" y="74919"/>
                    <a:pt x="125005" y="75102"/>
                    <a:pt x="126624" y="75102"/>
                  </a:cubicBezTo>
                  <a:cubicBezTo>
                    <a:pt x="128243" y="75102"/>
                    <a:pt x="128274" y="74552"/>
                    <a:pt x="129893" y="74552"/>
                  </a:cubicBezTo>
                  <a:cubicBezTo>
                    <a:pt x="131512" y="74552"/>
                    <a:pt x="131512" y="75010"/>
                    <a:pt x="133131" y="75010"/>
                  </a:cubicBezTo>
                  <a:cubicBezTo>
                    <a:pt x="134750" y="75010"/>
                    <a:pt x="134750" y="75285"/>
                    <a:pt x="136369" y="75285"/>
                  </a:cubicBezTo>
                  <a:cubicBezTo>
                    <a:pt x="137988" y="75285"/>
                    <a:pt x="137988" y="75102"/>
                    <a:pt x="139638" y="75102"/>
                  </a:cubicBezTo>
                  <a:cubicBezTo>
                    <a:pt x="141257" y="75102"/>
                    <a:pt x="141257" y="75346"/>
                    <a:pt x="142876" y="75346"/>
                  </a:cubicBezTo>
                  <a:cubicBezTo>
                    <a:pt x="144495" y="75346"/>
                    <a:pt x="144464" y="75743"/>
                    <a:pt x="146114" y="75805"/>
                  </a:cubicBezTo>
                  <a:cubicBezTo>
                    <a:pt x="146218" y="75808"/>
                    <a:pt x="146315" y="75810"/>
                    <a:pt x="146406" y="75810"/>
                  </a:cubicBezTo>
                  <a:cubicBezTo>
                    <a:pt x="147739" y="75810"/>
                    <a:pt x="147833" y="75405"/>
                    <a:pt x="149291" y="74919"/>
                  </a:cubicBezTo>
                  <a:cubicBezTo>
                    <a:pt x="149291" y="73849"/>
                    <a:pt x="149841" y="73025"/>
                    <a:pt x="149780" y="71955"/>
                  </a:cubicBezTo>
                  <a:cubicBezTo>
                    <a:pt x="149749" y="70856"/>
                    <a:pt x="149810" y="69756"/>
                    <a:pt x="149719" y="68656"/>
                  </a:cubicBezTo>
                  <a:cubicBezTo>
                    <a:pt x="149627" y="67587"/>
                    <a:pt x="149535" y="66457"/>
                    <a:pt x="149383" y="65388"/>
                  </a:cubicBezTo>
                  <a:cubicBezTo>
                    <a:pt x="149230" y="64318"/>
                    <a:pt x="148710" y="63280"/>
                    <a:pt x="148527" y="62210"/>
                  </a:cubicBezTo>
                  <a:cubicBezTo>
                    <a:pt x="148344" y="61141"/>
                    <a:pt x="147000" y="60316"/>
                    <a:pt x="146786" y="59247"/>
                  </a:cubicBezTo>
                  <a:cubicBezTo>
                    <a:pt x="146572" y="58209"/>
                    <a:pt x="146542" y="57109"/>
                    <a:pt x="146267" y="56070"/>
                  </a:cubicBezTo>
                  <a:cubicBezTo>
                    <a:pt x="145961" y="55001"/>
                    <a:pt x="146939" y="53596"/>
                    <a:pt x="146603" y="52557"/>
                  </a:cubicBezTo>
                  <a:cubicBezTo>
                    <a:pt x="146267" y="51519"/>
                    <a:pt x="144922" y="50816"/>
                    <a:pt x="144556" y="49808"/>
                  </a:cubicBezTo>
                  <a:cubicBezTo>
                    <a:pt x="144189" y="48800"/>
                    <a:pt x="143487" y="47914"/>
                    <a:pt x="143059" y="46936"/>
                  </a:cubicBezTo>
                  <a:cubicBezTo>
                    <a:pt x="142662" y="45928"/>
                    <a:pt x="142387" y="44890"/>
                    <a:pt x="141929" y="43881"/>
                  </a:cubicBezTo>
                  <a:cubicBezTo>
                    <a:pt x="141470" y="42904"/>
                    <a:pt x="141868" y="41499"/>
                    <a:pt x="141379" y="40552"/>
                  </a:cubicBezTo>
                  <a:cubicBezTo>
                    <a:pt x="140859" y="39574"/>
                    <a:pt x="139821" y="38902"/>
                    <a:pt x="139271" y="37955"/>
                  </a:cubicBezTo>
                  <a:cubicBezTo>
                    <a:pt x="138721" y="37039"/>
                    <a:pt x="138691" y="35756"/>
                    <a:pt x="138110" y="34870"/>
                  </a:cubicBezTo>
                  <a:cubicBezTo>
                    <a:pt x="137530" y="33953"/>
                    <a:pt x="137041" y="32915"/>
                    <a:pt x="136430" y="32029"/>
                  </a:cubicBezTo>
                  <a:cubicBezTo>
                    <a:pt x="135788" y="31143"/>
                    <a:pt x="134353" y="30868"/>
                    <a:pt x="133681" y="29982"/>
                  </a:cubicBezTo>
                  <a:cubicBezTo>
                    <a:pt x="133039" y="29127"/>
                    <a:pt x="133070" y="27691"/>
                    <a:pt x="132367" y="26866"/>
                  </a:cubicBezTo>
                  <a:cubicBezTo>
                    <a:pt x="131695" y="26011"/>
                    <a:pt x="130840" y="25308"/>
                    <a:pt x="130076" y="24483"/>
                  </a:cubicBezTo>
                  <a:cubicBezTo>
                    <a:pt x="129312" y="23689"/>
                    <a:pt x="128548" y="22925"/>
                    <a:pt x="127785" y="22162"/>
                  </a:cubicBezTo>
                  <a:cubicBezTo>
                    <a:pt x="127021" y="21398"/>
                    <a:pt x="125952" y="20940"/>
                    <a:pt x="125158" y="20206"/>
                  </a:cubicBezTo>
                  <a:cubicBezTo>
                    <a:pt x="124363" y="19473"/>
                    <a:pt x="123936" y="18282"/>
                    <a:pt x="123111" y="17579"/>
                  </a:cubicBezTo>
                  <a:cubicBezTo>
                    <a:pt x="122286" y="16877"/>
                    <a:pt x="120698" y="17121"/>
                    <a:pt x="119842" y="16480"/>
                  </a:cubicBezTo>
                  <a:cubicBezTo>
                    <a:pt x="118956" y="15808"/>
                    <a:pt x="118529" y="14586"/>
                    <a:pt x="117643" y="13975"/>
                  </a:cubicBezTo>
                  <a:cubicBezTo>
                    <a:pt x="116726" y="13364"/>
                    <a:pt x="115932" y="12569"/>
                    <a:pt x="115016" y="11989"/>
                  </a:cubicBezTo>
                  <a:cubicBezTo>
                    <a:pt x="114099" y="11409"/>
                    <a:pt x="112908" y="11286"/>
                    <a:pt x="111961" y="10736"/>
                  </a:cubicBezTo>
                  <a:cubicBezTo>
                    <a:pt x="111014" y="10187"/>
                    <a:pt x="110250" y="9362"/>
                    <a:pt x="109303" y="8842"/>
                  </a:cubicBezTo>
                  <a:cubicBezTo>
                    <a:pt x="108356" y="8354"/>
                    <a:pt x="107317" y="7987"/>
                    <a:pt x="106309" y="7529"/>
                  </a:cubicBezTo>
                  <a:cubicBezTo>
                    <a:pt x="105332" y="7071"/>
                    <a:pt x="104446" y="6338"/>
                    <a:pt x="103438" y="5940"/>
                  </a:cubicBezTo>
                  <a:cubicBezTo>
                    <a:pt x="102460" y="5513"/>
                    <a:pt x="101177" y="5788"/>
                    <a:pt x="100169" y="5421"/>
                  </a:cubicBezTo>
                  <a:cubicBezTo>
                    <a:pt x="99130" y="5024"/>
                    <a:pt x="98000" y="5116"/>
                    <a:pt x="96961" y="4810"/>
                  </a:cubicBezTo>
                  <a:cubicBezTo>
                    <a:pt x="95923" y="4474"/>
                    <a:pt x="95037" y="3741"/>
                    <a:pt x="93998" y="3466"/>
                  </a:cubicBezTo>
                  <a:cubicBezTo>
                    <a:pt x="92929" y="3160"/>
                    <a:pt x="92043" y="2305"/>
                    <a:pt x="90974" y="2091"/>
                  </a:cubicBezTo>
                  <a:cubicBezTo>
                    <a:pt x="90594" y="2015"/>
                    <a:pt x="90202" y="1997"/>
                    <a:pt x="89807" y="1997"/>
                  </a:cubicBezTo>
                  <a:cubicBezTo>
                    <a:pt x="89448" y="1997"/>
                    <a:pt x="89085" y="2012"/>
                    <a:pt x="88727" y="2012"/>
                  </a:cubicBezTo>
                  <a:cubicBezTo>
                    <a:pt x="88371" y="2012"/>
                    <a:pt x="88018" y="1997"/>
                    <a:pt x="87675" y="1939"/>
                  </a:cubicBezTo>
                  <a:cubicBezTo>
                    <a:pt x="86605" y="1755"/>
                    <a:pt x="85506" y="1816"/>
                    <a:pt x="84437" y="1664"/>
                  </a:cubicBezTo>
                  <a:cubicBezTo>
                    <a:pt x="83367" y="1541"/>
                    <a:pt x="82359" y="717"/>
                    <a:pt x="81290" y="625"/>
                  </a:cubicBezTo>
                  <a:cubicBezTo>
                    <a:pt x="81223" y="619"/>
                    <a:pt x="81155" y="617"/>
                    <a:pt x="81088" y="617"/>
                  </a:cubicBezTo>
                  <a:cubicBezTo>
                    <a:pt x="80079" y="617"/>
                    <a:pt x="79070" y="1206"/>
                    <a:pt x="78061" y="1206"/>
                  </a:cubicBezTo>
                  <a:cubicBezTo>
                    <a:pt x="78038" y="1206"/>
                    <a:pt x="78014" y="1206"/>
                    <a:pt x="77991" y="1205"/>
                  </a:cubicBezTo>
                  <a:cubicBezTo>
                    <a:pt x="76891" y="1144"/>
                    <a:pt x="75852" y="14"/>
                    <a:pt x="74753" y="14"/>
                  </a:cubicBezTo>
                  <a:cubicBezTo>
                    <a:pt x="74020" y="14"/>
                    <a:pt x="73286" y="0"/>
                    <a:pt x="72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53" name="Google Shape;353;p22"/>
          <p:cNvSpPr/>
          <p:nvPr/>
        </p:nvSpPr>
        <p:spPr>
          <a:xfrm flipH="1">
            <a:off x="9611190" y="1013272"/>
            <a:ext cx="2766909" cy="763585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4" name="Google Shape;354;p22"/>
          <p:cNvSpPr/>
          <p:nvPr/>
        </p:nvSpPr>
        <p:spPr>
          <a:xfrm flipH="1">
            <a:off x="8851934" y="2068767"/>
            <a:ext cx="1996345" cy="550932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55" name="Google Shape;355;p22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356" name="Google Shape;356;p22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357" name="Google Shape;357;p22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58" name="Google Shape;358;p22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59" name="Google Shape;359;p22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360" name="Google Shape;360;p22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4083807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23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3" name="Google Shape;363;p23"/>
          <p:cNvSpPr txBox="1">
            <a:spLocks noGrp="1"/>
          </p:cNvSpPr>
          <p:nvPr>
            <p:ph type="subTitle" idx="1"/>
          </p:nvPr>
        </p:nvSpPr>
        <p:spPr>
          <a:xfrm>
            <a:off x="2687333" y="2685900"/>
            <a:ext cx="3414000" cy="146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364" name="Google Shape;364;p23"/>
          <p:cNvGrpSpPr/>
          <p:nvPr/>
        </p:nvGrpSpPr>
        <p:grpSpPr>
          <a:xfrm>
            <a:off x="-496015" y="4642132"/>
            <a:ext cx="3814805" cy="1358817"/>
            <a:chOff x="6916014" y="3571573"/>
            <a:chExt cx="2861104" cy="1019113"/>
          </a:xfrm>
        </p:grpSpPr>
        <p:sp>
          <p:nvSpPr>
            <p:cNvPr id="365" name="Google Shape;365;p23"/>
            <p:cNvSpPr/>
            <p:nvPr/>
          </p:nvSpPr>
          <p:spPr>
            <a:xfrm flipH="1">
              <a:off x="7770747" y="3571573"/>
              <a:ext cx="2006371" cy="1019113"/>
            </a:xfrm>
            <a:custGeom>
              <a:avLst/>
              <a:gdLst/>
              <a:ahLst/>
              <a:cxnLst/>
              <a:rect l="l" t="t" r="r" b="b"/>
              <a:pathLst>
                <a:path w="149841" h="76110" extrusionOk="0">
                  <a:moveTo>
                    <a:pt x="72562" y="0"/>
                  </a:moveTo>
                  <a:cubicBezTo>
                    <a:pt x="72200" y="0"/>
                    <a:pt x="71840" y="4"/>
                    <a:pt x="71484" y="14"/>
                  </a:cubicBezTo>
                  <a:cubicBezTo>
                    <a:pt x="70384" y="45"/>
                    <a:pt x="69376" y="1205"/>
                    <a:pt x="68276" y="1297"/>
                  </a:cubicBezTo>
                  <a:cubicBezTo>
                    <a:pt x="67207" y="1389"/>
                    <a:pt x="66107" y="1328"/>
                    <a:pt x="65038" y="1480"/>
                  </a:cubicBezTo>
                  <a:cubicBezTo>
                    <a:pt x="63969" y="1603"/>
                    <a:pt x="62839" y="1480"/>
                    <a:pt x="61770" y="1664"/>
                  </a:cubicBezTo>
                  <a:cubicBezTo>
                    <a:pt x="61588" y="1696"/>
                    <a:pt x="61400" y="1708"/>
                    <a:pt x="61207" y="1708"/>
                  </a:cubicBezTo>
                  <a:cubicBezTo>
                    <a:pt x="60542" y="1708"/>
                    <a:pt x="59826" y="1559"/>
                    <a:pt x="59153" y="1559"/>
                  </a:cubicBezTo>
                  <a:cubicBezTo>
                    <a:pt x="58908" y="1559"/>
                    <a:pt x="58669" y="1579"/>
                    <a:pt x="58440" y="1633"/>
                  </a:cubicBezTo>
                  <a:cubicBezTo>
                    <a:pt x="57371" y="1847"/>
                    <a:pt x="56485" y="2794"/>
                    <a:pt x="55416" y="3069"/>
                  </a:cubicBezTo>
                  <a:cubicBezTo>
                    <a:pt x="54377" y="3374"/>
                    <a:pt x="53491" y="4138"/>
                    <a:pt x="52452" y="4444"/>
                  </a:cubicBezTo>
                  <a:cubicBezTo>
                    <a:pt x="51414" y="4780"/>
                    <a:pt x="50314" y="4902"/>
                    <a:pt x="49306" y="5299"/>
                  </a:cubicBezTo>
                  <a:cubicBezTo>
                    <a:pt x="48298" y="5665"/>
                    <a:pt x="46984" y="5299"/>
                    <a:pt x="45976" y="5727"/>
                  </a:cubicBezTo>
                  <a:cubicBezTo>
                    <a:pt x="44968" y="6154"/>
                    <a:pt x="43899" y="6460"/>
                    <a:pt x="42921" y="6918"/>
                  </a:cubicBezTo>
                  <a:cubicBezTo>
                    <a:pt x="41944" y="7376"/>
                    <a:pt x="41455" y="8904"/>
                    <a:pt x="40508" y="9392"/>
                  </a:cubicBezTo>
                  <a:cubicBezTo>
                    <a:pt x="39530" y="9881"/>
                    <a:pt x="38400" y="10034"/>
                    <a:pt x="37453" y="10584"/>
                  </a:cubicBezTo>
                  <a:cubicBezTo>
                    <a:pt x="36506" y="11134"/>
                    <a:pt x="35529" y="11653"/>
                    <a:pt x="34612" y="12233"/>
                  </a:cubicBezTo>
                  <a:cubicBezTo>
                    <a:pt x="33726" y="12814"/>
                    <a:pt x="32688" y="13241"/>
                    <a:pt x="31802" y="13852"/>
                  </a:cubicBezTo>
                  <a:cubicBezTo>
                    <a:pt x="30916" y="14494"/>
                    <a:pt x="29816" y="14861"/>
                    <a:pt x="28930" y="15502"/>
                  </a:cubicBezTo>
                  <a:cubicBezTo>
                    <a:pt x="28075" y="16174"/>
                    <a:pt x="27739" y="17518"/>
                    <a:pt x="26914" y="18190"/>
                  </a:cubicBezTo>
                  <a:cubicBezTo>
                    <a:pt x="26089" y="18862"/>
                    <a:pt x="25234" y="19565"/>
                    <a:pt x="24439" y="20298"/>
                  </a:cubicBezTo>
                  <a:cubicBezTo>
                    <a:pt x="23645" y="21031"/>
                    <a:pt x="22270" y="21184"/>
                    <a:pt x="21507" y="21948"/>
                  </a:cubicBezTo>
                  <a:cubicBezTo>
                    <a:pt x="20743" y="22711"/>
                    <a:pt x="20804" y="24269"/>
                    <a:pt x="20071" y="25094"/>
                  </a:cubicBezTo>
                  <a:cubicBezTo>
                    <a:pt x="19338" y="25888"/>
                    <a:pt x="18880" y="26897"/>
                    <a:pt x="18177" y="27721"/>
                  </a:cubicBezTo>
                  <a:cubicBezTo>
                    <a:pt x="17444" y="28546"/>
                    <a:pt x="16069" y="28791"/>
                    <a:pt x="15397" y="29646"/>
                  </a:cubicBezTo>
                  <a:cubicBezTo>
                    <a:pt x="14725" y="30532"/>
                    <a:pt x="13564" y="31051"/>
                    <a:pt x="12953" y="31937"/>
                  </a:cubicBezTo>
                  <a:cubicBezTo>
                    <a:pt x="12342" y="32853"/>
                    <a:pt x="12067" y="34014"/>
                    <a:pt x="11487" y="34931"/>
                  </a:cubicBezTo>
                  <a:cubicBezTo>
                    <a:pt x="10906" y="35847"/>
                    <a:pt x="9990" y="36580"/>
                    <a:pt x="9471" y="37527"/>
                  </a:cubicBezTo>
                  <a:cubicBezTo>
                    <a:pt x="8921" y="38474"/>
                    <a:pt x="9593" y="40093"/>
                    <a:pt x="9074" y="41040"/>
                  </a:cubicBezTo>
                  <a:cubicBezTo>
                    <a:pt x="8554" y="42018"/>
                    <a:pt x="6813" y="42354"/>
                    <a:pt x="6355" y="43332"/>
                  </a:cubicBezTo>
                  <a:cubicBezTo>
                    <a:pt x="5897" y="44309"/>
                    <a:pt x="6660" y="45837"/>
                    <a:pt x="6233" y="46845"/>
                  </a:cubicBezTo>
                  <a:cubicBezTo>
                    <a:pt x="5835" y="47853"/>
                    <a:pt x="5072" y="48708"/>
                    <a:pt x="4675" y="49716"/>
                  </a:cubicBezTo>
                  <a:cubicBezTo>
                    <a:pt x="4308" y="50755"/>
                    <a:pt x="4675" y="52007"/>
                    <a:pt x="4339" y="53046"/>
                  </a:cubicBezTo>
                  <a:cubicBezTo>
                    <a:pt x="4003" y="54085"/>
                    <a:pt x="2078" y="54634"/>
                    <a:pt x="1803" y="55673"/>
                  </a:cubicBezTo>
                  <a:cubicBezTo>
                    <a:pt x="1559" y="56742"/>
                    <a:pt x="2170" y="58025"/>
                    <a:pt x="1925" y="59064"/>
                  </a:cubicBezTo>
                  <a:cubicBezTo>
                    <a:pt x="1681" y="60133"/>
                    <a:pt x="887" y="61080"/>
                    <a:pt x="703" y="62149"/>
                  </a:cubicBezTo>
                  <a:cubicBezTo>
                    <a:pt x="489" y="63249"/>
                    <a:pt x="276" y="64318"/>
                    <a:pt x="153" y="65388"/>
                  </a:cubicBezTo>
                  <a:cubicBezTo>
                    <a:pt x="1" y="66487"/>
                    <a:pt x="184" y="67618"/>
                    <a:pt x="92" y="68687"/>
                  </a:cubicBezTo>
                  <a:cubicBezTo>
                    <a:pt x="1" y="69786"/>
                    <a:pt x="1131" y="70917"/>
                    <a:pt x="1100" y="72017"/>
                  </a:cubicBezTo>
                  <a:cubicBezTo>
                    <a:pt x="1039" y="73086"/>
                    <a:pt x="337" y="73574"/>
                    <a:pt x="337" y="74674"/>
                  </a:cubicBezTo>
                  <a:cubicBezTo>
                    <a:pt x="1864" y="75163"/>
                    <a:pt x="1742" y="75530"/>
                    <a:pt x="3392" y="75530"/>
                  </a:cubicBezTo>
                  <a:cubicBezTo>
                    <a:pt x="5011" y="75530"/>
                    <a:pt x="5011" y="74705"/>
                    <a:pt x="6630" y="74705"/>
                  </a:cubicBezTo>
                  <a:cubicBezTo>
                    <a:pt x="8249" y="74705"/>
                    <a:pt x="8249" y="74827"/>
                    <a:pt x="9868" y="74827"/>
                  </a:cubicBezTo>
                  <a:cubicBezTo>
                    <a:pt x="11487" y="74827"/>
                    <a:pt x="11487" y="75530"/>
                    <a:pt x="13106" y="75530"/>
                  </a:cubicBezTo>
                  <a:cubicBezTo>
                    <a:pt x="14725" y="75530"/>
                    <a:pt x="14725" y="74369"/>
                    <a:pt x="16344" y="74369"/>
                  </a:cubicBezTo>
                  <a:cubicBezTo>
                    <a:pt x="17963" y="74369"/>
                    <a:pt x="17963" y="76079"/>
                    <a:pt x="19582" y="76079"/>
                  </a:cubicBezTo>
                  <a:cubicBezTo>
                    <a:pt x="21201" y="76079"/>
                    <a:pt x="21201" y="75468"/>
                    <a:pt x="22820" y="75468"/>
                  </a:cubicBezTo>
                  <a:cubicBezTo>
                    <a:pt x="24439" y="75468"/>
                    <a:pt x="24439" y="74644"/>
                    <a:pt x="26058" y="74644"/>
                  </a:cubicBezTo>
                  <a:cubicBezTo>
                    <a:pt x="27678" y="74644"/>
                    <a:pt x="27678" y="75957"/>
                    <a:pt x="29297" y="75957"/>
                  </a:cubicBezTo>
                  <a:cubicBezTo>
                    <a:pt x="30916" y="75957"/>
                    <a:pt x="30916" y="76049"/>
                    <a:pt x="32565" y="76049"/>
                  </a:cubicBezTo>
                  <a:cubicBezTo>
                    <a:pt x="34184" y="76049"/>
                    <a:pt x="34184" y="75774"/>
                    <a:pt x="35803" y="75774"/>
                  </a:cubicBezTo>
                  <a:cubicBezTo>
                    <a:pt x="37423" y="75774"/>
                    <a:pt x="37423" y="75652"/>
                    <a:pt x="39042" y="75652"/>
                  </a:cubicBezTo>
                  <a:cubicBezTo>
                    <a:pt x="40661" y="75652"/>
                    <a:pt x="40661" y="74491"/>
                    <a:pt x="42280" y="74491"/>
                  </a:cubicBezTo>
                  <a:cubicBezTo>
                    <a:pt x="43899" y="74491"/>
                    <a:pt x="43899" y="75316"/>
                    <a:pt x="45518" y="75316"/>
                  </a:cubicBezTo>
                  <a:cubicBezTo>
                    <a:pt x="47137" y="75316"/>
                    <a:pt x="47137" y="74369"/>
                    <a:pt x="48756" y="74369"/>
                  </a:cubicBezTo>
                  <a:cubicBezTo>
                    <a:pt x="50375" y="74369"/>
                    <a:pt x="50375" y="75316"/>
                    <a:pt x="52025" y="75316"/>
                  </a:cubicBezTo>
                  <a:cubicBezTo>
                    <a:pt x="53644" y="75316"/>
                    <a:pt x="53644" y="76018"/>
                    <a:pt x="55232" y="76018"/>
                  </a:cubicBezTo>
                  <a:cubicBezTo>
                    <a:pt x="56851" y="76018"/>
                    <a:pt x="56851" y="74796"/>
                    <a:pt x="58470" y="74796"/>
                  </a:cubicBezTo>
                  <a:cubicBezTo>
                    <a:pt x="60089" y="74796"/>
                    <a:pt x="60120" y="75194"/>
                    <a:pt x="61739" y="75194"/>
                  </a:cubicBezTo>
                  <a:cubicBezTo>
                    <a:pt x="63358" y="75194"/>
                    <a:pt x="63358" y="75468"/>
                    <a:pt x="64977" y="75468"/>
                  </a:cubicBezTo>
                  <a:cubicBezTo>
                    <a:pt x="66596" y="75468"/>
                    <a:pt x="66596" y="75194"/>
                    <a:pt x="68215" y="75194"/>
                  </a:cubicBezTo>
                  <a:cubicBezTo>
                    <a:pt x="69834" y="75194"/>
                    <a:pt x="69834" y="74919"/>
                    <a:pt x="71453" y="74919"/>
                  </a:cubicBezTo>
                  <a:cubicBezTo>
                    <a:pt x="73073" y="74919"/>
                    <a:pt x="73073" y="76079"/>
                    <a:pt x="74722" y="76079"/>
                  </a:cubicBezTo>
                  <a:cubicBezTo>
                    <a:pt x="76341" y="76079"/>
                    <a:pt x="76341" y="74552"/>
                    <a:pt x="77960" y="74552"/>
                  </a:cubicBezTo>
                  <a:cubicBezTo>
                    <a:pt x="79579" y="74552"/>
                    <a:pt x="79579" y="74674"/>
                    <a:pt x="81198" y="74674"/>
                  </a:cubicBezTo>
                  <a:cubicBezTo>
                    <a:pt x="82817" y="74674"/>
                    <a:pt x="82817" y="75743"/>
                    <a:pt x="84437" y="75743"/>
                  </a:cubicBezTo>
                  <a:cubicBezTo>
                    <a:pt x="86056" y="75743"/>
                    <a:pt x="86056" y="75102"/>
                    <a:pt x="87675" y="75102"/>
                  </a:cubicBezTo>
                  <a:cubicBezTo>
                    <a:pt x="89324" y="75102"/>
                    <a:pt x="89324" y="76110"/>
                    <a:pt x="90943" y="76110"/>
                  </a:cubicBezTo>
                  <a:cubicBezTo>
                    <a:pt x="92562" y="76110"/>
                    <a:pt x="92562" y="75071"/>
                    <a:pt x="94181" y="75071"/>
                  </a:cubicBezTo>
                  <a:cubicBezTo>
                    <a:pt x="95801" y="75071"/>
                    <a:pt x="95801" y="75530"/>
                    <a:pt x="97420" y="75530"/>
                  </a:cubicBezTo>
                  <a:lnTo>
                    <a:pt x="100658" y="75530"/>
                  </a:lnTo>
                  <a:cubicBezTo>
                    <a:pt x="102277" y="75530"/>
                    <a:pt x="102277" y="74827"/>
                    <a:pt x="103926" y="74827"/>
                  </a:cubicBezTo>
                  <a:cubicBezTo>
                    <a:pt x="105546" y="74827"/>
                    <a:pt x="105546" y="74919"/>
                    <a:pt x="107165" y="74919"/>
                  </a:cubicBezTo>
                  <a:cubicBezTo>
                    <a:pt x="108784" y="74919"/>
                    <a:pt x="108784" y="74949"/>
                    <a:pt x="110403" y="74949"/>
                  </a:cubicBezTo>
                  <a:cubicBezTo>
                    <a:pt x="112022" y="74949"/>
                    <a:pt x="112022" y="75102"/>
                    <a:pt x="113641" y="75102"/>
                  </a:cubicBezTo>
                  <a:cubicBezTo>
                    <a:pt x="115260" y="75102"/>
                    <a:pt x="115260" y="76079"/>
                    <a:pt x="116879" y="76079"/>
                  </a:cubicBezTo>
                  <a:cubicBezTo>
                    <a:pt x="118529" y="76079"/>
                    <a:pt x="118529" y="74399"/>
                    <a:pt x="120148" y="74399"/>
                  </a:cubicBezTo>
                  <a:cubicBezTo>
                    <a:pt x="121767" y="74399"/>
                    <a:pt x="121767" y="74919"/>
                    <a:pt x="123386" y="74919"/>
                  </a:cubicBezTo>
                  <a:cubicBezTo>
                    <a:pt x="125005" y="74919"/>
                    <a:pt x="125005" y="75102"/>
                    <a:pt x="126624" y="75102"/>
                  </a:cubicBezTo>
                  <a:cubicBezTo>
                    <a:pt x="128243" y="75102"/>
                    <a:pt x="128274" y="74552"/>
                    <a:pt x="129893" y="74552"/>
                  </a:cubicBezTo>
                  <a:cubicBezTo>
                    <a:pt x="131512" y="74552"/>
                    <a:pt x="131512" y="75010"/>
                    <a:pt x="133131" y="75010"/>
                  </a:cubicBezTo>
                  <a:cubicBezTo>
                    <a:pt x="134750" y="75010"/>
                    <a:pt x="134750" y="75285"/>
                    <a:pt x="136369" y="75285"/>
                  </a:cubicBezTo>
                  <a:cubicBezTo>
                    <a:pt x="137988" y="75285"/>
                    <a:pt x="137988" y="75102"/>
                    <a:pt x="139638" y="75102"/>
                  </a:cubicBezTo>
                  <a:cubicBezTo>
                    <a:pt x="141257" y="75102"/>
                    <a:pt x="141257" y="75346"/>
                    <a:pt x="142876" y="75346"/>
                  </a:cubicBezTo>
                  <a:cubicBezTo>
                    <a:pt x="144495" y="75346"/>
                    <a:pt x="144464" y="75743"/>
                    <a:pt x="146114" y="75805"/>
                  </a:cubicBezTo>
                  <a:cubicBezTo>
                    <a:pt x="146218" y="75808"/>
                    <a:pt x="146315" y="75810"/>
                    <a:pt x="146406" y="75810"/>
                  </a:cubicBezTo>
                  <a:cubicBezTo>
                    <a:pt x="147739" y="75810"/>
                    <a:pt x="147833" y="75405"/>
                    <a:pt x="149291" y="74919"/>
                  </a:cubicBezTo>
                  <a:cubicBezTo>
                    <a:pt x="149291" y="73849"/>
                    <a:pt x="149841" y="73025"/>
                    <a:pt x="149780" y="71955"/>
                  </a:cubicBezTo>
                  <a:cubicBezTo>
                    <a:pt x="149749" y="70856"/>
                    <a:pt x="149810" y="69756"/>
                    <a:pt x="149719" y="68656"/>
                  </a:cubicBezTo>
                  <a:cubicBezTo>
                    <a:pt x="149627" y="67587"/>
                    <a:pt x="149535" y="66457"/>
                    <a:pt x="149383" y="65388"/>
                  </a:cubicBezTo>
                  <a:cubicBezTo>
                    <a:pt x="149230" y="64318"/>
                    <a:pt x="148710" y="63280"/>
                    <a:pt x="148527" y="62210"/>
                  </a:cubicBezTo>
                  <a:cubicBezTo>
                    <a:pt x="148344" y="61141"/>
                    <a:pt x="147000" y="60316"/>
                    <a:pt x="146786" y="59247"/>
                  </a:cubicBezTo>
                  <a:cubicBezTo>
                    <a:pt x="146572" y="58209"/>
                    <a:pt x="146542" y="57109"/>
                    <a:pt x="146267" y="56070"/>
                  </a:cubicBezTo>
                  <a:cubicBezTo>
                    <a:pt x="145961" y="55001"/>
                    <a:pt x="146939" y="53596"/>
                    <a:pt x="146603" y="52557"/>
                  </a:cubicBezTo>
                  <a:cubicBezTo>
                    <a:pt x="146267" y="51519"/>
                    <a:pt x="144922" y="50816"/>
                    <a:pt x="144556" y="49808"/>
                  </a:cubicBezTo>
                  <a:cubicBezTo>
                    <a:pt x="144189" y="48800"/>
                    <a:pt x="143487" y="47914"/>
                    <a:pt x="143059" y="46936"/>
                  </a:cubicBezTo>
                  <a:cubicBezTo>
                    <a:pt x="142662" y="45928"/>
                    <a:pt x="142387" y="44890"/>
                    <a:pt x="141929" y="43881"/>
                  </a:cubicBezTo>
                  <a:cubicBezTo>
                    <a:pt x="141470" y="42904"/>
                    <a:pt x="141868" y="41499"/>
                    <a:pt x="141379" y="40552"/>
                  </a:cubicBezTo>
                  <a:cubicBezTo>
                    <a:pt x="140859" y="39574"/>
                    <a:pt x="139821" y="38902"/>
                    <a:pt x="139271" y="37955"/>
                  </a:cubicBezTo>
                  <a:cubicBezTo>
                    <a:pt x="138721" y="37039"/>
                    <a:pt x="138691" y="35756"/>
                    <a:pt x="138110" y="34870"/>
                  </a:cubicBezTo>
                  <a:cubicBezTo>
                    <a:pt x="137530" y="33953"/>
                    <a:pt x="137041" y="32915"/>
                    <a:pt x="136430" y="32029"/>
                  </a:cubicBezTo>
                  <a:cubicBezTo>
                    <a:pt x="135788" y="31143"/>
                    <a:pt x="134353" y="30868"/>
                    <a:pt x="133681" y="29982"/>
                  </a:cubicBezTo>
                  <a:cubicBezTo>
                    <a:pt x="133039" y="29127"/>
                    <a:pt x="133070" y="27691"/>
                    <a:pt x="132367" y="26866"/>
                  </a:cubicBezTo>
                  <a:cubicBezTo>
                    <a:pt x="131695" y="26011"/>
                    <a:pt x="130840" y="25308"/>
                    <a:pt x="130076" y="24483"/>
                  </a:cubicBezTo>
                  <a:cubicBezTo>
                    <a:pt x="129312" y="23689"/>
                    <a:pt x="128548" y="22925"/>
                    <a:pt x="127785" y="22162"/>
                  </a:cubicBezTo>
                  <a:cubicBezTo>
                    <a:pt x="127021" y="21398"/>
                    <a:pt x="125952" y="20940"/>
                    <a:pt x="125158" y="20206"/>
                  </a:cubicBezTo>
                  <a:cubicBezTo>
                    <a:pt x="124363" y="19473"/>
                    <a:pt x="123936" y="18282"/>
                    <a:pt x="123111" y="17579"/>
                  </a:cubicBezTo>
                  <a:cubicBezTo>
                    <a:pt x="122286" y="16877"/>
                    <a:pt x="120698" y="17121"/>
                    <a:pt x="119842" y="16480"/>
                  </a:cubicBezTo>
                  <a:cubicBezTo>
                    <a:pt x="118956" y="15808"/>
                    <a:pt x="118529" y="14586"/>
                    <a:pt x="117643" y="13975"/>
                  </a:cubicBezTo>
                  <a:cubicBezTo>
                    <a:pt x="116726" y="13364"/>
                    <a:pt x="115932" y="12569"/>
                    <a:pt x="115016" y="11989"/>
                  </a:cubicBezTo>
                  <a:cubicBezTo>
                    <a:pt x="114099" y="11409"/>
                    <a:pt x="112908" y="11286"/>
                    <a:pt x="111961" y="10736"/>
                  </a:cubicBezTo>
                  <a:cubicBezTo>
                    <a:pt x="111014" y="10187"/>
                    <a:pt x="110250" y="9362"/>
                    <a:pt x="109303" y="8842"/>
                  </a:cubicBezTo>
                  <a:cubicBezTo>
                    <a:pt x="108356" y="8354"/>
                    <a:pt x="107317" y="7987"/>
                    <a:pt x="106309" y="7529"/>
                  </a:cubicBezTo>
                  <a:cubicBezTo>
                    <a:pt x="105332" y="7071"/>
                    <a:pt x="104446" y="6338"/>
                    <a:pt x="103438" y="5940"/>
                  </a:cubicBezTo>
                  <a:cubicBezTo>
                    <a:pt x="102460" y="5513"/>
                    <a:pt x="101177" y="5788"/>
                    <a:pt x="100169" y="5421"/>
                  </a:cubicBezTo>
                  <a:cubicBezTo>
                    <a:pt x="99130" y="5024"/>
                    <a:pt x="98000" y="5116"/>
                    <a:pt x="96961" y="4810"/>
                  </a:cubicBezTo>
                  <a:cubicBezTo>
                    <a:pt x="95923" y="4474"/>
                    <a:pt x="95037" y="3741"/>
                    <a:pt x="93998" y="3466"/>
                  </a:cubicBezTo>
                  <a:cubicBezTo>
                    <a:pt x="92929" y="3160"/>
                    <a:pt x="92043" y="2305"/>
                    <a:pt x="90974" y="2091"/>
                  </a:cubicBezTo>
                  <a:cubicBezTo>
                    <a:pt x="90594" y="2015"/>
                    <a:pt x="90202" y="1997"/>
                    <a:pt x="89807" y="1997"/>
                  </a:cubicBezTo>
                  <a:cubicBezTo>
                    <a:pt x="89448" y="1997"/>
                    <a:pt x="89085" y="2012"/>
                    <a:pt x="88727" y="2012"/>
                  </a:cubicBezTo>
                  <a:cubicBezTo>
                    <a:pt x="88371" y="2012"/>
                    <a:pt x="88018" y="1997"/>
                    <a:pt x="87675" y="1939"/>
                  </a:cubicBezTo>
                  <a:cubicBezTo>
                    <a:pt x="86605" y="1755"/>
                    <a:pt x="85506" y="1816"/>
                    <a:pt x="84437" y="1664"/>
                  </a:cubicBezTo>
                  <a:cubicBezTo>
                    <a:pt x="83367" y="1541"/>
                    <a:pt x="82359" y="717"/>
                    <a:pt x="81290" y="625"/>
                  </a:cubicBezTo>
                  <a:cubicBezTo>
                    <a:pt x="81223" y="619"/>
                    <a:pt x="81155" y="617"/>
                    <a:pt x="81088" y="617"/>
                  </a:cubicBezTo>
                  <a:cubicBezTo>
                    <a:pt x="80079" y="617"/>
                    <a:pt x="79070" y="1206"/>
                    <a:pt x="78061" y="1206"/>
                  </a:cubicBezTo>
                  <a:cubicBezTo>
                    <a:pt x="78038" y="1206"/>
                    <a:pt x="78014" y="1206"/>
                    <a:pt x="77991" y="1205"/>
                  </a:cubicBezTo>
                  <a:cubicBezTo>
                    <a:pt x="76891" y="1144"/>
                    <a:pt x="75852" y="14"/>
                    <a:pt x="74753" y="14"/>
                  </a:cubicBezTo>
                  <a:cubicBezTo>
                    <a:pt x="74020" y="14"/>
                    <a:pt x="73286" y="0"/>
                    <a:pt x="72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6" name="Google Shape;366;p23"/>
            <p:cNvSpPr/>
            <p:nvPr/>
          </p:nvSpPr>
          <p:spPr>
            <a:xfrm flipH="1">
              <a:off x="6916014" y="3794765"/>
              <a:ext cx="1127554" cy="572728"/>
            </a:xfrm>
            <a:custGeom>
              <a:avLst/>
              <a:gdLst/>
              <a:ahLst/>
              <a:cxnLst/>
              <a:rect l="l" t="t" r="r" b="b"/>
              <a:pathLst>
                <a:path w="149841" h="76110" extrusionOk="0">
                  <a:moveTo>
                    <a:pt x="72562" y="0"/>
                  </a:moveTo>
                  <a:cubicBezTo>
                    <a:pt x="72200" y="0"/>
                    <a:pt x="71840" y="4"/>
                    <a:pt x="71484" y="14"/>
                  </a:cubicBezTo>
                  <a:cubicBezTo>
                    <a:pt x="70384" y="45"/>
                    <a:pt x="69376" y="1205"/>
                    <a:pt x="68276" y="1297"/>
                  </a:cubicBezTo>
                  <a:cubicBezTo>
                    <a:pt x="67207" y="1389"/>
                    <a:pt x="66107" y="1328"/>
                    <a:pt x="65038" y="1480"/>
                  </a:cubicBezTo>
                  <a:cubicBezTo>
                    <a:pt x="63969" y="1603"/>
                    <a:pt x="62839" y="1480"/>
                    <a:pt x="61770" y="1664"/>
                  </a:cubicBezTo>
                  <a:cubicBezTo>
                    <a:pt x="61588" y="1696"/>
                    <a:pt x="61400" y="1708"/>
                    <a:pt x="61207" y="1708"/>
                  </a:cubicBezTo>
                  <a:cubicBezTo>
                    <a:pt x="60542" y="1708"/>
                    <a:pt x="59826" y="1559"/>
                    <a:pt x="59153" y="1559"/>
                  </a:cubicBezTo>
                  <a:cubicBezTo>
                    <a:pt x="58908" y="1559"/>
                    <a:pt x="58669" y="1579"/>
                    <a:pt x="58440" y="1633"/>
                  </a:cubicBezTo>
                  <a:cubicBezTo>
                    <a:pt x="57371" y="1847"/>
                    <a:pt x="56485" y="2794"/>
                    <a:pt x="55416" y="3069"/>
                  </a:cubicBezTo>
                  <a:cubicBezTo>
                    <a:pt x="54377" y="3374"/>
                    <a:pt x="53491" y="4138"/>
                    <a:pt x="52452" y="4444"/>
                  </a:cubicBezTo>
                  <a:cubicBezTo>
                    <a:pt x="51414" y="4780"/>
                    <a:pt x="50314" y="4902"/>
                    <a:pt x="49306" y="5299"/>
                  </a:cubicBezTo>
                  <a:cubicBezTo>
                    <a:pt x="48298" y="5665"/>
                    <a:pt x="46984" y="5299"/>
                    <a:pt x="45976" y="5727"/>
                  </a:cubicBezTo>
                  <a:cubicBezTo>
                    <a:pt x="44968" y="6154"/>
                    <a:pt x="43899" y="6460"/>
                    <a:pt x="42921" y="6918"/>
                  </a:cubicBezTo>
                  <a:cubicBezTo>
                    <a:pt x="41944" y="7376"/>
                    <a:pt x="41455" y="8904"/>
                    <a:pt x="40508" y="9392"/>
                  </a:cubicBezTo>
                  <a:cubicBezTo>
                    <a:pt x="39530" y="9881"/>
                    <a:pt x="38400" y="10034"/>
                    <a:pt x="37453" y="10584"/>
                  </a:cubicBezTo>
                  <a:cubicBezTo>
                    <a:pt x="36506" y="11134"/>
                    <a:pt x="35529" y="11653"/>
                    <a:pt x="34612" y="12233"/>
                  </a:cubicBezTo>
                  <a:cubicBezTo>
                    <a:pt x="33726" y="12814"/>
                    <a:pt x="32688" y="13241"/>
                    <a:pt x="31802" y="13852"/>
                  </a:cubicBezTo>
                  <a:cubicBezTo>
                    <a:pt x="30916" y="14494"/>
                    <a:pt x="29816" y="14861"/>
                    <a:pt x="28930" y="15502"/>
                  </a:cubicBezTo>
                  <a:cubicBezTo>
                    <a:pt x="28075" y="16174"/>
                    <a:pt x="27739" y="17518"/>
                    <a:pt x="26914" y="18190"/>
                  </a:cubicBezTo>
                  <a:cubicBezTo>
                    <a:pt x="26089" y="18862"/>
                    <a:pt x="25234" y="19565"/>
                    <a:pt x="24439" y="20298"/>
                  </a:cubicBezTo>
                  <a:cubicBezTo>
                    <a:pt x="23645" y="21031"/>
                    <a:pt x="22270" y="21184"/>
                    <a:pt x="21507" y="21948"/>
                  </a:cubicBezTo>
                  <a:cubicBezTo>
                    <a:pt x="20743" y="22711"/>
                    <a:pt x="20804" y="24269"/>
                    <a:pt x="20071" y="25094"/>
                  </a:cubicBezTo>
                  <a:cubicBezTo>
                    <a:pt x="19338" y="25888"/>
                    <a:pt x="18880" y="26897"/>
                    <a:pt x="18177" y="27721"/>
                  </a:cubicBezTo>
                  <a:cubicBezTo>
                    <a:pt x="17444" y="28546"/>
                    <a:pt x="16069" y="28791"/>
                    <a:pt x="15397" y="29646"/>
                  </a:cubicBezTo>
                  <a:cubicBezTo>
                    <a:pt x="14725" y="30532"/>
                    <a:pt x="13564" y="31051"/>
                    <a:pt x="12953" y="31937"/>
                  </a:cubicBezTo>
                  <a:cubicBezTo>
                    <a:pt x="12342" y="32853"/>
                    <a:pt x="12067" y="34014"/>
                    <a:pt x="11487" y="34931"/>
                  </a:cubicBezTo>
                  <a:cubicBezTo>
                    <a:pt x="10906" y="35847"/>
                    <a:pt x="9990" y="36580"/>
                    <a:pt x="9471" y="37527"/>
                  </a:cubicBezTo>
                  <a:cubicBezTo>
                    <a:pt x="8921" y="38474"/>
                    <a:pt x="9593" y="40093"/>
                    <a:pt x="9074" y="41040"/>
                  </a:cubicBezTo>
                  <a:cubicBezTo>
                    <a:pt x="8554" y="42018"/>
                    <a:pt x="6813" y="42354"/>
                    <a:pt x="6355" y="43332"/>
                  </a:cubicBezTo>
                  <a:cubicBezTo>
                    <a:pt x="5897" y="44309"/>
                    <a:pt x="6660" y="45837"/>
                    <a:pt x="6233" y="46845"/>
                  </a:cubicBezTo>
                  <a:cubicBezTo>
                    <a:pt x="5835" y="47853"/>
                    <a:pt x="5072" y="48708"/>
                    <a:pt x="4675" y="49716"/>
                  </a:cubicBezTo>
                  <a:cubicBezTo>
                    <a:pt x="4308" y="50755"/>
                    <a:pt x="4675" y="52007"/>
                    <a:pt x="4339" y="53046"/>
                  </a:cubicBezTo>
                  <a:cubicBezTo>
                    <a:pt x="4003" y="54085"/>
                    <a:pt x="2078" y="54634"/>
                    <a:pt x="1803" y="55673"/>
                  </a:cubicBezTo>
                  <a:cubicBezTo>
                    <a:pt x="1559" y="56742"/>
                    <a:pt x="2170" y="58025"/>
                    <a:pt x="1925" y="59064"/>
                  </a:cubicBezTo>
                  <a:cubicBezTo>
                    <a:pt x="1681" y="60133"/>
                    <a:pt x="887" y="61080"/>
                    <a:pt x="703" y="62149"/>
                  </a:cubicBezTo>
                  <a:cubicBezTo>
                    <a:pt x="489" y="63249"/>
                    <a:pt x="276" y="64318"/>
                    <a:pt x="153" y="65388"/>
                  </a:cubicBezTo>
                  <a:cubicBezTo>
                    <a:pt x="1" y="66487"/>
                    <a:pt x="184" y="67618"/>
                    <a:pt x="92" y="68687"/>
                  </a:cubicBezTo>
                  <a:cubicBezTo>
                    <a:pt x="1" y="69786"/>
                    <a:pt x="1131" y="70917"/>
                    <a:pt x="1100" y="72017"/>
                  </a:cubicBezTo>
                  <a:cubicBezTo>
                    <a:pt x="1039" y="73086"/>
                    <a:pt x="337" y="73574"/>
                    <a:pt x="337" y="74674"/>
                  </a:cubicBezTo>
                  <a:cubicBezTo>
                    <a:pt x="1864" y="75163"/>
                    <a:pt x="1742" y="75530"/>
                    <a:pt x="3392" y="75530"/>
                  </a:cubicBezTo>
                  <a:cubicBezTo>
                    <a:pt x="5011" y="75530"/>
                    <a:pt x="5011" y="74705"/>
                    <a:pt x="6630" y="74705"/>
                  </a:cubicBezTo>
                  <a:cubicBezTo>
                    <a:pt x="8249" y="74705"/>
                    <a:pt x="8249" y="74827"/>
                    <a:pt x="9868" y="74827"/>
                  </a:cubicBezTo>
                  <a:cubicBezTo>
                    <a:pt x="11487" y="74827"/>
                    <a:pt x="11487" y="75530"/>
                    <a:pt x="13106" y="75530"/>
                  </a:cubicBezTo>
                  <a:cubicBezTo>
                    <a:pt x="14725" y="75530"/>
                    <a:pt x="14725" y="74369"/>
                    <a:pt x="16344" y="74369"/>
                  </a:cubicBezTo>
                  <a:cubicBezTo>
                    <a:pt x="17963" y="74369"/>
                    <a:pt x="17963" y="76079"/>
                    <a:pt x="19582" y="76079"/>
                  </a:cubicBezTo>
                  <a:cubicBezTo>
                    <a:pt x="21201" y="76079"/>
                    <a:pt x="21201" y="75468"/>
                    <a:pt x="22820" y="75468"/>
                  </a:cubicBezTo>
                  <a:cubicBezTo>
                    <a:pt x="24439" y="75468"/>
                    <a:pt x="24439" y="74644"/>
                    <a:pt x="26058" y="74644"/>
                  </a:cubicBezTo>
                  <a:cubicBezTo>
                    <a:pt x="27678" y="74644"/>
                    <a:pt x="27678" y="75957"/>
                    <a:pt x="29297" y="75957"/>
                  </a:cubicBezTo>
                  <a:cubicBezTo>
                    <a:pt x="30916" y="75957"/>
                    <a:pt x="30916" y="76049"/>
                    <a:pt x="32565" y="76049"/>
                  </a:cubicBezTo>
                  <a:cubicBezTo>
                    <a:pt x="34184" y="76049"/>
                    <a:pt x="34184" y="75774"/>
                    <a:pt x="35803" y="75774"/>
                  </a:cubicBezTo>
                  <a:cubicBezTo>
                    <a:pt x="37423" y="75774"/>
                    <a:pt x="37423" y="75652"/>
                    <a:pt x="39042" y="75652"/>
                  </a:cubicBezTo>
                  <a:cubicBezTo>
                    <a:pt x="40661" y="75652"/>
                    <a:pt x="40661" y="74491"/>
                    <a:pt x="42280" y="74491"/>
                  </a:cubicBezTo>
                  <a:cubicBezTo>
                    <a:pt x="43899" y="74491"/>
                    <a:pt x="43899" y="75316"/>
                    <a:pt x="45518" y="75316"/>
                  </a:cubicBezTo>
                  <a:cubicBezTo>
                    <a:pt x="47137" y="75316"/>
                    <a:pt x="47137" y="74369"/>
                    <a:pt x="48756" y="74369"/>
                  </a:cubicBezTo>
                  <a:cubicBezTo>
                    <a:pt x="50375" y="74369"/>
                    <a:pt x="50375" y="75316"/>
                    <a:pt x="52025" y="75316"/>
                  </a:cubicBezTo>
                  <a:cubicBezTo>
                    <a:pt x="53644" y="75316"/>
                    <a:pt x="53644" y="76018"/>
                    <a:pt x="55232" y="76018"/>
                  </a:cubicBezTo>
                  <a:cubicBezTo>
                    <a:pt x="56851" y="76018"/>
                    <a:pt x="56851" y="74796"/>
                    <a:pt x="58470" y="74796"/>
                  </a:cubicBezTo>
                  <a:cubicBezTo>
                    <a:pt x="60089" y="74796"/>
                    <a:pt x="60120" y="75194"/>
                    <a:pt x="61739" y="75194"/>
                  </a:cubicBezTo>
                  <a:cubicBezTo>
                    <a:pt x="63358" y="75194"/>
                    <a:pt x="63358" y="75468"/>
                    <a:pt x="64977" y="75468"/>
                  </a:cubicBezTo>
                  <a:cubicBezTo>
                    <a:pt x="66596" y="75468"/>
                    <a:pt x="66596" y="75194"/>
                    <a:pt x="68215" y="75194"/>
                  </a:cubicBezTo>
                  <a:cubicBezTo>
                    <a:pt x="69834" y="75194"/>
                    <a:pt x="69834" y="74919"/>
                    <a:pt x="71453" y="74919"/>
                  </a:cubicBezTo>
                  <a:cubicBezTo>
                    <a:pt x="73073" y="74919"/>
                    <a:pt x="73073" y="76079"/>
                    <a:pt x="74722" y="76079"/>
                  </a:cubicBezTo>
                  <a:cubicBezTo>
                    <a:pt x="76341" y="76079"/>
                    <a:pt x="76341" y="74552"/>
                    <a:pt x="77960" y="74552"/>
                  </a:cubicBezTo>
                  <a:cubicBezTo>
                    <a:pt x="79579" y="74552"/>
                    <a:pt x="79579" y="74674"/>
                    <a:pt x="81198" y="74674"/>
                  </a:cubicBezTo>
                  <a:cubicBezTo>
                    <a:pt x="82817" y="74674"/>
                    <a:pt x="82817" y="75743"/>
                    <a:pt x="84437" y="75743"/>
                  </a:cubicBezTo>
                  <a:cubicBezTo>
                    <a:pt x="86056" y="75743"/>
                    <a:pt x="86056" y="75102"/>
                    <a:pt x="87675" y="75102"/>
                  </a:cubicBezTo>
                  <a:cubicBezTo>
                    <a:pt x="89324" y="75102"/>
                    <a:pt x="89324" y="76110"/>
                    <a:pt x="90943" y="76110"/>
                  </a:cubicBezTo>
                  <a:cubicBezTo>
                    <a:pt x="92562" y="76110"/>
                    <a:pt x="92562" y="75071"/>
                    <a:pt x="94181" y="75071"/>
                  </a:cubicBezTo>
                  <a:cubicBezTo>
                    <a:pt x="95801" y="75071"/>
                    <a:pt x="95801" y="75530"/>
                    <a:pt x="97420" y="75530"/>
                  </a:cubicBezTo>
                  <a:lnTo>
                    <a:pt x="100658" y="75530"/>
                  </a:lnTo>
                  <a:cubicBezTo>
                    <a:pt x="102277" y="75530"/>
                    <a:pt x="102277" y="74827"/>
                    <a:pt x="103926" y="74827"/>
                  </a:cubicBezTo>
                  <a:cubicBezTo>
                    <a:pt x="105546" y="74827"/>
                    <a:pt x="105546" y="74919"/>
                    <a:pt x="107165" y="74919"/>
                  </a:cubicBezTo>
                  <a:cubicBezTo>
                    <a:pt x="108784" y="74919"/>
                    <a:pt x="108784" y="74949"/>
                    <a:pt x="110403" y="74949"/>
                  </a:cubicBezTo>
                  <a:cubicBezTo>
                    <a:pt x="112022" y="74949"/>
                    <a:pt x="112022" y="75102"/>
                    <a:pt x="113641" y="75102"/>
                  </a:cubicBezTo>
                  <a:cubicBezTo>
                    <a:pt x="115260" y="75102"/>
                    <a:pt x="115260" y="76079"/>
                    <a:pt x="116879" y="76079"/>
                  </a:cubicBezTo>
                  <a:cubicBezTo>
                    <a:pt x="118529" y="76079"/>
                    <a:pt x="118529" y="74399"/>
                    <a:pt x="120148" y="74399"/>
                  </a:cubicBezTo>
                  <a:cubicBezTo>
                    <a:pt x="121767" y="74399"/>
                    <a:pt x="121767" y="74919"/>
                    <a:pt x="123386" y="74919"/>
                  </a:cubicBezTo>
                  <a:cubicBezTo>
                    <a:pt x="125005" y="74919"/>
                    <a:pt x="125005" y="75102"/>
                    <a:pt x="126624" y="75102"/>
                  </a:cubicBezTo>
                  <a:cubicBezTo>
                    <a:pt x="128243" y="75102"/>
                    <a:pt x="128274" y="74552"/>
                    <a:pt x="129893" y="74552"/>
                  </a:cubicBezTo>
                  <a:cubicBezTo>
                    <a:pt x="131512" y="74552"/>
                    <a:pt x="131512" y="75010"/>
                    <a:pt x="133131" y="75010"/>
                  </a:cubicBezTo>
                  <a:cubicBezTo>
                    <a:pt x="134750" y="75010"/>
                    <a:pt x="134750" y="75285"/>
                    <a:pt x="136369" y="75285"/>
                  </a:cubicBezTo>
                  <a:cubicBezTo>
                    <a:pt x="137988" y="75285"/>
                    <a:pt x="137988" y="75102"/>
                    <a:pt x="139638" y="75102"/>
                  </a:cubicBezTo>
                  <a:cubicBezTo>
                    <a:pt x="141257" y="75102"/>
                    <a:pt x="141257" y="75346"/>
                    <a:pt x="142876" y="75346"/>
                  </a:cubicBezTo>
                  <a:cubicBezTo>
                    <a:pt x="144495" y="75346"/>
                    <a:pt x="144464" y="75743"/>
                    <a:pt x="146114" y="75805"/>
                  </a:cubicBezTo>
                  <a:cubicBezTo>
                    <a:pt x="146218" y="75808"/>
                    <a:pt x="146315" y="75810"/>
                    <a:pt x="146406" y="75810"/>
                  </a:cubicBezTo>
                  <a:cubicBezTo>
                    <a:pt x="147739" y="75810"/>
                    <a:pt x="147833" y="75405"/>
                    <a:pt x="149291" y="74919"/>
                  </a:cubicBezTo>
                  <a:cubicBezTo>
                    <a:pt x="149291" y="73849"/>
                    <a:pt x="149841" y="73025"/>
                    <a:pt x="149780" y="71955"/>
                  </a:cubicBezTo>
                  <a:cubicBezTo>
                    <a:pt x="149749" y="70856"/>
                    <a:pt x="149810" y="69756"/>
                    <a:pt x="149719" y="68656"/>
                  </a:cubicBezTo>
                  <a:cubicBezTo>
                    <a:pt x="149627" y="67587"/>
                    <a:pt x="149535" y="66457"/>
                    <a:pt x="149383" y="65388"/>
                  </a:cubicBezTo>
                  <a:cubicBezTo>
                    <a:pt x="149230" y="64318"/>
                    <a:pt x="148710" y="63280"/>
                    <a:pt x="148527" y="62210"/>
                  </a:cubicBezTo>
                  <a:cubicBezTo>
                    <a:pt x="148344" y="61141"/>
                    <a:pt x="147000" y="60316"/>
                    <a:pt x="146786" y="59247"/>
                  </a:cubicBezTo>
                  <a:cubicBezTo>
                    <a:pt x="146572" y="58209"/>
                    <a:pt x="146542" y="57109"/>
                    <a:pt x="146267" y="56070"/>
                  </a:cubicBezTo>
                  <a:cubicBezTo>
                    <a:pt x="145961" y="55001"/>
                    <a:pt x="146939" y="53596"/>
                    <a:pt x="146603" y="52557"/>
                  </a:cubicBezTo>
                  <a:cubicBezTo>
                    <a:pt x="146267" y="51519"/>
                    <a:pt x="144922" y="50816"/>
                    <a:pt x="144556" y="49808"/>
                  </a:cubicBezTo>
                  <a:cubicBezTo>
                    <a:pt x="144189" y="48800"/>
                    <a:pt x="143487" y="47914"/>
                    <a:pt x="143059" y="46936"/>
                  </a:cubicBezTo>
                  <a:cubicBezTo>
                    <a:pt x="142662" y="45928"/>
                    <a:pt x="142387" y="44890"/>
                    <a:pt x="141929" y="43881"/>
                  </a:cubicBezTo>
                  <a:cubicBezTo>
                    <a:pt x="141470" y="42904"/>
                    <a:pt x="141868" y="41499"/>
                    <a:pt x="141379" y="40552"/>
                  </a:cubicBezTo>
                  <a:cubicBezTo>
                    <a:pt x="140859" y="39574"/>
                    <a:pt x="139821" y="38902"/>
                    <a:pt x="139271" y="37955"/>
                  </a:cubicBezTo>
                  <a:cubicBezTo>
                    <a:pt x="138721" y="37039"/>
                    <a:pt x="138691" y="35756"/>
                    <a:pt x="138110" y="34870"/>
                  </a:cubicBezTo>
                  <a:cubicBezTo>
                    <a:pt x="137530" y="33953"/>
                    <a:pt x="137041" y="32915"/>
                    <a:pt x="136430" y="32029"/>
                  </a:cubicBezTo>
                  <a:cubicBezTo>
                    <a:pt x="135788" y="31143"/>
                    <a:pt x="134353" y="30868"/>
                    <a:pt x="133681" y="29982"/>
                  </a:cubicBezTo>
                  <a:cubicBezTo>
                    <a:pt x="133039" y="29127"/>
                    <a:pt x="133070" y="27691"/>
                    <a:pt x="132367" y="26866"/>
                  </a:cubicBezTo>
                  <a:cubicBezTo>
                    <a:pt x="131695" y="26011"/>
                    <a:pt x="130840" y="25308"/>
                    <a:pt x="130076" y="24483"/>
                  </a:cubicBezTo>
                  <a:cubicBezTo>
                    <a:pt x="129312" y="23689"/>
                    <a:pt x="128548" y="22925"/>
                    <a:pt x="127785" y="22162"/>
                  </a:cubicBezTo>
                  <a:cubicBezTo>
                    <a:pt x="127021" y="21398"/>
                    <a:pt x="125952" y="20940"/>
                    <a:pt x="125158" y="20206"/>
                  </a:cubicBezTo>
                  <a:cubicBezTo>
                    <a:pt x="124363" y="19473"/>
                    <a:pt x="123936" y="18282"/>
                    <a:pt x="123111" y="17579"/>
                  </a:cubicBezTo>
                  <a:cubicBezTo>
                    <a:pt x="122286" y="16877"/>
                    <a:pt x="120698" y="17121"/>
                    <a:pt x="119842" y="16480"/>
                  </a:cubicBezTo>
                  <a:cubicBezTo>
                    <a:pt x="118956" y="15808"/>
                    <a:pt x="118529" y="14586"/>
                    <a:pt x="117643" y="13975"/>
                  </a:cubicBezTo>
                  <a:cubicBezTo>
                    <a:pt x="116726" y="13364"/>
                    <a:pt x="115932" y="12569"/>
                    <a:pt x="115016" y="11989"/>
                  </a:cubicBezTo>
                  <a:cubicBezTo>
                    <a:pt x="114099" y="11409"/>
                    <a:pt x="112908" y="11286"/>
                    <a:pt x="111961" y="10736"/>
                  </a:cubicBezTo>
                  <a:cubicBezTo>
                    <a:pt x="111014" y="10187"/>
                    <a:pt x="110250" y="9362"/>
                    <a:pt x="109303" y="8842"/>
                  </a:cubicBezTo>
                  <a:cubicBezTo>
                    <a:pt x="108356" y="8354"/>
                    <a:pt x="107317" y="7987"/>
                    <a:pt x="106309" y="7529"/>
                  </a:cubicBezTo>
                  <a:cubicBezTo>
                    <a:pt x="105332" y="7071"/>
                    <a:pt x="104446" y="6338"/>
                    <a:pt x="103438" y="5940"/>
                  </a:cubicBezTo>
                  <a:cubicBezTo>
                    <a:pt x="102460" y="5513"/>
                    <a:pt x="101177" y="5788"/>
                    <a:pt x="100169" y="5421"/>
                  </a:cubicBezTo>
                  <a:cubicBezTo>
                    <a:pt x="99130" y="5024"/>
                    <a:pt x="98000" y="5116"/>
                    <a:pt x="96961" y="4810"/>
                  </a:cubicBezTo>
                  <a:cubicBezTo>
                    <a:pt x="95923" y="4474"/>
                    <a:pt x="95037" y="3741"/>
                    <a:pt x="93998" y="3466"/>
                  </a:cubicBezTo>
                  <a:cubicBezTo>
                    <a:pt x="92929" y="3160"/>
                    <a:pt x="92043" y="2305"/>
                    <a:pt x="90974" y="2091"/>
                  </a:cubicBezTo>
                  <a:cubicBezTo>
                    <a:pt x="90594" y="2015"/>
                    <a:pt x="90202" y="1997"/>
                    <a:pt x="89807" y="1997"/>
                  </a:cubicBezTo>
                  <a:cubicBezTo>
                    <a:pt x="89448" y="1997"/>
                    <a:pt x="89085" y="2012"/>
                    <a:pt x="88727" y="2012"/>
                  </a:cubicBezTo>
                  <a:cubicBezTo>
                    <a:pt x="88371" y="2012"/>
                    <a:pt x="88018" y="1997"/>
                    <a:pt x="87675" y="1939"/>
                  </a:cubicBezTo>
                  <a:cubicBezTo>
                    <a:pt x="86605" y="1755"/>
                    <a:pt x="85506" y="1816"/>
                    <a:pt x="84437" y="1664"/>
                  </a:cubicBezTo>
                  <a:cubicBezTo>
                    <a:pt x="83367" y="1541"/>
                    <a:pt x="82359" y="717"/>
                    <a:pt x="81290" y="625"/>
                  </a:cubicBezTo>
                  <a:cubicBezTo>
                    <a:pt x="81223" y="619"/>
                    <a:pt x="81155" y="617"/>
                    <a:pt x="81088" y="617"/>
                  </a:cubicBezTo>
                  <a:cubicBezTo>
                    <a:pt x="80079" y="617"/>
                    <a:pt x="79070" y="1206"/>
                    <a:pt x="78061" y="1206"/>
                  </a:cubicBezTo>
                  <a:cubicBezTo>
                    <a:pt x="78038" y="1206"/>
                    <a:pt x="78014" y="1206"/>
                    <a:pt x="77991" y="1205"/>
                  </a:cubicBezTo>
                  <a:cubicBezTo>
                    <a:pt x="76891" y="1144"/>
                    <a:pt x="75852" y="14"/>
                    <a:pt x="74753" y="14"/>
                  </a:cubicBezTo>
                  <a:cubicBezTo>
                    <a:pt x="74020" y="14"/>
                    <a:pt x="73286" y="0"/>
                    <a:pt x="72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67" name="Google Shape;367;p23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368" name="Google Shape;368;p23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369" name="Google Shape;369;p23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70" name="Google Shape;370;p23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71" name="Google Shape;371;p23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372" name="Google Shape;372;p23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73" name="Google Shape;373;p23"/>
          <p:cNvSpPr/>
          <p:nvPr/>
        </p:nvSpPr>
        <p:spPr>
          <a:xfrm flipH="1">
            <a:off x="312468" y="1879834"/>
            <a:ext cx="1996345" cy="550932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4" name="Google Shape;374;p23"/>
          <p:cNvSpPr/>
          <p:nvPr/>
        </p:nvSpPr>
        <p:spPr>
          <a:xfrm flipH="1">
            <a:off x="9675968" y="471359"/>
            <a:ext cx="2274137" cy="627595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594420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6" name="Google Shape;376;p24"/>
          <p:cNvGrpSpPr/>
          <p:nvPr/>
        </p:nvGrpSpPr>
        <p:grpSpPr>
          <a:xfrm>
            <a:off x="2293535" y="4356296"/>
            <a:ext cx="3577477" cy="1411097"/>
            <a:chOff x="4432311" y="2548350"/>
            <a:chExt cx="4488305" cy="1770363"/>
          </a:xfrm>
        </p:grpSpPr>
        <p:sp>
          <p:nvSpPr>
            <p:cNvPr id="377" name="Google Shape;377;p24"/>
            <p:cNvSpPr/>
            <p:nvPr/>
          </p:nvSpPr>
          <p:spPr>
            <a:xfrm>
              <a:off x="5423050" y="2548350"/>
              <a:ext cx="3497566" cy="1770363"/>
            </a:xfrm>
            <a:custGeom>
              <a:avLst/>
              <a:gdLst/>
              <a:ahLst/>
              <a:cxnLst/>
              <a:rect l="l" t="t" r="r" b="b"/>
              <a:pathLst>
                <a:path w="112480" h="56934" extrusionOk="0">
                  <a:moveTo>
                    <a:pt x="50577" y="1"/>
                  </a:moveTo>
                  <a:cubicBezTo>
                    <a:pt x="50438" y="1"/>
                    <a:pt x="50299" y="7"/>
                    <a:pt x="50161" y="22"/>
                  </a:cubicBezTo>
                  <a:cubicBezTo>
                    <a:pt x="48328" y="205"/>
                    <a:pt x="46434" y="235"/>
                    <a:pt x="44662" y="602"/>
                  </a:cubicBezTo>
                  <a:cubicBezTo>
                    <a:pt x="44056" y="717"/>
                    <a:pt x="43407" y="739"/>
                    <a:pt x="42746" y="739"/>
                  </a:cubicBezTo>
                  <a:cubicBezTo>
                    <a:pt x="42335" y="739"/>
                    <a:pt x="41920" y="730"/>
                    <a:pt x="41506" y="730"/>
                  </a:cubicBezTo>
                  <a:cubicBezTo>
                    <a:pt x="40641" y="730"/>
                    <a:pt x="39786" y="768"/>
                    <a:pt x="39011" y="999"/>
                  </a:cubicBezTo>
                  <a:cubicBezTo>
                    <a:pt x="37269" y="1518"/>
                    <a:pt x="35895" y="3412"/>
                    <a:pt x="34215" y="4115"/>
                  </a:cubicBezTo>
                  <a:cubicBezTo>
                    <a:pt x="32534" y="4818"/>
                    <a:pt x="30640" y="5154"/>
                    <a:pt x="29021" y="6009"/>
                  </a:cubicBezTo>
                  <a:cubicBezTo>
                    <a:pt x="27402" y="6895"/>
                    <a:pt x="25264" y="7048"/>
                    <a:pt x="23736" y="8056"/>
                  </a:cubicBezTo>
                  <a:cubicBezTo>
                    <a:pt x="22209" y="9094"/>
                    <a:pt x="22148" y="12119"/>
                    <a:pt x="20743" y="13280"/>
                  </a:cubicBezTo>
                  <a:cubicBezTo>
                    <a:pt x="19307" y="14440"/>
                    <a:pt x="17596" y="15204"/>
                    <a:pt x="16313" y="16487"/>
                  </a:cubicBezTo>
                  <a:cubicBezTo>
                    <a:pt x="15000" y="17770"/>
                    <a:pt x="12861" y="18351"/>
                    <a:pt x="11700" y="19756"/>
                  </a:cubicBezTo>
                  <a:cubicBezTo>
                    <a:pt x="10540" y="21161"/>
                    <a:pt x="10540" y="23483"/>
                    <a:pt x="9531" y="25010"/>
                  </a:cubicBezTo>
                  <a:cubicBezTo>
                    <a:pt x="8523" y="26538"/>
                    <a:pt x="6477" y="27454"/>
                    <a:pt x="5591" y="29073"/>
                  </a:cubicBezTo>
                  <a:cubicBezTo>
                    <a:pt x="4735" y="30692"/>
                    <a:pt x="3697" y="32311"/>
                    <a:pt x="2994" y="34022"/>
                  </a:cubicBezTo>
                  <a:cubicBezTo>
                    <a:pt x="2291" y="35702"/>
                    <a:pt x="1619" y="37504"/>
                    <a:pt x="1100" y="39276"/>
                  </a:cubicBezTo>
                  <a:cubicBezTo>
                    <a:pt x="550" y="41048"/>
                    <a:pt x="672" y="43003"/>
                    <a:pt x="336" y="44805"/>
                  </a:cubicBezTo>
                  <a:cubicBezTo>
                    <a:pt x="0" y="46608"/>
                    <a:pt x="1589" y="48624"/>
                    <a:pt x="1406" y="50487"/>
                  </a:cubicBezTo>
                  <a:cubicBezTo>
                    <a:pt x="1222" y="52320"/>
                    <a:pt x="61" y="52992"/>
                    <a:pt x="61" y="54856"/>
                  </a:cubicBezTo>
                  <a:cubicBezTo>
                    <a:pt x="2566" y="55711"/>
                    <a:pt x="2383" y="56933"/>
                    <a:pt x="5041" y="56933"/>
                  </a:cubicBezTo>
                  <a:cubicBezTo>
                    <a:pt x="7699" y="56933"/>
                    <a:pt x="7729" y="55222"/>
                    <a:pt x="10356" y="55222"/>
                  </a:cubicBezTo>
                  <a:cubicBezTo>
                    <a:pt x="13014" y="55222"/>
                    <a:pt x="13044" y="54673"/>
                    <a:pt x="15702" y="54673"/>
                  </a:cubicBezTo>
                  <a:cubicBezTo>
                    <a:pt x="18360" y="54673"/>
                    <a:pt x="18360" y="54948"/>
                    <a:pt x="21018" y="54948"/>
                  </a:cubicBezTo>
                  <a:cubicBezTo>
                    <a:pt x="23675" y="54948"/>
                    <a:pt x="23706" y="56597"/>
                    <a:pt x="26364" y="56597"/>
                  </a:cubicBezTo>
                  <a:cubicBezTo>
                    <a:pt x="29052" y="56597"/>
                    <a:pt x="29052" y="55589"/>
                    <a:pt x="31679" y="55589"/>
                  </a:cubicBezTo>
                  <a:cubicBezTo>
                    <a:pt x="34337" y="55589"/>
                    <a:pt x="34367" y="56628"/>
                    <a:pt x="37025" y="56628"/>
                  </a:cubicBezTo>
                  <a:cubicBezTo>
                    <a:pt x="39713" y="56628"/>
                    <a:pt x="39713" y="56903"/>
                    <a:pt x="42340" y="56903"/>
                  </a:cubicBezTo>
                  <a:cubicBezTo>
                    <a:pt x="44998" y="56903"/>
                    <a:pt x="45029" y="55253"/>
                    <a:pt x="47686" y="55253"/>
                  </a:cubicBezTo>
                  <a:cubicBezTo>
                    <a:pt x="50375" y="55253"/>
                    <a:pt x="50375" y="56811"/>
                    <a:pt x="53032" y="56811"/>
                  </a:cubicBezTo>
                  <a:cubicBezTo>
                    <a:pt x="55690" y="56811"/>
                    <a:pt x="55690" y="56567"/>
                    <a:pt x="58378" y="56567"/>
                  </a:cubicBezTo>
                  <a:cubicBezTo>
                    <a:pt x="61036" y="56567"/>
                    <a:pt x="61036" y="56475"/>
                    <a:pt x="63694" y="56475"/>
                  </a:cubicBezTo>
                  <a:cubicBezTo>
                    <a:pt x="66351" y="56475"/>
                    <a:pt x="66382" y="55803"/>
                    <a:pt x="69040" y="55803"/>
                  </a:cubicBezTo>
                  <a:cubicBezTo>
                    <a:pt x="71728" y="55803"/>
                    <a:pt x="71728" y="56811"/>
                    <a:pt x="74386" y="56811"/>
                  </a:cubicBezTo>
                  <a:cubicBezTo>
                    <a:pt x="77074" y="56811"/>
                    <a:pt x="77074" y="54856"/>
                    <a:pt x="79732" y="54856"/>
                  </a:cubicBezTo>
                  <a:cubicBezTo>
                    <a:pt x="82420" y="54856"/>
                    <a:pt x="82420" y="56017"/>
                    <a:pt x="85047" y="56017"/>
                  </a:cubicBezTo>
                  <a:cubicBezTo>
                    <a:pt x="87705" y="56017"/>
                    <a:pt x="87735" y="56353"/>
                    <a:pt x="90393" y="56353"/>
                  </a:cubicBezTo>
                  <a:cubicBezTo>
                    <a:pt x="93081" y="56353"/>
                    <a:pt x="93081" y="55528"/>
                    <a:pt x="95739" y="55528"/>
                  </a:cubicBezTo>
                  <a:cubicBezTo>
                    <a:pt x="98427" y="55528"/>
                    <a:pt x="98427" y="56078"/>
                    <a:pt x="101085" y="56078"/>
                  </a:cubicBezTo>
                  <a:cubicBezTo>
                    <a:pt x="103101" y="56078"/>
                    <a:pt x="103605" y="55768"/>
                    <a:pt x="104853" y="55768"/>
                  </a:cubicBezTo>
                  <a:cubicBezTo>
                    <a:pt x="105268" y="55768"/>
                    <a:pt x="105767" y="55803"/>
                    <a:pt x="106431" y="55895"/>
                  </a:cubicBezTo>
                  <a:cubicBezTo>
                    <a:pt x="108028" y="56145"/>
                    <a:pt x="108680" y="56480"/>
                    <a:pt x="109577" y="56480"/>
                  </a:cubicBezTo>
                  <a:cubicBezTo>
                    <a:pt x="110104" y="56480"/>
                    <a:pt x="110716" y="56364"/>
                    <a:pt x="111655" y="56047"/>
                  </a:cubicBezTo>
                  <a:cubicBezTo>
                    <a:pt x="111655" y="54184"/>
                    <a:pt x="112480" y="52045"/>
                    <a:pt x="112327" y="50243"/>
                  </a:cubicBezTo>
                  <a:cubicBezTo>
                    <a:pt x="112144" y="48441"/>
                    <a:pt x="111472" y="46577"/>
                    <a:pt x="111105" y="44775"/>
                  </a:cubicBezTo>
                  <a:cubicBezTo>
                    <a:pt x="110769" y="43003"/>
                    <a:pt x="108936" y="41537"/>
                    <a:pt x="108417" y="39826"/>
                  </a:cubicBezTo>
                  <a:cubicBezTo>
                    <a:pt x="107897" y="38085"/>
                    <a:pt x="107317" y="36374"/>
                    <a:pt x="106614" y="34694"/>
                  </a:cubicBezTo>
                  <a:cubicBezTo>
                    <a:pt x="105912" y="33014"/>
                    <a:pt x="106767" y="30570"/>
                    <a:pt x="105912" y="28951"/>
                  </a:cubicBezTo>
                  <a:cubicBezTo>
                    <a:pt x="105026" y="27362"/>
                    <a:pt x="104201" y="25560"/>
                    <a:pt x="103193" y="24063"/>
                  </a:cubicBezTo>
                  <a:cubicBezTo>
                    <a:pt x="102185" y="22536"/>
                    <a:pt x="100321" y="21497"/>
                    <a:pt x="99161" y="20092"/>
                  </a:cubicBezTo>
                  <a:cubicBezTo>
                    <a:pt x="98000" y="18687"/>
                    <a:pt x="95678" y="18381"/>
                    <a:pt x="94364" y="17098"/>
                  </a:cubicBezTo>
                  <a:cubicBezTo>
                    <a:pt x="93081" y="15784"/>
                    <a:pt x="93326" y="12760"/>
                    <a:pt x="91921" y="11599"/>
                  </a:cubicBezTo>
                  <a:cubicBezTo>
                    <a:pt x="90515" y="10469"/>
                    <a:pt x="87796" y="10988"/>
                    <a:pt x="86269" y="9950"/>
                  </a:cubicBezTo>
                  <a:cubicBezTo>
                    <a:pt x="84742" y="8942"/>
                    <a:pt x="84222" y="6223"/>
                    <a:pt x="82603" y="5368"/>
                  </a:cubicBezTo>
                  <a:cubicBezTo>
                    <a:pt x="82051" y="5076"/>
                    <a:pt x="81392" y="5001"/>
                    <a:pt x="80697" y="5001"/>
                  </a:cubicBezTo>
                  <a:cubicBezTo>
                    <a:pt x="79962" y="5001"/>
                    <a:pt x="79187" y="5085"/>
                    <a:pt x="78454" y="5085"/>
                  </a:cubicBezTo>
                  <a:cubicBezTo>
                    <a:pt x="77847" y="5085"/>
                    <a:pt x="77270" y="5027"/>
                    <a:pt x="76769" y="4818"/>
                  </a:cubicBezTo>
                  <a:cubicBezTo>
                    <a:pt x="75058" y="4115"/>
                    <a:pt x="73439" y="3474"/>
                    <a:pt x="71667" y="2954"/>
                  </a:cubicBezTo>
                  <a:cubicBezTo>
                    <a:pt x="69895" y="2404"/>
                    <a:pt x="68123" y="2496"/>
                    <a:pt x="66321" y="2129"/>
                  </a:cubicBezTo>
                  <a:cubicBezTo>
                    <a:pt x="64519" y="1763"/>
                    <a:pt x="62900" y="1243"/>
                    <a:pt x="61036" y="1091"/>
                  </a:cubicBezTo>
                  <a:cubicBezTo>
                    <a:pt x="59638" y="953"/>
                    <a:pt x="58344" y="936"/>
                    <a:pt x="57011" y="936"/>
                  </a:cubicBezTo>
                  <a:cubicBezTo>
                    <a:pt x="56566" y="936"/>
                    <a:pt x="56118" y="938"/>
                    <a:pt x="55660" y="938"/>
                  </a:cubicBezTo>
                  <a:cubicBezTo>
                    <a:pt x="53939" y="938"/>
                    <a:pt x="52245" y="1"/>
                    <a:pt x="50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8" name="Google Shape;378;p24"/>
            <p:cNvSpPr/>
            <p:nvPr/>
          </p:nvSpPr>
          <p:spPr>
            <a:xfrm>
              <a:off x="4432311" y="3244811"/>
              <a:ext cx="2124006" cy="1073897"/>
            </a:xfrm>
            <a:custGeom>
              <a:avLst/>
              <a:gdLst/>
              <a:ahLst/>
              <a:cxnLst/>
              <a:rect l="l" t="t" r="r" b="b"/>
              <a:pathLst>
                <a:path w="68307" h="34536" extrusionOk="0">
                  <a:moveTo>
                    <a:pt x="30732" y="1"/>
                  </a:moveTo>
                  <a:cubicBezTo>
                    <a:pt x="30640" y="1"/>
                    <a:pt x="30549" y="5"/>
                    <a:pt x="30457" y="15"/>
                  </a:cubicBezTo>
                  <a:cubicBezTo>
                    <a:pt x="29357" y="107"/>
                    <a:pt x="28196" y="138"/>
                    <a:pt x="27127" y="352"/>
                  </a:cubicBezTo>
                  <a:cubicBezTo>
                    <a:pt x="26740" y="429"/>
                    <a:pt x="26324" y="442"/>
                    <a:pt x="25901" y="442"/>
                  </a:cubicBezTo>
                  <a:cubicBezTo>
                    <a:pt x="25680" y="442"/>
                    <a:pt x="25456" y="439"/>
                    <a:pt x="25234" y="439"/>
                  </a:cubicBezTo>
                  <a:cubicBezTo>
                    <a:pt x="24707" y="439"/>
                    <a:pt x="24185" y="459"/>
                    <a:pt x="23706" y="596"/>
                  </a:cubicBezTo>
                  <a:cubicBezTo>
                    <a:pt x="22637" y="932"/>
                    <a:pt x="21812" y="2062"/>
                    <a:pt x="20773" y="2490"/>
                  </a:cubicBezTo>
                  <a:cubicBezTo>
                    <a:pt x="19765" y="2918"/>
                    <a:pt x="18604" y="3101"/>
                    <a:pt x="17627" y="3620"/>
                  </a:cubicBezTo>
                  <a:cubicBezTo>
                    <a:pt x="16649" y="4140"/>
                    <a:pt x="15336" y="4262"/>
                    <a:pt x="14419" y="4873"/>
                  </a:cubicBezTo>
                  <a:cubicBezTo>
                    <a:pt x="13503" y="5484"/>
                    <a:pt x="13442" y="7317"/>
                    <a:pt x="12586" y="8050"/>
                  </a:cubicBezTo>
                  <a:cubicBezTo>
                    <a:pt x="11731" y="8752"/>
                    <a:pt x="10692" y="9180"/>
                    <a:pt x="9929" y="9974"/>
                  </a:cubicBezTo>
                  <a:cubicBezTo>
                    <a:pt x="9165" y="10769"/>
                    <a:pt x="7851" y="11135"/>
                    <a:pt x="7118" y="11960"/>
                  </a:cubicBezTo>
                  <a:cubicBezTo>
                    <a:pt x="6415" y="12815"/>
                    <a:pt x="6446" y="14251"/>
                    <a:pt x="5835" y="15167"/>
                  </a:cubicBezTo>
                  <a:cubicBezTo>
                    <a:pt x="5194" y="16084"/>
                    <a:pt x="3972" y="16634"/>
                    <a:pt x="3422" y="17611"/>
                  </a:cubicBezTo>
                  <a:cubicBezTo>
                    <a:pt x="2902" y="18619"/>
                    <a:pt x="2291" y="19597"/>
                    <a:pt x="1864" y="20605"/>
                  </a:cubicBezTo>
                  <a:cubicBezTo>
                    <a:pt x="1436" y="21644"/>
                    <a:pt x="1008" y="22743"/>
                    <a:pt x="703" y="23813"/>
                  </a:cubicBezTo>
                  <a:cubicBezTo>
                    <a:pt x="367" y="24882"/>
                    <a:pt x="428" y="26073"/>
                    <a:pt x="214" y="27173"/>
                  </a:cubicBezTo>
                  <a:cubicBezTo>
                    <a:pt x="0" y="28273"/>
                    <a:pt x="978" y="29495"/>
                    <a:pt x="886" y="30594"/>
                  </a:cubicBezTo>
                  <a:cubicBezTo>
                    <a:pt x="764" y="31725"/>
                    <a:pt x="61" y="32122"/>
                    <a:pt x="61" y="33252"/>
                  </a:cubicBezTo>
                  <a:cubicBezTo>
                    <a:pt x="1589" y="33802"/>
                    <a:pt x="1467" y="34535"/>
                    <a:pt x="3086" y="34535"/>
                  </a:cubicBezTo>
                  <a:cubicBezTo>
                    <a:pt x="4705" y="34535"/>
                    <a:pt x="4705" y="33497"/>
                    <a:pt x="6324" y="33497"/>
                  </a:cubicBezTo>
                  <a:cubicBezTo>
                    <a:pt x="7943" y="33497"/>
                    <a:pt x="7943" y="33160"/>
                    <a:pt x="9562" y="33160"/>
                  </a:cubicBezTo>
                  <a:cubicBezTo>
                    <a:pt x="11181" y="33160"/>
                    <a:pt x="11150" y="33313"/>
                    <a:pt x="12770" y="33313"/>
                  </a:cubicBezTo>
                  <a:cubicBezTo>
                    <a:pt x="14389" y="33313"/>
                    <a:pt x="14389" y="34321"/>
                    <a:pt x="16008" y="34321"/>
                  </a:cubicBezTo>
                  <a:cubicBezTo>
                    <a:pt x="17627" y="34321"/>
                    <a:pt x="17627" y="33710"/>
                    <a:pt x="19246" y="33710"/>
                  </a:cubicBezTo>
                  <a:cubicBezTo>
                    <a:pt x="20834" y="33710"/>
                    <a:pt x="20865" y="34321"/>
                    <a:pt x="22484" y="34321"/>
                  </a:cubicBezTo>
                  <a:cubicBezTo>
                    <a:pt x="24072" y="34321"/>
                    <a:pt x="24072" y="34505"/>
                    <a:pt x="25692" y="34505"/>
                  </a:cubicBezTo>
                  <a:cubicBezTo>
                    <a:pt x="27311" y="34505"/>
                    <a:pt x="27311" y="33497"/>
                    <a:pt x="28930" y="33497"/>
                  </a:cubicBezTo>
                  <a:cubicBezTo>
                    <a:pt x="30549" y="33497"/>
                    <a:pt x="30549" y="34444"/>
                    <a:pt x="32168" y="34444"/>
                  </a:cubicBezTo>
                  <a:cubicBezTo>
                    <a:pt x="33787" y="34444"/>
                    <a:pt x="33787" y="34291"/>
                    <a:pt x="35406" y="34291"/>
                  </a:cubicBezTo>
                  <a:cubicBezTo>
                    <a:pt x="36994" y="34291"/>
                    <a:pt x="36994" y="34260"/>
                    <a:pt x="38614" y="34260"/>
                  </a:cubicBezTo>
                  <a:cubicBezTo>
                    <a:pt x="40233" y="34260"/>
                    <a:pt x="40233" y="33833"/>
                    <a:pt x="41852" y="33833"/>
                  </a:cubicBezTo>
                  <a:cubicBezTo>
                    <a:pt x="43471" y="33833"/>
                    <a:pt x="43471" y="34444"/>
                    <a:pt x="45090" y="34444"/>
                  </a:cubicBezTo>
                  <a:cubicBezTo>
                    <a:pt x="46709" y="34444"/>
                    <a:pt x="46709" y="33283"/>
                    <a:pt x="48328" y="33283"/>
                  </a:cubicBezTo>
                  <a:cubicBezTo>
                    <a:pt x="49947" y="33283"/>
                    <a:pt x="49947" y="33985"/>
                    <a:pt x="51566" y="33985"/>
                  </a:cubicBezTo>
                  <a:cubicBezTo>
                    <a:pt x="53185" y="33985"/>
                    <a:pt x="53185" y="34169"/>
                    <a:pt x="54804" y="34169"/>
                  </a:cubicBezTo>
                  <a:cubicBezTo>
                    <a:pt x="56393" y="34169"/>
                    <a:pt x="56423" y="33680"/>
                    <a:pt x="58012" y="33680"/>
                  </a:cubicBezTo>
                  <a:cubicBezTo>
                    <a:pt x="59631" y="33680"/>
                    <a:pt x="59631" y="34016"/>
                    <a:pt x="61250" y="34016"/>
                  </a:cubicBezTo>
                  <a:cubicBezTo>
                    <a:pt x="62478" y="34016"/>
                    <a:pt x="62792" y="33822"/>
                    <a:pt x="63566" y="33822"/>
                  </a:cubicBezTo>
                  <a:cubicBezTo>
                    <a:pt x="63812" y="33822"/>
                    <a:pt x="64105" y="33842"/>
                    <a:pt x="64488" y="33894"/>
                  </a:cubicBezTo>
                  <a:cubicBezTo>
                    <a:pt x="65524" y="34030"/>
                    <a:pt x="65972" y="34255"/>
                    <a:pt x="66560" y="34255"/>
                  </a:cubicBezTo>
                  <a:cubicBezTo>
                    <a:pt x="66891" y="34255"/>
                    <a:pt x="67267" y="34183"/>
                    <a:pt x="67818" y="33985"/>
                  </a:cubicBezTo>
                  <a:cubicBezTo>
                    <a:pt x="67818" y="32886"/>
                    <a:pt x="68307" y="31572"/>
                    <a:pt x="68184" y="30472"/>
                  </a:cubicBezTo>
                  <a:cubicBezTo>
                    <a:pt x="68062" y="29372"/>
                    <a:pt x="67696" y="28242"/>
                    <a:pt x="67482" y="27173"/>
                  </a:cubicBezTo>
                  <a:cubicBezTo>
                    <a:pt x="67268" y="26073"/>
                    <a:pt x="66138" y="25218"/>
                    <a:pt x="65832" y="24149"/>
                  </a:cubicBezTo>
                  <a:cubicBezTo>
                    <a:pt x="65527" y="23110"/>
                    <a:pt x="65160" y="22071"/>
                    <a:pt x="64732" y="21033"/>
                  </a:cubicBezTo>
                  <a:cubicBezTo>
                    <a:pt x="64305" y="20025"/>
                    <a:pt x="64824" y="18528"/>
                    <a:pt x="64305" y="17550"/>
                  </a:cubicBezTo>
                  <a:cubicBezTo>
                    <a:pt x="63785" y="16573"/>
                    <a:pt x="63266" y="15504"/>
                    <a:pt x="62655" y="14587"/>
                  </a:cubicBezTo>
                  <a:cubicBezTo>
                    <a:pt x="62044" y="13671"/>
                    <a:pt x="60914" y="13060"/>
                    <a:pt x="60211" y="12174"/>
                  </a:cubicBezTo>
                  <a:cubicBezTo>
                    <a:pt x="59509" y="11318"/>
                    <a:pt x="58103" y="11135"/>
                    <a:pt x="57309" y="10371"/>
                  </a:cubicBezTo>
                  <a:cubicBezTo>
                    <a:pt x="56515" y="9577"/>
                    <a:pt x="56668" y="7744"/>
                    <a:pt x="55812" y="7042"/>
                  </a:cubicBezTo>
                  <a:cubicBezTo>
                    <a:pt x="54957" y="6339"/>
                    <a:pt x="53307" y="6644"/>
                    <a:pt x="52391" y="6034"/>
                  </a:cubicBezTo>
                  <a:cubicBezTo>
                    <a:pt x="51444" y="5423"/>
                    <a:pt x="51138" y="3773"/>
                    <a:pt x="50161" y="3254"/>
                  </a:cubicBezTo>
                  <a:cubicBezTo>
                    <a:pt x="49827" y="3076"/>
                    <a:pt x="49425" y="3031"/>
                    <a:pt x="49000" y="3031"/>
                  </a:cubicBezTo>
                  <a:cubicBezTo>
                    <a:pt x="48555" y="3031"/>
                    <a:pt x="48084" y="3081"/>
                    <a:pt x="47641" y="3081"/>
                  </a:cubicBezTo>
                  <a:cubicBezTo>
                    <a:pt x="47271" y="3081"/>
                    <a:pt x="46919" y="3046"/>
                    <a:pt x="46617" y="2918"/>
                  </a:cubicBezTo>
                  <a:cubicBezTo>
                    <a:pt x="45609" y="2490"/>
                    <a:pt x="44570" y="2093"/>
                    <a:pt x="43532" y="1787"/>
                  </a:cubicBezTo>
                  <a:cubicBezTo>
                    <a:pt x="42463" y="1451"/>
                    <a:pt x="41363" y="1482"/>
                    <a:pt x="40263" y="1268"/>
                  </a:cubicBezTo>
                  <a:cubicBezTo>
                    <a:pt x="39224" y="1024"/>
                    <a:pt x="38155" y="810"/>
                    <a:pt x="37056" y="657"/>
                  </a:cubicBezTo>
                  <a:cubicBezTo>
                    <a:pt x="36322" y="576"/>
                    <a:pt x="35616" y="562"/>
                    <a:pt x="34892" y="562"/>
                  </a:cubicBezTo>
                  <a:cubicBezTo>
                    <a:pt x="34530" y="562"/>
                    <a:pt x="34164" y="565"/>
                    <a:pt x="33787" y="565"/>
                  </a:cubicBezTo>
                  <a:cubicBezTo>
                    <a:pt x="32751" y="565"/>
                    <a:pt x="31740" y="1"/>
                    <a:pt x="30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79" name="Google Shape;379;p24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380" name="Google Shape;380;p24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381" name="Google Shape;381;p24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82" name="Google Shape;382;p24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83" name="Google Shape;383;p24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384" name="Google Shape;384;p24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85" name="Google Shape;385;p24"/>
          <p:cNvSpPr txBox="1">
            <a:spLocks noGrp="1"/>
          </p:cNvSpPr>
          <p:nvPr>
            <p:ph type="title"/>
          </p:nvPr>
        </p:nvSpPr>
        <p:spPr>
          <a:xfrm>
            <a:off x="3473767" y="719333"/>
            <a:ext cx="5244400" cy="21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3333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6" name="Google Shape;386;p24"/>
          <p:cNvSpPr txBox="1">
            <a:spLocks noGrp="1"/>
          </p:cNvSpPr>
          <p:nvPr>
            <p:ph type="subTitle" idx="1"/>
          </p:nvPr>
        </p:nvSpPr>
        <p:spPr>
          <a:xfrm>
            <a:off x="3713100" y="2819967"/>
            <a:ext cx="4766000" cy="130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387" name="Google Shape;387;p24"/>
          <p:cNvGrpSpPr/>
          <p:nvPr/>
        </p:nvGrpSpPr>
        <p:grpSpPr>
          <a:xfrm>
            <a:off x="351289" y="4506100"/>
            <a:ext cx="2755304" cy="1446819"/>
            <a:chOff x="2224701" y="1681903"/>
            <a:chExt cx="4137092" cy="2172400"/>
          </a:xfrm>
        </p:grpSpPr>
        <p:sp>
          <p:nvSpPr>
            <p:cNvPr id="388" name="Google Shape;388;p24"/>
            <p:cNvSpPr/>
            <p:nvPr/>
          </p:nvSpPr>
          <p:spPr>
            <a:xfrm>
              <a:off x="2224701" y="1759450"/>
              <a:ext cx="4137092" cy="2092477"/>
            </a:xfrm>
            <a:custGeom>
              <a:avLst/>
              <a:gdLst/>
              <a:ahLst/>
              <a:cxnLst/>
              <a:rect l="l" t="t" r="r" b="b"/>
              <a:pathLst>
                <a:path w="52208" h="26406" extrusionOk="0">
                  <a:moveTo>
                    <a:pt x="23486" y="1"/>
                  </a:moveTo>
                  <a:cubicBezTo>
                    <a:pt x="23417" y="1"/>
                    <a:pt x="23347" y="4"/>
                    <a:pt x="23278" y="12"/>
                  </a:cubicBezTo>
                  <a:cubicBezTo>
                    <a:pt x="22453" y="73"/>
                    <a:pt x="21567" y="103"/>
                    <a:pt x="20742" y="287"/>
                  </a:cubicBezTo>
                  <a:cubicBezTo>
                    <a:pt x="20468" y="337"/>
                    <a:pt x="20176" y="348"/>
                    <a:pt x="19878" y="348"/>
                  </a:cubicBezTo>
                  <a:cubicBezTo>
                    <a:pt x="19680" y="348"/>
                    <a:pt x="19479" y="343"/>
                    <a:pt x="19279" y="343"/>
                  </a:cubicBezTo>
                  <a:cubicBezTo>
                    <a:pt x="18879" y="343"/>
                    <a:pt x="18482" y="361"/>
                    <a:pt x="18115" y="470"/>
                  </a:cubicBezTo>
                  <a:cubicBezTo>
                    <a:pt x="17321" y="714"/>
                    <a:pt x="16680" y="1570"/>
                    <a:pt x="15916" y="1906"/>
                  </a:cubicBezTo>
                  <a:cubicBezTo>
                    <a:pt x="15122" y="2242"/>
                    <a:pt x="14236" y="2394"/>
                    <a:pt x="13502" y="2792"/>
                  </a:cubicBezTo>
                  <a:cubicBezTo>
                    <a:pt x="12739" y="3189"/>
                    <a:pt x="11731" y="3280"/>
                    <a:pt x="11028" y="3739"/>
                  </a:cubicBezTo>
                  <a:cubicBezTo>
                    <a:pt x="10325" y="4197"/>
                    <a:pt x="10295" y="5602"/>
                    <a:pt x="9653" y="6152"/>
                  </a:cubicBezTo>
                  <a:cubicBezTo>
                    <a:pt x="8981" y="6702"/>
                    <a:pt x="8187" y="7038"/>
                    <a:pt x="7576" y="7649"/>
                  </a:cubicBezTo>
                  <a:cubicBezTo>
                    <a:pt x="6996" y="8229"/>
                    <a:pt x="5988" y="8504"/>
                    <a:pt x="5468" y="9176"/>
                  </a:cubicBezTo>
                  <a:cubicBezTo>
                    <a:pt x="4918" y="9818"/>
                    <a:pt x="4918" y="10917"/>
                    <a:pt x="4460" y="11620"/>
                  </a:cubicBezTo>
                  <a:cubicBezTo>
                    <a:pt x="4002" y="12323"/>
                    <a:pt x="3024" y="12750"/>
                    <a:pt x="2627" y="13483"/>
                  </a:cubicBezTo>
                  <a:cubicBezTo>
                    <a:pt x="2230" y="14247"/>
                    <a:pt x="1741" y="14980"/>
                    <a:pt x="1436" y="15775"/>
                  </a:cubicBezTo>
                  <a:cubicBezTo>
                    <a:pt x="1100" y="16569"/>
                    <a:pt x="794" y="17394"/>
                    <a:pt x="519" y="18218"/>
                  </a:cubicBezTo>
                  <a:cubicBezTo>
                    <a:pt x="275" y="19043"/>
                    <a:pt x="336" y="19960"/>
                    <a:pt x="183" y="20785"/>
                  </a:cubicBezTo>
                  <a:cubicBezTo>
                    <a:pt x="0" y="21640"/>
                    <a:pt x="764" y="22556"/>
                    <a:pt x="672" y="23412"/>
                  </a:cubicBezTo>
                  <a:cubicBezTo>
                    <a:pt x="580" y="24267"/>
                    <a:pt x="31" y="24573"/>
                    <a:pt x="31" y="25458"/>
                  </a:cubicBezTo>
                  <a:cubicBezTo>
                    <a:pt x="1191" y="25856"/>
                    <a:pt x="1130" y="26405"/>
                    <a:pt x="2352" y="26405"/>
                  </a:cubicBezTo>
                  <a:cubicBezTo>
                    <a:pt x="3605" y="26405"/>
                    <a:pt x="3605" y="25611"/>
                    <a:pt x="4827" y="25611"/>
                  </a:cubicBezTo>
                  <a:cubicBezTo>
                    <a:pt x="6049" y="25611"/>
                    <a:pt x="6049" y="25367"/>
                    <a:pt x="7301" y="25367"/>
                  </a:cubicBezTo>
                  <a:cubicBezTo>
                    <a:pt x="8554" y="25367"/>
                    <a:pt x="8523" y="25489"/>
                    <a:pt x="9776" y="25489"/>
                  </a:cubicBezTo>
                  <a:cubicBezTo>
                    <a:pt x="10998" y="25489"/>
                    <a:pt x="10998" y="26253"/>
                    <a:pt x="12250" y="26253"/>
                  </a:cubicBezTo>
                  <a:cubicBezTo>
                    <a:pt x="13472" y="26253"/>
                    <a:pt x="13472" y="25794"/>
                    <a:pt x="14724" y="25794"/>
                  </a:cubicBezTo>
                  <a:cubicBezTo>
                    <a:pt x="15946" y="25794"/>
                    <a:pt x="15946" y="26253"/>
                    <a:pt x="17168" y="26253"/>
                  </a:cubicBezTo>
                  <a:cubicBezTo>
                    <a:pt x="18421" y="26253"/>
                    <a:pt x="18421" y="26405"/>
                    <a:pt x="19643" y="26405"/>
                  </a:cubicBezTo>
                  <a:cubicBezTo>
                    <a:pt x="20895" y="26405"/>
                    <a:pt x="20895" y="25642"/>
                    <a:pt x="22117" y="25642"/>
                  </a:cubicBezTo>
                  <a:cubicBezTo>
                    <a:pt x="23339" y="25642"/>
                    <a:pt x="23370" y="26375"/>
                    <a:pt x="24592" y="26375"/>
                  </a:cubicBezTo>
                  <a:cubicBezTo>
                    <a:pt x="25813" y="26375"/>
                    <a:pt x="25813" y="26253"/>
                    <a:pt x="27066" y="26253"/>
                  </a:cubicBezTo>
                  <a:cubicBezTo>
                    <a:pt x="28288" y="26253"/>
                    <a:pt x="28288" y="26222"/>
                    <a:pt x="29540" y="26222"/>
                  </a:cubicBezTo>
                  <a:cubicBezTo>
                    <a:pt x="30762" y="26222"/>
                    <a:pt x="30762" y="25886"/>
                    <a:pt x="32015" y="25886"/>
                  </a:cubicBezTo>
                  <a:cubicBezTo>
                    <a:pt x="33237" y="25886"/>
                    <a:pt x="33237" y="26375"/>
                    <a:pt x="34489" y="26375"/>
                  </a:cubicBezTo>
                  <a:cubicBezTo>
                    <a:pt x="35711" y="26375"/>
                    <a:pt x="35711" y="25458"/>
                    <a:pt x="36933" y="25458"/>
                  </a:cubicBezTo>
                  <a:cubicBezTo>
                    <a:pt x="38186" y="25458"/>
                    <a:pt x="38186" y="26008"/>
                    <a:pt x="39408" y="26008"/>
                  </a:cubicBezTo>
                  <a:cubicBezTo>
                    <a:pt x="40660" y="26008"/>
                    <a:pt x="40660" y="26161"/>
                    <a:pt x="41882" y="26161"/>
                  </a:cubicBezTo>
                  <a:cubicBezTo>
                    <a:pt x="43134" y="26161"/>
                    <a:pt x="43134" y="25764"/>
                    <a:pt x="44356" y="25764"/>
                  </a:cubicBezTo>
                  <a:cubicBezTo>
                    <a:pt x="45609" y="25764"/>
                    <a:pt x="45609" y="26039"/>
                    <a:pt x="46831" y="26039"/>
                  </a:cubicBezTo>
                  <a:cubicBezTo>
                    <a:pt x="47785" y="26039"/>
                    <a:pt x="48012" y="25897"/>
                    <a:pt x="48607" y="25897"/>
                  </a:cubicBezTo>
                  <a:cubicBezTo>
                    <a:pt x="48793" y="25897"/>
                    <a:pt x="49014" y="25911"/>
                    <a:pt x="49305" y="25947"/>
                  </a:cubicBezTo>
                  <a:cubicBezTo>
                    <a:pt x="50065" y="26042"/>
                    <a:pt x="50400" y="26196"/>
                    <a:pt x="50831" y="26196"/>
                  </a:cubicBezTo>
                  <a:cubicBezTo>
                    <a:pt x="51093" y="26196"/>
                    <a:pt x="51390" y="26139"/>
                    <a:pt x="51841" y="25978"/>
                  </a:cubicBezTo>
                  <a:cubicBezTo>
                    <a:pt x="51841" y="25122"/>
                    <a:pt x="52207" y="24114"/>
                    <a:pt x="52146" y="23320"/>
                  </a:cubicBezTo>
                  <a:cubicBezTo>
                    <a:pt x="52055" y="22495"/>
                    <a:pt x="51749" y="21609"/>
                    <a:pt x="51566" y="20785"/>
                  </a:cubicBezTo>
                  <a:cubicBezTo>
                    <a:pt x="51413" y="19960"/>
                    <a:pt x="50558" y="19288"/>
                    <a:pt x="50313" y="18493"/>
                  </a:cubicBezTo>
                  <a:cubicBezTo>
                    <a:pt x="50100" y="17699"/>
                    <a:pt x="49825" y="16905"/>
                    <a:pt x="49489" y="16111"/>
                  </a:cubicBezTo>
                  <a:cubicBezTo>
                    <a:pt x="49183" y="15347"/>
                    <a:pt x="49550" y="14217"/>
                    <a:pt x="49153" y="13453"/>
                  </a:cubicBezTo>
                  <a:cubicBezTo>
                    <a:pt x="48755" y="12689"/>
                    <a:pt x="48389" y="11864"/>
                    <a:pt x="47900" y="11162"/>
                  </a:cubicBezTo>
                  <a:cubicBezTo>
                    <a:pt x="47442" y="10429"/>
                    <a:pt x="46586" y="9970"/>
                    <a:pt x="46037" y="9329"/>
                  </a:cubicBezTo>
                  <a:cubicBezTo>
                    <a:pt x="45517" y="8657"/>
                    <a:pt x="44418" y="8535"/>
                    <a:pt x="43807" y="7924"/>
                  </a:cubicBezTo>
                  <a:cubicBezTo>
                    <a:pt x="43226" y="7313"/>
                    <a:pt x="43348" y="5907"/>
                    <a:pt x="42676" y="5388"/>
                  </a:cubicBezTo>
                  <a:cubicBezTo>
                    <a:pt x="42004" y="4838"/>
                    <a:pt x="40752" y="5083"/>
                    <a:pt x="40049" y="4624"/>
                  </a:cubicBezTo>
                  <a:cubicBezTo>
                    <a:pt x="39346" y="4136"/>
                    <a:pt x="39102" y="2883"/>
                    <a:pt x="38338" y="2486"/>
                  </a:cubicBezTo>
                  <a:cubicBezTo>
                    <a:pt x="38086" y="2349"/>
                    <a:pt x="37783" y="2314"/>
                    <a:pt x="37461" y="2314"/>
                  </a:cubicBezTo>
                  <a:cubicBezTo>
                    <a:pt x="37118" y="2314"/>
                    <a:pt x="36754" y="2354"/>
                    <a:pt x="36408" y="2354"/>
                  </a:cubicBezTo>
                  <a:cubicBezTo>
                    <a:pt x="36138" y="2354"/>
                    <a:pt x="35879" y="2330"/>
                    <a:pt x="35650" y="2242"/>
                  </a:cubicBezTo>
                  <a:cubicBezTo>
                    <a:pt x="34825" y="1906"/>
                    <a:pt x="34123" y="1600"/>
                    <a:pt x="33267" y="1356"/>
                  </a:cubicBezTo>
                  <a:cubicBezTo>
                    <a:pt x="32443" y="1111"/>
                    <a:pt x="31648" y="1142"/>
                    <a:pt x="30793" y="989"/>
                  </a:cubicBezTo>
                  <a:cubicBezTo>
                    <a:pt x="29968" y="775"/>
                    <a:pt x="29174" y="623"/>
                    <a:pt x="28349" y="500"/>
                  </a:cubicBezTo>
                  <a:cubicBezTo>
                    <a:pt x="27836" y="445"/>
                    <a:pt x="27345" y="434"/>
                    <a:pt x="26849" y="434"/>
                  </a:cubicBezTo>
                  <a:cubicBezTo>
                    <a:pt x="26519" y="434"/>
                    <a:pt x="26186" y="439"/>
                    <a:pt x="25844" y="439"/>
                  </a:cubicBezTo>
                  <a:cubicBezTo>
                    <a:pt x="25058" y="439"/>
                    <a:pt x="24272" y="1"/>
                    <a:pt x="234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9" name="Google Shape;389;p24"/>
            <p:cNvSpPr/>
            <p:nvPr/>
          </p:nvSpPr>
          <p:spPr>
            <a:xfrm>
              <a:off x="2227078" y="2680166"/>
              <a:ext cx="4134715" cy="1174136"/>
            </a:xfrm>
            <a:custGeom>
              <a:avLst/>
              <a:gdLst/>
              <a:ahLst/>
              <a:cxnLst/>
              <a:rect l="l" t="t" r="r" b="b"/>
              <a:pathLst>
                <a:path w="52178" h="14817" extrusionOk="0">
                  <a:moveTo>
                    <a:pt x="48176" y="1"/>
                  </a:moveTo>
                  <a:cubicBezTo>
                    <a:pt x="47962" y="245"/>
                    <a:pt x="47778" y="490"/>
                    <a:pt x="47595" y="734"/>
                  </a:cubicBezTo>
                  <a:cubicBezTo>
                    <a:pt x="47526" y="803"/>
                    <a:pt x="47440" y="837"/>
                    <a:pt x="47363" y="837"/>
                  </a:cubicBezTo>
                  <a:cubicBezTo>
                    <a:pt x="47337" y="837"/>
                    <a:pt x="47313" y="833"/>
                    <a:pt x="47290" y="826"/>
                  </a:cubicBezTo>
                  <a:cubicBezTo>
                    <a:pt x="47167" y="1467"/>
                    <a:pt x="46984" y="2078"/>
                    <a:pt x="46709" y="2689"/>
                  </a:cubicBezTo>
                  <a:cubicBezTo>
                    <a:pt x="46656" y="2849"/>
                    <a:pt x="46509" y="2939"/>
                    <a:pt x="46351" y="2939"/>
                  </a:cubicBezTo>
                  <a:cubicBezTo>
                    <a:pt x="46328" y="2939"/>
                    <a:pt x="46305" y="2938"/>
                    <a:pt x="46282" y="2934"/>
                  </a:cubicBezTo>
                  <a:cubicBezTo>
                    <a:pt x="46129" y="2873"/>
                    <a:pt x="45976" y="2811"/>
                    <a:pt x="45823" y="2750"/>
                  </a:cubicBezTo>
                  <a:cubicBezTo>
                    <a:pt x="45029" y="3850"/>
                    <a:pt x="43929" y="4644"/>
                    <a:pt x="43074" y="5744"/>
                  </a:cubicBezTo>
                  <a:cubicBezTo>
                    <a:pt x="43015" y="5803"/>
                    <a:pt x="42917" y="5837"/>
                    <a:pt x="42815" y="5837"/>
                  </a:cubicBezTo>
                  <a:cubicBezTo>
                    <a:pt x="42758" y="5837"/>
                    <a:pt x="42700" y="5827"/>
                    <a:pt x="42646" y="5805"/>
                  </a:cubicBezTo>
                  <a:cubicBezTo>
                    <a:pt x="42463" y="5683"/>
                    <a:pt x="42341" y="5622"/>
                    <a:pt x="42219" y="5530"/>
                  </a:cubicBezTo>
                  <a:cubicBezTo>
                    <a:pt x="42188" y="6874"/>
                    <a:pt x="41913" y="8432"/>
                    <a:pt x="41119" y="9379"/>
                  </a:cubicBezTo>
                  <a:cubicBezTo>
                    <a:pt x="40832" y="9749"/>
                    <a:pt x="40548" y="9898"/>
                    <a:pt x="40278" y="9898"/>
                  </a:cubicBezTo>
                  <a:cubicBezTo>
                    <a:pt x="39744" y="9898"/>
                    <a:pt x="39264" y="9316"/>
                    <a:pt x="38919" y="8707"/>
                  </a:cubicBezTo>
                  <a:cubicBezTo>
                    <a:pt x="38644" y="9013"/>
                    <a:pt x="38369" y="9288"/>
                    <a:pt x="38095" y="9593"/>
                  </a:cubicBezTo>
                  <a:cubicBezTo>
                    <a:pt x="38018" y="9670"/>
                    <a:pt x="37927" y="9708"/>
                    <a:pt x="37839" y="9708"/>
                  </a:cubicBezTo>
                  <a:cubicBezTo>
                    <a:pt x="37751" y="9708"/>
                    <a:pt x="37667" y="9670"/>
                    <a:pt x="37606" y="9593"/>
                  </a:cubicBezTo>
                  <a:cubicBezTo>
                    <a:pt x="37270" y="9227"/>
                    <a:pt x="36842" y="8952"/>
                    <a:pt x="36506" y="8585"/>
                  </a:cubicBezTo>
                  <a:cubicBezTo>
                    <a:pt x="36109" y="8982"/>
                    <a:pt x="35528" y="9227"/>
                    <a:pt x="34948" y="9257"/>
                  </a:cubicBezTo>
                  <a:cubicBezTo>
                    <a:pt x="33909" y="9257"/>
                    <a:pt x="32901" y="9593"/>
                    <a:pt x="32046" y="10174"/>
                  </a:cubicBezTo>
                  <a:cubicBezTo>
                    <a:pt x="31779" y="10343"/>
                    <a:pt x="31520" y="10413"/>
                    <a:pt x="31268" y="10413"/>
                  </a:cubicBezTo>
                  <a:cubicBezTo>
                    <a:pt x="30657" y="10413"/>
                    <a:pt x="30091" y="9996"/>
                    <a:pt x="29572" y="9563"/>
                  </a:cubicBezTo>
                  <a:cubicBezTo>
                    <a:pt x="29388" y="9929"/>
                    <a:pt x="29083" y="10204"/>
                    <a:pt x="28686" y="10387"/>
                  </a:cubicBezTo>
                  <a:cubicBezTo>
                    <a:pt x="28610" y="10404"/>
                    <a:pt x="28529" y="10409"/>
                    <a:pt x="28443" y="10409"/>
                  </a:cubicBezTo>
                  <a:cubicBezTo>
                    <a:pt x="28232" y="10409"/>
                    <a:pt x="27997" y="10374"/>
                    <a:pt x="27782" y="10374"/>
                  </a:cubicBezTo>
                  <a:cubicBezTo>
                    <a:pt x="27589" y="10374"/>
                    <a:pt x="27411" y="10402"/>
                    <a:pt x="27280" y="10510"/>
                  </a:cubicBezTo>
                  <a:cubicBezTo>
                    <a:pt x="26953" y="10774"/>
                    <a:pt x="26669" y="10870"/>
                    <a:pt x="26395" y="10870"/>
                  </a:cubicBezTo>
                  <a:cubicBezTo>
                    <a:pt x="25877" y="10870"/>
                    <a:pt x="25394" y="10526"/>
                    <a:pt x="24714" y="10326"/>
                  </a:cubicBezTo>
                  <a:cubicBezTo>
                    <a:pt x="24409" y="10204"/>
                    <a:pt x="24134" y="10051"/>
                    <a:pt x="23889" y="9838"/>
                  </a:cubicBezTo>
                  <a:cubicBezTo>
                    <a:pt x="23651" y="9706"/>
                    <a:pt x="23457" y="9652"/>
                    <a:pt x="23292" y="9652"/>
                  </a:cubicBezTo>
                  <a:cubicBezTo>
                    <a:pt x="22843" y="9652"/>
                    <a:pt x="22605" y="10052"/>
                    <a:pt x="22270" y="10387"/>
                  </a:cubicBezTo>
                  <a:cubicBezTo>
                    <a:pt x="22064" y="10594"/>
                    <a:pt x="21789" y="10697"/>
                    <a:pt x="21510" y="10697"/>
                  </a:cubicBezTo>
                  <a:cubicBezTo>
                    <a:pt x="21417" y="10697"/>
                    <a:pt x="21323" y="10685"/>
                    <a:pt x="21232" y="10662"/>
                  </a:cubicBezTo>
                  <a:cubicBezTo>
                    <a:pt x="20781" y="10527"/>
                    <a:pt x="20567" y="10414"/>
                    <a:pt x="20374" y="10414"/>
                  </a:cubicBezTo>
                  <a:cubicBezTo>
                    <a:pt x="20176" y="10414"/>
                    <a:pt x="20001" y="10535"/>
                    <a:pt x="19613" y="10876"/>
                  </a:cubicBezTo>
                  <a:cubicBezTo>
                    <a:pt x="19460" y="11060"/>
                    <a:pt x="19246" y="11151"/>
                    <a:pt x="19002" y="11151"/>
                  </a:cubicBezTo>
                  <a:cubicBezTo>
                    <a:pt x="18330" y="11121"/>
                    <a:pt x="17688" y="10907"/>
                    <a:pt x="17169" y="10510"/>
                  </a:cubicBezTo>
                  <a:cubicBezTo>
                    <a:pt x="16766" y="10214"/>
                    <a:pt x="16198" y="9423"/>
                    <a:pt x="15817" y="9423"/>
                  </a:cubicBezTo>
                  <a:cubicBezTo>
                    <a:pt x="15765" y="9423"/>
                    <a:pt x="15716" y="9438"/>
                    <a:pt x="15672" y="9471"/>
                  </a:cubicBezTo>
                  <a:cubicBezTo>
                    <a:pt x="15153" y="9810"/>
                    <a:pt x="14609" y="10175"/>
                    <a:pt x="14055" y="10175"/>
                  </a:cubicBezTo>
                  <a:cubicBezTo>
                    <a:pt x="13761" y="10175"/>
                    <a:pt x="13464" y="10072"/>
                    <a:pt x="13167" y="9807"/>
                  </a:cubicBezTo>
                  <a:cubicBezTo>
                    <a:pt x="12806" y="9475"/>
                    <a:pt x="12505" y="9347"/>
                    <a:pt x="12236" y="9347"/>
                  </a:cubicBezTo>
                  <a:cubicBezTo>
                    <a:pt x="11344" y="9347"/>
                    <a:pt x="10818" y="10754"/>
                    <a:pt x="9715" y="10754"/>
                  </a:cubicBezTo>
                  <a:cubicBezTo>
                    <a:pt x="9287" y="10723"/>
                    <a:pt x="8890" y="10510"/>
                    <a:pt x="8615" y="10174"/>
                  </a:cubicBezTo>
                  <a:cubicBezTo>
                    <a:pt x="8606" y="10161"/>
                    <a:pt x="8593" y="10155"/>
                    <a:pt x="8576" y="10155"/>
                  </a:cubicBezTo>
                  <a:cubicBezTo>
                    <a:pt x="8298" y="10155"/>
                    <a:pt x="7016" y="11681"/>
                    <a:pt x="6843" y="11854"/>
                  </a:cubicBezTo>
                  <a:cubicBezTo>
                    <a:pt x="6777" y="11920"/>
                    <a:pt x="6690" y="11951"/>
                    <a:pt x="6604" y="11951"/>
                  </a:cubicBezTo>
                  <a:cubicBezTo>
                    <a:pt x="6453" y="11951"/>
                    <a:pt x="6302" y="11857"/>
                    <a:pt x="6263" y="11701"/>
                  </a:cubicBezTo>
                  <a:cubicBezTo>
                    <a:pt x="6202" y="11426"/>
                    <a:pt x="6110" y="11182"/>
                    <a:pt x="6049" y="10937"/>
                  </a:cubicBezTo>
                  <a:cubicBezTo>
                    <a:pt x="5853" y="10988"/>
                    <a:pt x="5662" y="11011"/>
                    <a:pt x="5476" y="11011"/>
                  </a:cubicBezTo>
                  <a:cubicBezTo>
                    <a:pt x="4650" y="11011"/>
                    <a:pt x="3929" y="10542"/>
                    <a:pt x="3330" y="9868"/>
                  </a:cubicBezTo>
                  <a:cubicBezTo>
                    <a:pt x="3066" y="9545"/>
                    <a:pt x="2239" y="8181"/>
                    <a:pt x="1768" y="8181"/>
                  </a:cubicBezTo>
                  <a:cubicBezTo>
                    <a:pt x="1749" y="8181"/>
                    <a:pt x="1730" y="8183"/>
                    <a:pt x="1711" y="8188"/>
                  </a:cubicBezTo>
                  <a:cubicBezTo>
                    <a:pt x="1253" y="8341"/>
                    <a:pt x="734" y="8493"/>
                    <a:pt x="245" y="8616"/>
                  </a:cubicBezTo>
                  <a:cubicBezTo>
                    <a:pt x="214" y="8829"/>
                    <a:pt x="184" y="9013"/>
                    <a:pt x="153" y="9166"/>
                  </a:cubicBezTo>
                  <a:cubicBezTo>
                    <a:pt x="1" y="9990"/>
                    <a:pt x="734" y="10937"/>
                    <a:pt x="642" y="11793"/>
                  </a:cubicBezTo>
                  <a:cubicBezTo>
                    <a:pt x="581" y="12648"/>
                    <a:pt x="31" y="12984"/>
                    <a:pt x="31" y="13839"/>
                  </a:cubicBezTo>
                  <a:cubicBezTo>
                    <a:pt x="1161" y="14237"/>
                    <a:pt x="1100" y="14817"/>
                    <a:pt x="2353" y="14817"/>
                  </a:cubicBezTo>
                  <a:cubicBezTo>
                    <a:pt x="3575" y="14817"/>
                    <a:pt x="3575" y="14023"/>
                    <a:pt x="4797" y="14023"/>
                  </a:cubicBezTo>
                  <a:cubicBezTo>
                    <a:pt x="6049" y="14023"/>
                    <a:pt x="6049" y="13748"/>
                    <a:pt x="7271" y="13748"/>
                  </a:cubicBezTo>
                  <a:cubicBezTo>
                    <a:pt x="8524" y="13748"/>
                    <a:pt x="8524" y="13870"/>
                    <a:pt x="9746" y="13870"/>
                  </a:cubicBezTo>
                  <a:cubicBezTo>
                    <a:pt x="10998" y="13870"/>
                    <a:pt x="10998" y="14634"/>
                    <a:pt x="12220" y="14634"/>
                  </a:cubicBezTo>
                  <a:cubicBezTo>
                    <a:pt x="13472" y="14634"/>
                    <a:pt x="13472" y="14175"/>
                    <a:pt x="14694" y="14175"/>
                  </a:cubicBezTo>
                  <a:cubicBezTo>
                    <a:pt x="15916" y="14175"/>
                    <a:pt x="15916" y="14664"/>
                    <a:pt x="17169" y="14664"/>
                  </a:cubicBezTo>
                  <a:cubicBezTo>
                    <a:pt x="18391" y="14664"/>
                    <a:pt x="18391" y="14786"/>
                    <a:pt x="19643" y="14786"/>
                  </a:cubicBezTo>
                  <a:cubicBezTo>
                    <a:pt x="20865" y="14786"/>
                    <a:pt x="20865" y="14023"/>
                    <a:pt x="22087" y="14023"/>
                  </a:cubicBezTo>
                  <a:cubicBezTo>
                    <a:pt x="23340" y="14023"/>
                    <a:pt x="23340" y="14756"/>
                    <a:pt x="24562" y="14756"/>
                  </a:cubicBezTo>
                  <a:cubicBezTo>
                    <a:pt x="25814" y="14756"/>
                    <a:pt x="25814" y="14634"/>
                    <a:pt x="27036" y="14634"/>
                  </a:cubicBezTo>
                  <a:cubicBezTo>
                    <a:pt x="28288" y="14634"/>
                    <a:pt x="28288" y="14603"/>
                    <a:pt x="29510" y="14603"/>
                  </a:cubicBezTo>
                  <a:cubicBezTo>
                    <a:pt x="30763" y="14603"/>
                    <a:pt x="30763" y="14298"/>
                    <a:pt x="31985" y="14298"/>
                  </a:cubicBezTo>
                  <a:cubicBezTo>
                    <a:pt x="33207" y="14298"/>
                    <a:pt x="33207" y="14756"/>
                    <a:pt x="34459" y="14756"/>
                  </a:cubicBezTo>
                  <a:cubicBezTo>
                    <a:pt x="35681" y="14756"/>
                    <a:pt x="35681" y="13839"/>
                    <a:pt x="36934" y="13839"/>
                  </a:cubicBezTo>
                  <a:cubicBezTo>
                    <a:pt x="38156" y="13839"/>
                    <a:pt x="38156" y="14389"/>
                    <a:pt x="39408" y="14389"/>
                  </a:cubicBezTo>
                  <a:cubicBezTo>
                    <a:pt x="40630" y="14389"/>
                    <a:pt x="40630" y="14542"/>
                    <a:pt x="41883" y="14542"/>
                  </a:cubicBezTo>
                  <a:cubicBezTo>
                    <a:pt x="43104" y="14542"/>
                    <a:pt x="43104" y="14145"/>
                    <a:pt x="44357" y="14145"/>
                  </a:cubicBezTo>
                  <a:cubicBezTo>
                    <a:pt x="45579" y="14145"/>
                    <a:pt x="45579" y="14420"/>
                    <a:pt x="46831" y="14420"/>
                  </a:cubicBezTo>
                  <a:cubicBezTo>
                    <a:pt x="47762" y="14420"/>
                    <a:pt x="47984" y="14278"/>
                    <a:pt x="48577" y="14278"/>
                  </a:cubicBezTo>
                  <a:cubicBezTo>
                    <a:pt x="48763" y="14278"/>
                    <a:pt x="48984" y="14292"/>
                    <a:pt x="49275" y="14328"/>
                  </a:cubicBezTo>
                  <a:cubicBezTo>
                    <a:pt x="50076" y="14426"/>
                    <a:pt x="50415" y="14598"/>
                    <a:pt x="50858" y="14598"/>
                  </a:cubicBezTo>
                  <a:cubicBezTo>
                    <a:pt x="51109" y="14598"/>
                    <a:pt x="51392" y="14544"/>
                    <a:pt x="51811" y="14389"/>
                  </a:cubicBezTo>
                  <a:cubicBezTo>
                    <a:pt x="51811" y="13503"/>
                    <a:pt x="52177" y="12526"/>
                    <a:pt x="52116" y="11670"/>
                  </a:cubicBezTo>
                  <a:cubicBezTo>
                    <a:pt x="52025" y="10815"/>
                    <a:pt x="51719" y="9960"/>
                    <a:pt x="51566" y="9135"/>
                  </a:cubicBezTo>
                  <a:cubicBezTo>
                    <a:pt x="51383" y="8310"/>
                    <a:pt x="50558" y="7638"/>
                    <a:pt x="50314" y="6844"/>
                  </a:cubicBezTo>
                  <a:cubicBezTo>
                    <a:pt x="50070" y="6050"/>
                    <a:pt x="49795" y="5255"/>
                    <a:pt x="49459" y="4492"/>
                  </a:cubicBezTo>
                  <a:cubicBezTo>
                    <a:pt x="49153" y="3697"/>
                    <a:pt x="49520" y="2567"/>
                    <a:pt x="49123" y="1803"/>
                  </a:cubicBezTo>
                  <a:cubicBezTo>
                    <a:pt x="48817" y="1223"/>
                    <a:pt x="48512" y="581"/>
                    <a:pt x="48176" y="1"/>
                  </a:cubicBezTo>
                  <a:close/>
                </a:path>
              </a:pathLst>
            </a:custGeom>
            <a:solidFill>
              <a:srgbClr val="24962F">
                <a:alpha val="403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0" name="Google Shape;390;p24"/>
            <p:cNvSpPr/>
            <p:nvPr/>
          </p:nvSpPr>
          <p:spPr>
            <a:xfrm>
              <a:off x="2801636" y="2135732"/>
              <a:ext cx="77807" cy="167339"/>
            </a:xfrm>
            <a:custGeom>
              <a:avLst/>
              <a:gdLst/>
              <a:ahLst/>
              <a:cxnLst/>
              <a:rect l="l" t="t" r="r" b="b"/>
              <a:pathLst>
                <a:path w="796" h="1712" extrusionOk="0">
                  <a:moveTo>
                    <a:pt x="398" y="0"/>
                  </a:moveTo>
                  <a:cubicBezTo>
                    <a:pt x="154" y="0"/>
                    <a:pt x="1" y="398"/>
                    <a:pt x="1" y="856"/>
                  </a:cubicBezTo>
                  <a:cubicBezTo>
                    <a:pt x="1" y="1314"/>
                    <a:pt x="154" y="1711"/>
                    <a:pt x="398" y="1711"/>
                  </a:cubicBezTo>
                  <a:cubicBezTo>
                    <a:pt x="612" y="1711"/>
                    <a:pt x="795" y="1314"/>
                    <a:pt x="795" y="856"/>
                  </a:cubicBezTo>
                  <a:cubicBezTo>
                    <a:pt x="795" y="398"/>
                    <a:pt x="612" y="0"/>
                    <a:pt x="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1" name="Google Shape;391;p24"/>
            <p:cNvSpPr/>
            <p:nvPr/>
          </p:nvSpPr>
          <p:spPr>
            <a:xfrm>
              <a:off x="2801636" y="2240222"/>
              <a:ext cx="74777" cy="62850"/>
            </a:xfrm>
            <a:custGeom>
              <a:avLst/>
              <a:gdLst/>
              <a:ahLst/>
              <a:cxnLst/>
              <a:rect l="l" t="t" r="r" b="b"/>
              <a:pathLst>
                <a:path w="765" h="643" extrusionOk="0">
                  <a:moveTo>
                    <a:pt x="764" y="1"/>
                  </a:moveTo>
                  <a:lnTo>
                    <a:pt x="764" y="1"/>
                  </a:lnTo>
                  <a:cubicBezTo>
                    <a:pt x="642" y="62"/>
                    <a:pt x="490" y="92"/>
                    <a:pt x="337" y="92"/>
                  </a:cubicBezTo>
                  <a:cubicBezTo>
                    <a:pt x="215" y="92"/>
                    <a:pt x="123" y="62"/>
                    <a:pt x="1" y="31"/>
                  </a:cubicBezTo>
                  <a:lnTo>
                    <a:pt x="1" y="31"/>
                  </a:lnTo>
                  <a:cubicBezTo>
                    <a:pt x="62" y="398"/>
                    <a:pt x="215" y="642"/>
                    <a:pt x="398" y="642"/>
                  </a:cubicBezTo>
                  <a:cubicBezTo>
                    <a:pt x="581" y="642"/>
                    <a:pt x="734" y="367"/>
                    <a:pt x="7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2" name="Google Shape;392;p24"/>
            <p:cNvSpPr/>
            <p:nvPr/>
          </p:nvSpPr>
          <p:spPr>
            <a:xfrm>
              <a:off x="2688152" y="2186071"/>
              <a:ext cx="149456" cy="128828"/>
            </a:xfrm>
            <a:custGeom>
              <a:avLst/>
              <a:gdLst/>
              <a:ahLst/>
              <a:cxnLst/>
              <a:rect l="l" t="t" r="r" b="b"/>
              <a:pathLst>
                <a:path w="1529" h="1318" extrusionOk="0">
                  <a:moveTo>
                    <a:pt x="338" y="1"/>
                  </a:moveTo>
                  <a:cubicBezTo>
                    <a:pt x="261" y="1"/>
                    <a:pt x="197" y="22"/>
                    <a:pt x="154" y="66"/>
                  </a:cubicBezTo>
                  <a:cubicBezTo>
                    <a:pt x="1" y="219"/>
                    <a:pt x="154" y="616"/>
                    <a:pt x="490" y="952"/>
                  </a:cubicBezTo>
                  <a:cubicBezTo>
                    <a:pt x="736" y="1175"/>
                    <a:pt x="1014" y="1317"/>
                    <a:pt x="1206" y="1317"/>
                  </a:cubicBezTo>
                  <a:cubicBezTo>
                    <a:pt x="1276" y="1317"/>
                    <a:pt x="1335" y="1298"/>
                    <a:pt x="1376" y="1257"/>
                  </a:cubicBezTo>
                  <a:cubicBezTo>
                    <a:pt x="1528" y="1105"/>
                    <a:pt x="1376" y="707"/>
                    <a:pt x="1040" y="371"/>
                  </a:cubicBezTo>
                  <a:cubicBezTo>
                    <a:pt x="800" y="132"/>
                    <a:pt x="529" y="1"/>
                    <a:pt x="3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3" name="Google Shape;393;p24"/>
            <p:cNvSpPr/>
            <p:nvPr/>
          </p:nvSpPr>
          <p:spPr>
            <a:xfrm>
              <a:off x="2738980" y="2264169"/>
              <a:ext cx="92665" cy="53662"/>
            </a:xfrm>
            <a:custGeom>
              <a:avLst/>
              <a:gdLst/>
              <a:ahLst/>
              <a:cxnLst/>
              <a:rect l="l" t="t" r="r" b="b"/>
              <a:pathLst>
                <a:path w="948" h="549" extrusionOk="0">
                  <a:moveTo>
                    <a:pt x="825" y="0"/>
                  </a:moveTo>
                  <a:cubicBezTo>
                    <a:pt x="672" y="127"/>
                    <a:pt x="498" y="191"/>
                    <a:pt x="303" y="191"/>
                  </a:cubicBezTo>
                  <a:cubicBezTo>
                    <a:pt x="264" y="191"/>
                    <a:pt x="224" y="188"/>
                    <a:pt x="184" y="183"/>
                  </a:cubicBezTo>
                  <a:lnTo>
                    <a:pt x="0" y="183"/>
                  </a:lnTo>
                  <a:cubicBezTo>
                    <a:pt x="224" y="407"/>
                    <a:pt x="497" y="549"/>
                    <a:pt x="687" y="549"/>
                  </a:cubicBezTo>
                  <a:cubicBezTo>
                    <a:pt x="756" y="549"/>
                    <a:pt x="815" y="530"/>
                    <a:pt x="856" y="489"/>
                  </a:cubicBezTo>
                  <a:cubicBezTo>
                    <a:pt x="947" y="397"/>
                    <a:pt x="917" y="214"/>
                    <a:pt x="8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4" name="Google Shape;394;p24"/>
            <p:cNvSpPr/>
            <p:nvPr/>
          </p:nvSpPr>
          <p:spPr>
            <a:xfrm>
              <a:off x="2649347" y="2288019"/>
              <a:ext cx="164314" cy="74775"/>
            </a:xfrm>
            <a:custGeom>
              <a:avLst/>
              <a:gdLst/>
              <a:ahLst/>
              <a:cxnLst/>
              <a:rect l="l" t="t" r="r" b="b"/>
              <a:pathLst>
                <a:path w="1681" h="765" extrusionOk="0">
                  <a:moveTo>
                    <a:pt x="826" y="0"/>
                  </a:moveTo>
                  <a:cubicBezTo>
                    <a:pt x="398" y="0"/>
                    <a:pt x="1" y="184"/>
                    <a:pt x="1" y="398"/>
                  </a:cubicBezTo>
                  <a:cubicBezTo>
                    <a:pt x="1" y="581"/>
                    <a:pt x="367" y="764"/>
                    <a:pt x="826" y="764"/>
                  </a:cubicBezTo>
                  <a:cubicBezTo>
                    <a:pt x="1314" y="764"/>
                    <a:pt x="1681" y="581"/>
                    <a:pt x="1681" y="398"/>
                  </a:cubicBezTo>
                  <a:cubicBezTo>
                    <a:pt x="1681" y="184"/>
                    <a:pt x="1314" y="0"/>
                    <a:pt x="8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5" name="Google Shape;395;p24"/>
            <p:cNvSpPr/>
            <p:nvPr/>
          </p:nvSpPr>
          <p:spPr>
            <a:xfrm>
              <a:off x="2649347" y="2302974"/>
              <a:ext cx="164314" cy="62752"/>
            </a:xfrm>
            <a:custGeom>
              <a:avLst/>
              <a:gdLst/>
              <a:ahLst/>
              <a:cxnLst/>
              <a:rect l="l" t="t" r="r" b="b"/>
              <a:pathLst>
                <a:path w="1681" h="642" extrusionOk="0">
                  <a:moveTo>
                    <a:pt x="1498" y="0"/>
                  </a:moveTo>
                  <a:cubicBezTo>
                    <a:pt x="1328" y="283"/>
                    <a:pt x="1026" y="462"/>
                    <a:pt x="691" y="462"/>
                  </a:cubicBezTo>
                  <a:cubicBezTo>
                    <a:pt x="665" y="462"/>
                    <a:pt x="638" y="461"/>
                    <a:pt x="612" y="458"/>
                  </a:cubicBezTo>
                  <a:cubicBezTo>
                    <a:pt x="398" y="458"/>
                    <a:pt x="184" y="397"/>
                    <a:pt x="1" y="275"/>
                  </a:cubicBezTo>
                  <a:lnTo>
                    <a:pt x="1" y="275"/>
                  </a:lnTo>
                  <a:cubicBezTo>
                    <a:pt x="31" y="489"/>
                    <a:pt x="367" y="642"/>
                    <a:pt x="826" y="642"/>
                  </a:cubicBezTo>
                  <a:cubicBezTo>
                    <a:pt x="1314" y="642"/>
                    <a:pt x="1681" y="458"/>
                    <a:pt x="1681" y="275"/>
                  </a:cubicBezTo>
                  <a:cubicBezTo>
                    <a:pt x="1681" y="153"/>
                    <a:pt x="1620" y="61"/>
                    <a:pt x="14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6" name="Google Shape;396;p24"/>
            <p:cNvSpPr/>
            <p:nvPr/>
          </p:nvSpPr>
          <p:spPr>
            <a:xfrm>
              <a:off x="2688152" y="2338846"/>
              <a:ext cx="149456" cy="128828"/>
            </a:xfrm>
            <a:custGeom>
              <a:avLst/>
              <a:gdLst/>
              <a:ahLst/>
              <a:cxnLst/>
              <a:rect l="l" t="t" r="r" b="b"/>
              <a:pathLst>
                <a:path w="1529" h="1318" extrusionOk="0">
                  <a:moveTo>
                    <a:pt x="1193" y="1"/>
                  </a:moveTo>
                  <a:cubicBezTo>
                    <a:pt x="998" y="1"/>
                    <a:pt x="736" y="143"/>
                    <a:pt x="490" y="366"/>
                  </a:cubicBezTo>
                  <a:cubicBezTo>
                    <a:pt x="154" y="702"/>
                    <a:pt x="1" y="1099"/>
                    <a:pt x="154" y="1252"/>
                  </a:cubicBezTo>
                  <a:cubicBezTo>
                    <a:pt x="197" y="1296"/>
                    <a:pt x="264" y="1317"/>
                    <a:pt x="344" y="1317"/>
                  </a:cubicBezTo>
                  <a:cubicBezTo>
                    <a:pt x="542" y="1317"/>
                    <a:pt x="822" y="1186"/>
                    <a:pt x="1040" y="947"/>
                  </a:cubicBezTo>
                  <a:cubicBezTo>
                    <a:pt x="1376" y="611"/>
                    <a:pt x="1528" y="214"/>
                    <a:pt x="1376" y="61"/>
                  </a:cubicBezTo>
                  <a:cubicBezTo>
                    <a:pt x="1326" y="20"/>
                    <a:pt x="1264" y="1"/>
                    <a:pt x="11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7" name="Google Shape;397;p24"/>
            <p:cNvSpPr/>
            <p:nvPr/>
          </p:nvSpPr>
          <p:spPr>
            <a:xfrm>
              <a:off x="2703107" y="2338455"/>
              <a:ext cx="134501" cy="128730"/>
            </a:xfrm>
            <a:custGeom>
              <a:avLst/>
              <a:gdLst/>
              <a:ahLst/>
              <a:cxnLst/>
              <a:rect l="l" t="t" r="r" b="b"/>
              <a:pathLst>
                <a:path w="1376" h="1317" extrusionOk="0">
                  <a:moveTo>
                    <a:pt x="1003" y="1"/>
                  </a:moveTo>
                  <a:cubicBezTo>
                    <a:pt x="961" y="1"/>
                    <a:pt x="922" y="11"/>
                    <a:pt x="887" y="34"/>
                  </a:cubicBezTo>
                  <a:cubicBezTo>
                    <a:pt x="978" y="615"/>
                    <a:pt x="581" y="1165"/>
                    <a:pt x="1" y="1256"/>
                  </a:cubicBezTo>
                  <a:cubicBezTo>
                    <a:pt x="42" y="1297"/>
                    <a:pt x="100" y="1316"/>
                    <a:pt x="170" y="1316"/>
                  </a:cubicBezTo>
                  <a:cubicBezTo>
                    <a:pt x="362" y="1316"/>
                    <a:pt x="641" y="1174"/>
                    <a:pt x="887" y="951"/>
                  </a:cubicBezTo>
                  <a:cubicBezTo>
                    <a:pt x="1192" y="615"/>
                    <a:pt x="1375" y="218"/>
                    <a:pt x="1223" y="65"/>
                  </a:cubicBezTo>
                  <a:cubicBezTo>
                    <a:pt x="1147" y="27"/>
                    <a:pt x="1072" y="1"/>
                    <a:pt x="10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8" name="Google Shape;398;p24"/>
            <p:cNvSpPr/>
            <p:nvPr/>
          </p:nvSpPr>
          <p:spPr>
            <a:xfrm>
              <a:off x="2798703" y="2350673"/>
              <a:ext cx="74679" cy="167339"/>
            </a:xfrm>
            <a:custGeom>
              <a:avLst/>
              <a:gdLst/>
              <a:ahLst/>
              <a:cxnLst/>
              <a:rect l="l" t="t" r="r" b="b"/>
              <a:pathLst>
                <a:path w="764" h="1712" extrusionOk="0">
                  <a:moveTo>
                    <a:pt x="397" y="1"/>
                  </a:moveTo>
                  <a:cubicBezTo>
                    <a:pt x="184" y="1"/>
                    <a:pt x="0" y="398"/>
                    <a:pt x="0" y="856"/>
                  </a:cubicBezTo>
                  <a:cubicBezTo>
                    <a:pt x="0" y="1345"/>
                    <a:pt x="184" y="1712"/>
                    <a:pt x="397" y="1712"/>
                  </a:cubicBezTo>
                  <a:cubicBezTo>
                    <a:pt x="581" y="1712"/>
                    <a:pt x="764" y="1345"/>
                    <a:pt x="764" y="856"/>
                  </a:cubicBezTo>
                  <a:cubicBezTo>
                    <a:pt x="764" y="398"/>
                    <a:pt x="581" y="1"/>
                    <a:pt x="3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9" name="Google Shape;399;p24"/>
            <p:cNvSpPr/>
            <p:nvPr/>
          </p:nvSpPr>
          <p:spPr>
            <a:xfrm>
              <a:off x="2804666" y="2365628"/>
              <a:ext cx="74777" cy="152384"/>
            </a:xfrm>
            <a:custGeom>
              <a:avLst/>
              <a:gdLst/>
              <a:ahLst/>
              <a:cxnLst/>
              <a:rect l="l" t="t" r="r" b="b"/>
              <a:pathLst>
                <a:path w="765" h="1559" extrusionOk="0">
                  <a:moveTo>
                    <a:pt x="581" y="1"/>
                  </a:moveTo>
                  <a:lnTo>
                    <a:pt x="581" y="1"/>
                  </a:lnTo>
                  <a:cubicBezTo>
                    <a:pt x="611" y="428"/>
                    <a:pt x="367" y="856"/>
                    <a:pt x="0" y="1039"/>
                  </a:cubicBezTo>
                  <a:cubicBezTo>
                    <a:pt x="61" y="1345"/>
                    <a:pt x="184" y="1559"/>
                    <a:pt x="367" y="1559"/>
                  </a:cubicBezTo>
                  <a:cubicBezTo>
                    <a:pt x="550" y="1559"/>
                    <a:pt x="764" y="1192"/>
                    <a:pt x="764" y="703"/>
                  </a:cubicBezTo>
                  <a:cubicBezTo>
                    <a:pt x="764" y="459"/>
                    <a:pt x="703" y="215"/>
                    <a:pt x="5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0" name="Google Shape;400;p24"/>
            <p:cNvSpPr/>
            <p:nvPr/>
          </p:nvSpPr>
          <p:spPr>
            <a:xfrm>
              <a:off x="2840441" y="2338944"/>
              <a:ext cx="149456" cy="130001"/>
            </a:xfrm>
            <a:custGeom>
              <a:avLst/>
              <a:gdLst/>
              <a:ahLst/>
              <a:cxnLst/>
              <a:rect l="l" t="t" r="r" b="b"/>
              <a:pathLst>
                <a:path w="1529" h="1330" extrusionOk="0">
                  <a:moveTo>
                    <a:pt x="320" y="0"/>
                  </a:moveTo>
                  <a:cubicBezTo>
                    <a:pt x="251" y="0"/>
                    <a:pt x="194" y="20"/>
                    <a:pt x="154" y="60"/>
                  </a:cubicBezTo>
                  <a:cubicBezTo>
                    <a:pt x="1" y="213"/>
                    <a:pt x="154" y="610"/>
                    <a:pt x="490" y="946"/>
                  </a:cubicBezTo>
                  <a:cubicBezTo>
                    <a:pt x="728" y="1184"/>
                    <a:pt x="996" y="1330"/>
                    <a:pt x="1187" y="1330"/>
                  </a:cubicBezTo>
                  <a:cubicBezTo>
                    <a:pt x="1265" y="1330"/>
                    <a:pt x="1331" y="1305"/>
                    <a:pt x="1376" y="1251"/>
                  </a:cubicBezTo>
                  <a:cubicBezTo>
                    <a:pt x="1528" y="1098"/>
                    <a:pt x="1376" y="701"/>
                    <a:pt x="1040" y="396"/>
                  </a:cubicBezTo>
                  <a:cubicBezTo>
                    <a:pt x="792" y="149"/>
                    <a:pt x="512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1" name="Google Shape;401;p24"/>
            <p:cNvSpPr/>
            <p:nvPr/>
          </p:nvSpPr>
          <p:spPr>
            <a:xfrm>
              <a:off x="2840441" y="2338944"/>
              <a:ext cx="137531" cy="113384"/>
            </a:xfrm>
            <a:custGeom>
              <a:avLst/>
              <a:gdLst/>
              <a:ahLst/>
              <a:cxnLst/>
              <a:rect l="l" t="t" r="r" b="b"/>
              <a:pathLst>
                <a:path w="1407" h="1160" extrusionOk="0">
                  <a:moveTo>
                    <a:pt x="320" y="0"/>
                  </a:moveTo>
                  <a:cubicBezTo>
                    <a:pt x="251" y="0"/>
                    <a:pt x="194" y="20"/>
                    <a:pt x="154" y="60"/>
                  </a:cubicBezTo>
                  <a:cubicBezTo>
                    <a:pt x="1" y="243"/>
                    <a:pt x="154" y="610"/>
                    <a:pt x="490" y="946"/>
                  </a:cubicBezTo>
                  <a:cubicBezTo>
                    <a:pt x="551" y="946"/>
                    <a:pt x="612" y="932"/>
                    <a:pt x="664" y="932"/>
                  </a:cubicBezTo>
                  <a:cubicBezTo>
                    <a:pt x="690" y="932"/>
                    <a:pt x="714" y="936"/>
                    <a:pt x="734" y="946"/>
                  </a:cubicBezTo>
                  <a:cubicBezTo>
                    <a:pt x="766" y="942"/>
                    <a:pt x="797" y="940"/>
                    <a:pt x="829" y="940"/>
                  </a:cubicBezTo>
                  <a:cubicBezTo>
                    <a:pt x="1041" y="940"/>
                    <a:pt x="1247" y="1027"/>
                    <a:pt x="1406" y="1160"/>
                  </a:cubicBezTo>
                  <a:cubicBezTo>
                    <a:pt x="1406" y="854"/>
                    <a:pt x="1284" y="579"/>
                    <a:pt x="1040" y="396"/>
                  </a:cubicBezTo>
                  <a:cubicBezTo>
                    <a:pt x="792" y="149"/>
                    <a:pt x="512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2" name="Google Shape;402;p24"/>
            <p:cNvSpPr/>
            <p:nvPr/>
          </p:nvSpPr>
          <p:spPr>
            <a:xfrm>
              <a:off x="2864389" y="2290951"/>
              <a:ext cx="167246" cy="74775"/>
            </a:xfrm>
            <a:custGeom>
              <a:avLst/>
              <a:gdLst/>
              <a:ahLst/>
              <a:cxnLst/>
              <a:rect l="l" t="t" r="r" b="b"/>
              <a:pathLst>
                <a:path w="1711" h="765" extrusionOk="0">
                  <a:moveTo>
                    <a:pt x="856" y="1"/>
                  </a:moveTo>
                  <a:cubicBezTo>
                    <a:pt x="397" y="1"/>
                    <a:pt x="0" y="184"/>
                    <a:pt x="0" y="398"/>
                  </a:cubicBezTo>
                  <a:cubicBezTo>
                    <a:pt x="0" y="581"/>
                    <a:pt x="397" y="765"/>
                    <a:pt x="856" y="765"/>
                  </a:cubicBezTo>
                  <a:cubicBezTo>
                    <a:pt x="1314" y="765"/>
                    <a:pt x="1711" y="581"/>
                    <a:pt x="1711" y="398"/>
                  </a:cubicBezTo>
                  <a:cubicBezTo>
                    <a:pt x="1711" y="184"/>
                    <a:pt x="1314" y="1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3" name="Google Shape;403;p24"/>
            <p:cNvSpPr/>
            <p:nvPr/>
          </p:nvSpPr>
          <p:spPr>
            <a:xfrm>
              <a:off x="2864389" y="2290951"/>
              <a:ext cx="146426" cy="74775"/>
            </a:xfrm>
            <a:custGeom>
              <a:avLst/>
              <a:gdLst/>
              <a:ahLst/>
              <a:cxnLst/>
              <a:rect l="l" t="t" r="r" b="b"/>
              <a:pathLst>
                <a:path w="1498" h="765" extrusionOk="0">
                  <a:moveTo>
                    <a:pt x="489" y="1"/>
                  </a:moveTo>
                  <a:cubicBezTo>
                    <a:pt x="214" y="62"/>
                    <a:pt x="0" y="215"/>
                    <a:pt x="0" y="368"/>
                  </a:cubicBezTo>
                  <a:cubicBezTo>
                    <a:pt x="0" y="581"/>
                    <a:pt x="367" y="765"/>
                    <a:pt x="856" y="765"/>
                  </a:cubicBezTo>
                  <a:cubicBezTo>
                    <a:pt x="1069" y="765"/>
                    <a:pt x="1314" y="704"/>
                    <a:pt x="1497" y="612"/>
                  </a:cubicBezTo>
                  <a:lnTo>
                    <a:pt x="1436" y="612"/>
                  </a:lnTo>
                  <a:cubicBezTo>
                    <a:pt x="1414" y="614"/>
                    <a:pt x="1391" y="615"/>
                    <a:pt x="1369" y="615"/>
                  </a:cubicBezTo>
                  <a:cubicBezTo>
                    <a:pt x="995" y="615"/>
                    <a:pt x="633" y="376"/>
                    <a:pt x="4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4" name="Google Shape;404;p24"/>
            <p:cNvSpPr/>
            <p:nvPr/>
          </p:nvSpPr>
          <p:spPr>
            <a:xfrm>
              <a:off x="2840441" y="2186071"/>
              <a:ext cx="149456" cy="129317"/>
            </a:xfrm>
            <a:custGeom>
              <a:avLst/>
              <a:gdLst/>
              <a:ahLst/>
              <a:cxnLst/>
              <a:rect l="l" t="t" r="r" b="b"/>
              <a:pathLst>
                <a:path w="1529" h="1323" extrusionOk="0">
                  <a:moveTo>
                    <a:pt x="1186" y="1"/>
                  </a:moveTo>
                  <a:cubicBezTo>
                    <a:pt x="987" y="1"/>
                    <a:pt x="708" y="132"/>
                    <a:pt x="490" y="371"/>
                  </a:cubicBezTo>
                  <a:cubicBezTo>
                    <a:pt x="154" y="707"/>
                    <a:pt x="1" y="1105"/>
                    <a:pt x="154" y="1257"/>
                  </a:cubicBezTo>
                  <a:cubicBezTo>
                    <a:pt x="206" y="1301"/>
                    <a:pt x="274" y="1322"/>
                    <a:pt x="352" y="1322"/>
                  </a:cubicBezTo>
                  <a:cubicBezTo>
                    <a:pt x="545" y="1322"/>
                    <a:pt x="800" y="1191"/>
                    <a:pt x="1040" y="952"/>
                  </a:cubicBezTo>
                  <a:cubicBezTo>
                    <a:pt x="1376" y="616"/>
                    <a:pt x="1528" y="219"/>
                    <a:pt x="1376" y="66"/>
                  </a:cubicBezTo>
                  <a:cubicBezTo>
                    <a:pt x="1332" y="22"/>
                    <a:pt x="1265" y="1"/>
                    <a:pt x="118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5" name="Google Shape;405;p24"/>
            <p:cNvSpPr/>
            <p:nvPr/>
          </p:nvSpPr>
          <p:spPr>
            <a:xfrm>
              <a:off x="2846403" y="2246184"/>
              <a:ext cx="122575" cy="68715"/>
            </a:xfrm>
            <a:custGeom>
              <a:avLst/>
              <a:gdLst/>
              <a:ahLst/>
              <a:cxnLst/>
              <a:rect l="l" t="t" r="r" b="b"/>
              <a:pathLst>
                <a:path w="1254" h="703" extrusionOk="0">
                  <a:moveTo>
                    <a:pt x="1253" y="1"/>
                  </a:moveTo>
                  <a:cubicBezTo>
                    <a:pt x="1101" y="184"/>
                    <a:pt x="856" y="276"/>
                    <a:pt x="643" y="276"/>
                  </a:cubicBezTo>
                  <a:cubicBezTo>
                    <a:pt x="459" y="276"/>
                    <a:pt x="276" y="245"/>
                    <a:pt x="154" y="123"/>
                  </a:cubicBezTo>
                  <a:cubicBezTo>
                    <a:pt x="32" y="337"/>
                    <a:pt x="1" y="551"/>
                    <a:pt x="93" y="642"/>
                  </a:cubicBezTo>
                  <a:cubicBezTo>
                    <a:pt x="134" y="683"/>
                    <a:pt x="192" y="702"/>
                    <a:pt x="262" y="702"/>
                  </a:cubicBezTo>
                  <a:cubicBezTo>
                    <a:pt x="454" y="702"/>
                    <a:pt x="733" y="560"/>
                    <a:pt x="979" y="337"/>
                  </a:cubicBezTo>
                  <a:cubicBezTo>
                    <a:pt x="1101" y="215"/>
                    <a:pt x="1162" y="123"/>
                    <a:pt x="12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6" name="Google Shape;406;p24"/>
            <p:cNvSpPr/>
            <p:nvPr/>
          </p:nvSpPr>
          <p:spPr>
            <a:xfrm>
              <a:off x="2789711" y="2290951"/>
              <a:ext cx="89732" cy="73797"/>
            </a:xfrm>
            <a:custGeom>
              <a:avLst/>
              <a:gdLst/>
              <a:ahLst/>
              <a:cxnLst/>
              <a:rect l="l" t="t" r="r" b="b"/>
              <a:pathLst>
                <a:path w="918" h="755" extrusionOk="0">
                  <a:moveTo>
                    <a:pt x="520" y="1"/>
                  </a:moveTo>
                  <a:cubicBezTo>
                    <a:pt x="184" y="1"/>
                    <a:pt x="1" y="398"/>
                    <a:pt x="245" y="642"/>
                  </a:cubicBezTo>
                  <a:cubicBezTo>
                    <a:pt x="323" y="720"/>
                    <a:pt x="419" y="755"/>
                    <a:pt x="514" y="755"/>
                  </a:cubicBezTo>
                  <a:cubicBezTo>
                    <a:pt x="718" y="755"/>
                    <a:pt x="917" y="597"/>
                    <a:pt x="917" y="368"/>
                  </a:cubicBezTo>
                  <a:cubicBezTo>
                    <a:pt x="917" y="154"/>
                    <a:pt x="734" y="1"/>
                    <a:pt x="5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7" name="Google Shape;407;p24"/>
            <p:cNvSpPr/>
            <p:nvPr/>
          </p:nvSpPr>
          <p:spPr>
            <a:xfrm>
              <a:off x="3551152" y="2885240"/>
              <a:ext cx="74777" cy="167242"/>
            </a:xfrm>
            <a:custGeom>
              <a:avLst/>
              <a:gdLst/>
              <a:ahLst/>
              <a:cxnLst/>
              <a:rect l="l" t="t" r="r" b="b"/>
              <a:pathLst>
                <a:path w="765" h="1711" extrusionOk="0">
                  <a:moveTo>
                    <a:pt x="398" y="0"/>
                  </a:moveTo>
                  <a:cubicBezTo>
                    <a:pt x="184" y="0"/>
                    <a:pt x="0" y="397"/>
                    <a:pt x="0" y="855"/>
                  </a:cubicBezTo>
                  <a:cubicBezTo>
                    <a:pt x="0" y="1314"/>
                    <a:pt x="184" y="1711"/>
                    <a:pt x="398" y="1711"/>
                  </a:cubicBezTo>
                  <a:cubicBezTo>
                    <a:pt x="581" y="1711"/>
                    <a:pt x="764" y="1344"/>
                    <a:pt x="764" y="855"/>
                  </a:cubicBezTo>
                  <a:cubicBezTo>
                    <a:pt x="764" y="397"/>
                    <a:pt x="581" y="0"/>
                    <a:pt x="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8" name="Google Shape;408;p24"/>
            <p:cNvSpPr/>
            <p:nvPr/>
          </p:nvSpPr>
          <p:spPr>
            <a:xfrm>
              <a:off x="3551152" y="2989730"/>
              <a:ext cx="74777" cy="62752"/>
            </a:xfrm>
            <a:custGeom>
              <a:avLst/>
              <a:gdLst/>
              <a:ahLst/>
              <a:cxnLst/>
              <a:rect l="l" t="t" r="r" b="b"/>
              <a:pathLst>
                <a:path w="765" h="642" extrusionOk="0">
                  <a:moveTo>
                    <a:pt x="764" y="0"/>
                  </a:moveTo>
                  <a:lnTo>
                    <a:pt x="764" y="0"/>
                  </a:lnTo>
                  <a:cubicBezTo>
                    <a:pt x="611" y="61"/>
                    <a:pt x="459" y="92"/>
                    <a:pt x="336" y="92"/>
                  </a:cubicBezTo>
                  <a:cubicBezTo>
                    <a:pt x="214" y="92"/>
                    <a:pt x="92" y="92"/>
                    <a:pt x="0" y="61"/>
                  </a:cubicBezTo>
                  <a:lnTo>
                    <a:pt x="0" y="61"/>
                  </a:lnTo>
                  <a:cubicBezTo>
                    <a:pt x="62" y="397"/>
                    <a:pt x="184" y="642"/>
                    <a:pt x="367" y="642"/>
                  </a:cubicBezTo>
                  <a:cubicBezTo>
                    <a:pt x="550" y="642"/>
                    <a:pt x="734" y="367"/>
                    <a:pt x="7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9" name="Google Shape;409;p24"/>
            <p:cNvSpPr/>
            <p:nvPr/>
          </p:nvSpPr>
          <p:spPr>
            <a:xfrm>
              <a:off x="3437669" y="2936166"/>
              <a:ext cx="146426" cy="129512"/>
            </a:xfrm>
            <a:custGeom>
              <a:avLst/>
              <a:gdLst/>
              <a:ahLst/>
              <a:cxnLst/>
              <a:rect l="l" t="t" r="r" b="b"/>
              <a:pathLst>
                <a:path w="1498" h="1325" extrusionOk="0">
                  <a:moveTo>
                    <a:pt x="320" y="0"/>
                  </a:moveTo>
                  <a:cubicBezTo>
                    <a:pt x="251" y="0"/>
                    <a:pt x="194" y="19"/>
                    <a:pt x="153" y="60"/>
                  </a:cubicBezTo>
                  <a:cubicBezTo>
                    <a:pt x="1" y="212"/>
                    <a:pt x="123" y="609"/>
                    <a:pt x="459" y="945"/>
                  </a:cubicBezTo>
                  <a:cubicBezTo>
                    <a:pt x="702" y="1167"/>
                    <a:pt x="978" y="1324"/>
                    <a:pt x="1169" y="1324"/>
                  </a:cubicBezTo>
                  <a:cubicBezTo>
                    <a:pt x="1242" y="1324"/>
                    <a:pt x="1303" y="1301"/>
                    <a:pt x="1345" y="1251"/>
                  </a:cubicBezTo>
                  <a:cubicBezTo>
                    <a:pt x="1497" y="1098"/>
                    <a:pt x="1345" y="701"/>
                    <a:pt x="1039" y="396"/>
                  </a:cubicBezTo>
                  <a:cubicBezTo>
                    <a:pt x="792" y="148"/>
                    <a:pt x="511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0" name="Google Shape;410;p24"/>
            <p:cNvSpPr/>
            <p:nvPr/>
          </p:nvSpPr>
          <p:spPr>
            <a:xfrm>
              <a:off x="3485467" y="3013580"/>
              <a:ext cx="92665" cy="51316"/>
            </a:xfrm>
            <a:custGeom>
              <a:avLst/>
              <a:gdLst/>
              <a:ahLst/>
              <a:cxnLst/>
              <a:rect l="l" t="t" r="r" b="b"/>
              <a:pathLst>
                <a:path w="948" h="525" extrusionOk="0">
                  <a:moveTo>
                    <a:pt x="856" y="1"/>
                  </a:moveTo>
                  <a:cubicBezTo>
                    <a:pt x="697" y="107"/>
                    <a:pt x="491" y="190"/>
                    <a:pt x="300" y="190"/>
                  </a:cubicBezTo>
                  <a:cubicBezTo>
                    <a:pt x="271" y="190"/>
                    <a:pt x="242" y="188"/>
                    <a:pt x="214" y="184"/>
                  </a:cubicBezTo>
                  <a:lnTo>
                    <a:pt x="0" y="184"/>
                  </a:lnTo>
                  <a:cubicBezTo>
                    <a:pt x="238" y="400"/>
                    <a:pt x="492" y="525"/>
                    <a:pt x="673" y="525"/>
                  </a:cubicBezTo>
                  <a:cubicBezTo>
                    <a:pt x="748" y="525"/>
                    <a:pt x="811" y="504"/>
                    <a:pt x="856" y="459"/>
                  </a:cubicBezTo>
                  <a:cubicBezTo>
                    <a:pt x="947" y="367"/>
                    <a:pt x="947" y="215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1" name="Google Shape;411;p24"/>
            <p:cNvSpPr/>
            <p:nvPr/>
          </p:nvSpPr>
          <p:spPr>
            <a:xfrm>
              <a:off x="3395834" y="3037527"/>
              <a:ext cx="167344" cy="74677"/>
            </a:xfrm>
            <a:custGeom>
              <a:avLst/>
              <a:gdLst/>
              <a:ahLst/>
              <a:cxnLst/>
              <a:rect l="l" t="t" r="r" b="b"/>
              <a:pathLst>
                <a:path w="1712" h="764" extrusionOk="0">
                  <a:moveTo>
                    <a:pt x="856" y="0"/>
                  </a:moveTo>
                  <a:cubicBezTo>
                    <a:pt x="398" y="0"/>
                    <a:pt x="1" y="183"/>
                    <a:pt x="1" y="397"/>
                  </a:cubicBezTo>
                  <a:cubicBezTo>
                    <a:pt x="1" y="580"/>
                    <a:pt x="367" y="764"/>
                    <a:pt x="856" y="764"/>
                  </a:cubicBezTo>
                  <a:cubicBezTo>
                    <a:pt x="1314" y="764"/>
                    <a:pt x="1712" y="611"/>
                    <a:pt x="1712" y="397"/>
                  </a:cubicBezTo>
                  <a:cubicBezTo>
                    <a:pt x="1712" y="183"/>
                    <a:pt x="1314" y="0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2" name="Google Shape;412;p24"/>
            <p:cNvSpPr/>
            <p:nvPr/>
          </p:nvSpPr>
          <p:spPr>
            <a:xfrm>
              <a:off x="3395834" y="3052384"/>
              <a:ext cx="167344" cy="65782"/>
            </a:xfrm>
            <a:custGeom>
              <a:avLst/>
              <a:gdLst/>
              <a:ahLst/>
              <a:cxnLst/>
              <a:rect l="l" t="t" r="r" b="b"/>
              <a:pathLst>
                <a:path w="1712" h="673" extrusionOk="0">
                  <a:moveTo>
                    <a:pt x="1528" y="1"/>
                  </a:moveTo>
                  <a:cubicBezTo>
                    <a:pt x="1358" y="284"/>
                    <a:pt x="1057" y="462"/>
                    <a:pt x="722" y="462"/>
                  </a:cubicBezTo>
                  <a:cubicBezTo>
                    <a:pt x="695" y="462"/>
                    <a:pt x="669" y="461"/>
                    <a:pt x="642" y="459"/>
                  </a:cubicBezTo>
                  <a:cubicBezTo>
                    <a:pt x="614" y="463"/>
                    <a:pt x="586" y="465"/>
                    <a:pt x="557" y="465"/>
                  </a:cubicBezTo>
                  <a:cubicBezTo>
                    <a:pt x="365" y="465"/>
                    <a:pt x="160" y="382"/>
                    <a:pt x="1" y="276"/>
                  </a:cubicBezTo>
                  <a:lnTo>
                    <a:pt x="1" y="276"/>
                  </a:lnTo>
                  <a:cubicBezTo>
                    <a:pt x="31" y="490"/>
                    <a:pt x="398" y="673"/>
                    <a:pt x="856" y="673"/>
                  </a:cubicBezTo>
                  <a:cubicBezTo>
                    <a:pt x="1314" y="673"/>
                    <a:pt x="1712" y="490"/>
                    <a:pt x="1712" y="276"/>
                  </a:cubicBezTo>
                  <a:cubicBezTo>
                    <a:pt x="1712" y="154"/>
                    <a:pt x="1620" y="62"/>
                    <a:pt x="15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3" name="Google Shape;413;p24"/>
            <p:cNvSpPr/>
            <p:nvPr/>
          </p:nvSpPr>
          <p:spPr>
            <a:xfrm>
              <a:off x="3437669" y="3088452"/>
              <a:ext cx="146426" cy="131076"/>
            </a:xfrm>
            <a:custGeom>
              <a:avLst/>
              <a:gdLst/>
              <a:ahLst/>
              <a:cxnLst/>
              <a:rect l="l" t="t" r="r" b="b"/>
              <a:pathLst>
                <a:path w="1498" h="1341" extrusionOk="0">
                  <a:moveTo>
                    <a:pt x="1178" y="0"/>
                  </a:moveTo>
                  <a:cubicBezTo>
                    <a:pt x="987" y="0"/>
                    <a:pt x="706" y="148"/>
                    <a:pt x="459" y="396"/>
                  </a:cubicBezTo>
                  <a:cubicBezTo>
                    <a:pt x="123" y="732"/>
                    <a:pt x="1" y="1098"/>
                    <a:pt x="153" y="1281"/>
                  </a:cubicBezTo>
                  <a:cubicBezTo>
                    <a:pt x="194" y="1322"/>
                    <a:pt x="251" y="1341"/>
                    <a:pt x="319" y="1341"/>
                  </a:cubicBezTo>
                  <a:cubicBezTo>
                    <a:pt x="509" y="1341"/>
                    <a:pt x="784" y="1193"/>
                    <a:pt x="1009" y="945"/>
                  </a:cubicBezTo>
                  <a:cubicBezTo>
                    <a:pt x="1345" y="609"/>
                    <a:pt x="1497" y="212"/>
                    <a:pt x="1345" y="59"/>
                  </a:cubicBezTo>
                  <a:cubicBezTo>
                    <a:pt x="1304" y="19"/>
                    <a:pt x="1247" y="0"/>
                    <a:pt x="11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4" name="Google Shape;414;p24"/>
            <p:cNvSpPr/>
            <p:nvPr/>
          </p:nvSpPr>
          <p:spPr>
            <a:xfrm>
              <a:off x="3449594" y="3087963"/>
              <a:ext cx="134501" cy="131565"/>
            </a:xfrm>
            <a:custGeom>
              <a:avLst/>
              <a:gdLst/>
              <a:ahLst/>
              <a:cxnLst/>
              <a:rect l="l" t="t" r="r" b="b"/>
              <a:pathLst>
                <a:path w="1376" h="1346" extrusionOk="0">
                  <a:moveTo>
                    <a:pt x="1025" y="1"/>
                  </a:moveTo>
                  <a:cubicBezTo>
                    <a:pt x="980" y="1"/>
                    <a:pt x="933" y="11"/>
                    <a:pt x="887" y="34"/>
                  </a:cubicBezTo>
                  <a:cubicBezTo>
                    <a:pt x="978" y="614"/>
                    <a:pt x="581" y="1164"/>
                    <a:pt x="1" y="1256"/>
                  </a:cubicBezTo>
                  <a:lnTo>
                    <a:pt x="1" y="1286"/>
                  </a:lnTo>
                  <a:cubicBezTo>
                    <a:pt x="41" y="1327"/>
                    <a:pt x="98" y="1346"/>
                    <a:pt x="167" y="1346"/>
                  </a:cubicBezTo>
                  <a:cubicBezTo>
                    <a:pt x="359" y="1346"/>
                    <a:pt x="639" y="1198"/>
                    <a:pt x="887" y="950"/>
                  </a:cubicBezTo>
                  <a:cubicBezTo>
                    <a:pt x="1223" y="645"/>
                    <a:pt x="1375" y="217"/>
                    <a:pt x="1223" y="64"/>
                  </a:cubicBezTo>
                  <a:cubicBezTo>
                    <a:pt x="1166" y="27"/>
                    <a:pt x="1098" y="1"/>
                    <a:pt x="10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5" name="Google Shape;415;p24"/>
            <p:cNvSpPr/>
            <p:nvPr/>
          </p:nvSpPr>
          <p:spPr>
            <a:xfrm>
              <a:off x="3548122" y="3103212"/>
              <a:ext cx="74777" cy="164309"/>
            </a:xfrm>
            <a:custGeom>
              <a:avLst/>
              <a:gdLst/>
              <a:ahLst/>
              <a:cxnLst/>
              <a:rect l="l" t="t" r="r" b="b"/>
              <a:pathLst>
                <a:path w="765" h="1681" extrusionOk="0">
                  <a:moveTo>
                    <a:pt x="367" y="0"/>
                  </a:moveTo>
                  <a:cubicBezTo>
                    <a:pt x="184" y="0"/>
                    <a:pt x="1" y="367"/>
                    <a:pt x="1" y="825"/>
                  </a:cubicBezTo>
                  <a:cubicBezTo>
                    <a:pt x="1" y="1314"/>
                    <a:pt x="184" y="1680"/>
                    <a:pt x="367" y="1680"/>
                  </a:cubicBezTo>
                  <a:cubicBezTo>
                    <a:pt x="581" y="1680"/>
                    <a:pt x="765" y="1314"/>
                    <a:pt x="765" y="825"/>
                  </a:cubicBezTo>
                  <a:cubicBezTo>
                    <a:pt x="765" y="367"/>
                    <a:pt x="581" y="0"/>
                    <a:pt x="3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6" name="Google Shape;416;p24"/>
            <p:cNvSpPr/>
            <p:nvPr/>
          </p:nvSpPr>
          <p:spPr>
            <a:xfrm>
              <a:off x="3551152" y="3118069"/>
              <a:ext cx="74777" cy="152384"/>
            </a:xfrm>
            <a:custGeom>
              <a:avLst/>
              <a:gdLst/>
              <a:ahLst/>
              <a:cxnLst/>
              <a:rect l="l" t="t" r="r" b="b"/>
              <a:pathLst>
                <a:path w="765" h="1559" extrusionOk="0">
                  <a:moveTo>
                    <a:pt x="581" y="1"/>
                  </a:moveTo>
                  <a:cubicBezTo>
                    <a:pt x="611" y="429"/>
                    <a:pt x="398" y="826"/>
                    <a:pt x="0" y="1040"/>
                  </a:cubicBezTo>
                  <a:cubicBezTo>
                    <a:pt x="62" y="1345"/>
                    <a:pt x="184" y="1559"/>
                    <a:pt x="367" y="1559"/>
                  </a:cubicBezTo>
                  <a:cubicBezTo>
                    <a:pt x="550" y="1559"/>
                    <a:pt x="764" y="1162"/>
                    <a:pt x="764" y="703"/>
                  </a:cubicBezTo>
                  <a:cubicBezTo>
                    <a:pt x="764" y="459"/>
                    <a:pt x="703" y="215"/>
                    <a:pt x="5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7" name="Google Shape;417;p24"/>
            <p:cNvSpPr/>
            <p:nvPr/>
          </p:nvSpPr>
          <p:spPr>
            <a:xfrm>
              <a:off x="3589958" y="3088452"/>
              <a:ext cx="146426" cy="131076"/>
            </a:xfrm>
            <a:custGeom>
              <a:avLst/>
              <a:gdLst/>
              <a:ahLst/>
              <a:cxnLst/>
              <a:rect l="l" t="t" r="r" b="b"/>
              <a:pathLst>
                <a:path w="1498" h="1341" extrusionOk="0">
                  <a:moveTo>
                    <a:pt x="320" y="0"/>
                  </a:moveTo>
                  <a:cubicBezTo>
                    <a:pt x="251" y="0"/>
                    <a:pt x="194" y="19"/>
                    <a:pt x="153" y="59"/>
                  </a:cubicBezTo>
                  <a:cubicBezTo>
                    <a:pt x="1" y="212"/>
                    <a:pt x="123" y="609"/>
                    <a:pt x="459" y="945"/>
                  </a:cubicBezTo>
                  <a:cubicBezTo>
                    <a:pt x="706" y="1193"/>
                    <a:pt x="987" y="1341"/>
                    <a:pt x="1178" y="1341"/>
                  </a:cubicBezTo>
                  <a:cubicBezTo>
                    <a:pt x="1247" y="1341"/>
                    <a:pt x="1304" y="1322"/>
                    <a:pt x="1345" y="1281"/>
                  </a:cubicBezTo>
                  <a:cubicBezTo>
                    <a:pt x="1497" y="1098"/>
                    <a:pt x="1375" y="701"/>
                    <a:pt x="1039" y="396"/>
                  </a:cubicBezTo>
                  <a:cubicBezTo>
                    <a:pt x="792" y="148"/>
                    <a:pt x="511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8" name="Google Shape;418;p24"/>
            <p:cNvSpPr/>
            <p:nvPr/>
          </p:nvSpPr>
          <p:spPr>
            <a:xfrm>
              <a:off x="3587025" y="3090896"/>
              <a:ext cx="140365" cy="110941"/>
            </a:xfrm>
            <a:custGeom>
              <a:avLst/>
              <a:gdLst/>
              <a:ahLst/>
              <a:cxnLst/>
              <a:rect l="l" t="t" r="r" b="b"/>
              <a:pathLst>
                <a:path w="1436" h="1135" extrusionOk="0">
                  <a:moveTo>
                    <a:pt x="351" y="0"/>
                  </a:moveTo>
                  <a:cubicBezTo>
                    <a:pt x="273" y="0"/>
                    <a:pt x="205" y="21"/>
                    <a:pt x="153" y="65"/>
                  </a:cubicBezTo>
                  <a:cubicBezTo>
                    <a:pt x="0" y="218"/>
                    <a:pt x="153" y="615"/>
                    <a:pt x="489" y="951"/>
                  </a:cubicBezTo>
                  <a:cubicBezTo>
                    <a:pt x="489" y="936"/>
                    <a:pt x="496" y="928"/>
                    <a:pt x="504" y="928"/>
                  </a:cubicBezTo>
                  <a:cubicBezTo>
                    <a:pt x="512" y="928"/>
                    <a:pt x="519" y="936"/>
                    <a:pt x="519" y="951"/>
                  </a:cubicBezTo>
                  <a:cubicBezTo>
                    <a:pt x="580" y="920"/>
                    <a:pt x="672" y="920"/>
                    <a:pt x="764" y="920"/>
                  </a:cubicBezTo>
                  <a:cubicBezTo>
                    <a:pt x="795" y="916"/>
                    <a:pt x="827" y="915"/>
                    <a:pt x="858" y="915"/>
                  </a:cubicBezTo>
                  <a:cubicBezTo>
                    <a:pt x="1070" y="915"/>
                    <a:pt x="1276" y="1001"/>
                    <a:pt x="1436" y="1134"/>
                  </a:cubicBezTo>
                  <a:cubicBezTo>
                    <a:pt x="1436" y="829"/>
                    <a:pt x="1283" y="554"/>
                    <a:pt x="1039" y="371"/>
                  </a:cubicBezTo>
                  <a:cubicBezTo>
                    <a:pt x="799" y="131"/>
                    <a:pt x="544" y="0"/>
                    <a:pt x="3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9" name="Google Shape;419;p24"/>
            <p:cNvSpPr/>
            <p:nvPr/>
          </p:nvSpPr>
          <p:spPr>
            <a:xfrm>
              <a:off x="3610875" y="3043489"/>
              <a:ext cx="167344" cy="74677"/>
            </a:xfrm>
            <a:custGeom>
              <a:avLst/>
              <a:gdLst/>
              <a:ahLst/>
              <a:cxnLst/>
              <a:rect l="l" t="t" r="r" b="b"/>
              <a:pathLst>
                <a:path w="1712" h="764" extrusionOk="0">
                  <a:moveTo>
                    <a:pt x="856" y="0"/>
                  </a:moveTo>
                  <a:cubicBezTo>
                    <a:pt x="398" y="0"/>
                    <a:pt x="0" y="153"/>
                    <a:pt x="0" y="367"/>
                  </a:cubicBezTo>
                  <a:cubicBezTo>
                    <a:pt x="0" y="581"/>
                    <a:pt x="398" y="764"/>
                    <a:pt x="856" y="764"/>
                  </a:cubicBezTo>
                  <a:cubicBezTo>
                    <a:pt x="1345" y="764"/>
                    <a:pt x="1711" y="581"/>
                    <a:pt x="1711" y="367"/>
                  </a:cubicBezTo>
                  <a:cubicBezTo>
                    <a:pt x="1711" y="153"/>
                    <a:pt x="1314" y="0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0" name="Google Shape;420;p24"/>
            <p:cNvSpPr/>
            <p:nvPr/>
          </p:nvSpPr>
          <p:spPr>
            <a:xfrm>
              <a:off x="3610875" y="3040459"/>
              <a:ext cx="149358" cy="74775"/>
            </a:xfrm>
            <a:custGeom>
              <a:avLst/>
              <a:gdLst/>
              <a:ahLst/>
              <a:cxnLst/>
              <a:rect l="l" t="t" r="r" b="b"/>
              <a:pathLst>
                <a:path w="1528" h="765" extrusionOk="0">
                  <a:moveTo>
                    <a:pt x="489" y="1"/>
                  </a:moveTo>
                  <a:cubicBezTo>
                    <a:pt x="214" y="62"/>
                    <a:pt x="0" y="214"/>
                    <a:pt x="0" y="367"/>
                  </a:cubicBezTo>
                  <a:cubicBezTo>
                    <a:pt x="0" y="581"/>
                    <a:pt x="398" y="764"/>
                    <a:pt x="856" y="764"/>
                  </a:cubicBezTo>
                  <a:cubicBezTo>
                    <a:pt x="1072" y="764"/>
                    <a:pt x="1264" y="717"/>
                    <a:pt x="1454" y="642"/>
                  </a:cubicBezTo>
                  <a:lnTo>
                    <a:pt x="1454" y="642"/>
                  </a:lnTo>
                  <a:cubicBezTo>
                    <a:pt x="1458" y="642"/>
                    <a:pt x="1462" y="642"/>
                    <a:pt x="1467" y="642"/>
                  </a:cubicBezTo>
                  <a:lnTo>
                    <a:pt x="1528" y="612"/>
                  </a:lnTo>
                  <a:lnTo>
                    <a:pt x="1528" y="612"/>
                  </a:lnTo>
                  <a:cubicBezTo>
                    <a:pt x="1503" y="622"/>
                    <a:pt x="1478" y="632"/>
                    <a:pt x="1454" y="642"/>
                  </a:cubicBezTo>
                  <a:lnTo>
                    <a:pt x="1454" y="642"/>
                  </a:lnTo>
                  <a:cubicBezTo>
                    <a:pt x="1032" y="637"/>
                    <a:pt x="671" y="394"/>
                    <a:pt x="4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1" name="Google Shape;421;p24"/>
            <p:cNvSpPr/>
            <p:nvPr/>
          </p:nvSpPr>
          <p:spPr>
            <a:xfrm>
              <a:off x="3589958" y="2936166"/>
              <a:ext cx="146426" cy="130001"/>
            </a:xfrm>
            <a:custGeom>
              <a:avLst/>
              <a:gdLst/>
              <a:ahLst/>
              <a:cxnLst/>
              <a:rect l="l" t="t" r="r" b="b"/>
              <a:pathLst>
                <a:path w="1498" h="1330" extrusionOk="0">
                  <a:moveTo>
                    <a:pt x="1178" y="0"/>
                  </a:moveTo>
                  <a:cubicBezTo>
                    <a:pt x="987" y="0"/>
                    <a:pt x="706" y="148"/>
                    <a:pt x="459" y="396"/>
                  </a:cubicBezTo>
                  <a:cubicBezTo>
                    <a:pt x="153" y="701"/>
                    <a:pt x="1" y="1098"/>
                    <a:pt x="153" y="1251"/>
                  </a:cubicBezTo>
                  <a:cubicBezTo>
                    <a:pt x="198" y="1304"/>
                    <a:pt x="263" y="1329"/>
                    <a:pt x="342" y="1329"/>
                  </a:cubicBezTo>
                  <a:cubicBezTo>
                    <a:pt x="533" y="1329"/>
                    <a:pt x="801" y="1183"/>
                    <a:pt x="1039" y="945"/>
                  </a:cubicBezTo>
                  <a:cubicBezTo>
                    <a:pt x="1375" y="609"/>
                    <a:pt x="1497" y="212"/>
                    <a:pt x="1345" y="60"/>
                  </a:cubicBezTo>
                  <a:cubicBezTo>
                    <a:pt x="1304" y="19"/>
                    <a:pt x="1247" y="0"/>
                    <a:pt x="11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2" name="Google Shape;422;p24"/>
            <p:cNvSpPr/>
            <p:nvPr/>
          </p:nvSpPr>
          <p:spPr>
            <a:xfrm>
              <a:off x="3595920" y="2995692"/>
              <a:ext cx="122575" cy="69985"/>
            </a:xfrm>
            <a:custGeom>
              <a:avLst/>
              <a:gdLst/>
              <a:ahLst/>
              <a:cxnLst/>
              <a:rect l="l" t="t" r="r" b="b"/>
              <a:pathLst>
                <a:path w="1254" h="716" extrusionOk="0">
                  <a:moveTo>
                    <a:pt x="1253" y="0"/>
                  </a:moveTo>
                  <a:cubicBezTo>
                    <a:pt x="1100" y="184"/>
                    <a:pt x="856" y="306"/>
                    <a:pt x="642" y="306"/>
                  </a:cubicBezTo>
                  <a:cubicBezTo>
                    <a:pt x="459" y="306"/>
                    <a:pt x="276" y="245"/>
                    <a:pt x="153" y="123"/>
                  </a:cubicBezTo>
                  <a:cubicBezTo>
                    <a:pt x="31" y="367"/>
                    <a:pt x="1" y="550"/>
                    <a:pt x="92" y="642"/>
                  </a:cubicBezTo>
                  <a:cubicBezTo>
                    <a:pt x="134" y="692"/>
                    <a:pt x="195" y="715"/>
                    <a:pt x="268" y="715"/>
                  </a:cubicBezTo>
                  <a:cubicBezTo>
                    <a:pt x="459" y="715"/>
                    <a:pt x="735" y="558"/>
                    <a:pt x="978" y="336"/>
                  </a:cubicBezTo>
                  <a:cubicBezTo>
                    <a:pt x="1070" y="245"/>
                    <a:pt x="1161" y="123"/>
                    <a:pt x="12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3" name="Google Shape;423;p24"/>
            <p:cNvSpPr/>
            <p:nvPr/>
          </p:nvSpPr>
          <p:spPr>
            <a:xfrm>
              <a:off x="3539227" y="3040459"/>
              <a:ext cx="86702" cy="73797"/>
            </a:xfrm>
            <a:custGeom>
              <a:avLst/>
              <a:gdLst/>
              <a:ahLst/>
              <a:cxnLst/>
              <a:rect l="l" t="t" r="r" b="b"/>
              <a:pathLst>
                <a:path w="887" h="755" extrusionOk="0">
                  <a:moveTo>
                    <a:pt x="520" y="1"/>
                  </a:moveTo>
                  <a:cubicBezTo>
                    <a:pt x="153" y="1"/>
                    <a:pt x="0" y="398"/>
                    <a:pt x="245" y="642"/>
                  </a:cubicBezTo>
                  <a:cubicBezTo>
                    <a:pt x="322" y="720"/>
                    <a:pt x="416" y="754"/>
                    <a:pt x="507" y="754"/>
                  </a:cubicBezTo>
                  <a:cubicBezTo>
                    <a:pt x="702" y="754"/>
                    <a:pt x="886" y="596"/>
                    <a:pt x="886" y="367"/>
                  </a:cubicBezTo>
                  <a:cubicBezTo>
                    <a:pt x="886" y="153"/>
                    <a:pt x="703" y="1"/>
                    <a:pt x="5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4" name="Google Shape;424;p24"/>
            <p:cNvSpPr/>
            <p:nvPr/>
          </p:nvSpPr>
          <p:spPr>
            <a:xfrm>
              <a:off x="3476474" y="2243252"/>
              <a:ext cx="74777" cy="167242"/>
            </a:xfrm>
            <a:custGeom>
              <a:avLst/>
              <a:gdLst/>
              <a:ahLst/>
              <a:cxnLst/>
              <a:rect l="l" t="t" r="r" b="b"/>
              <a:pathLst>
                <a:path w="765" h="1711" extrusionOk="0">
                  <a:moveTo>
                    <a:pt x="398" y="0"/>
                  </a:moveTo>
                  <a:cubicBezTo>
                    <a:pt x="184" y="0"/>
                    <a:pt x="1" y="397"/>
                    <a:pt x="1" y="856"/>
                  </a:cubicBezTo>
                  <a:cubicBezTo>
                    <a:pt x="1" y="1314"/>
                    <a:pt x="184" y="1711"/>
                    <a:pt x="398" y="1711"/>
                  </a:cubicBezTo>
                  <a:cubicBezTo>
                    <a:pt x="581" y="1711"/>
                    <a:pt x="764" y="1314"/>
                    <a:pt x="764" y="856"/>
                  </a:cubicBezTo>
                  <a:cubicBezTo>
                    <a:pt x="764" y="397"/>
                    <a:pt x="581" y="0"/>
                    <a:pt x="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5" name="Google Shape;425;p24"/>
            <p:cNvSpPr/>
            <p:nvPr/>
          </p:nvSpPr>
          <p:spPr>
            <a:xfrm>
              <a:off x="3476474" y="2347741"/>
              <a:ext cx="74777" cy="62752"/>
            </a:xfrm>
            <a:custGeom>
              <a:avLst/>
              <a:gdLst/>
              <a:ahLst/>
              <a:cxnLst/>
              <a:rect l="l" t="t" r="r" b="b"/>
              <a:pathLst>
                <a:path w="765" h="642" extrusionOk="0">
                  <a:moveTo>
                    <a:pt x="764" y="0"/>
                  </a:moveTo>
                  <a:lnTo>
                    <a:pt x="764" y="0"/>
                  </a:lnTo>
                  <a:cubicBezTo>
                    <a:pt x="612" y="61"/>
                    <a:pt x="459" y="92"/>
                    <a:pt x="337" y="92"/>
                  </a:cubicBezTo>
                  <a:cubicBezTo>
                    <a:pt x="215" y="92"/>
                    <a:pt x="92" y="92"/>
                    <a:pt x="1" y="61"/>
                  </a:cubicBezTo>
                  <a:lnTo>
                    <a:pt x="1" y="61"/>
                  </a:lnTo>
                  <a:cubicBezTo>
                    <a:pt x="62" y="398"/>
                    <a:pt x="184" y="642"/>
                    <a:pt x="367" y="642"/>
                  </a:cubicBezTo>
                  <a:cubicBezTo>
                    <a:pt x="551" y="642"/>
                    <a:pt x="734" y="367"/>
                    <a:pt x="7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6" name="Google Shape;426;p24"/>
            <p:cNvSpPr/>
            <p:nvPr/>
          </p:nvSpPr>
          <p:spPr>
            <a:xfrm>
              <a:off x="3362991" y="2295252"/>
              <a:ext cx="146426" cy="130001"/>
            </a:xfrm>
            <a:custGeom>
              <a:avLst/>
              <a:gdLst/>
              <a:ahLst/>
              <a:cxnLst/>
              <a:rect l="l" t="t" r="r" b="b"/>
              <a:pathLst>
                <a:path w="1498" h="1330" extrusionOk="0">
                  <a:moveTo>
                    <a:pt x="348" y="1"/>
                  </a:moveTo>
                  <a:cubicBezTo>
                    <a:pt x="266" y="1"/>
                    <a:pt x="198" y="26"/>
                    <a:pt x="154" y="79"/>
                  </a:cubicBezTo>
                  <a:cubicBezTo>
                    <a:pt x="1" y="232"/>
                    <a:pt x="154" y="629"/>
                    <a:pt x="459" y="935"/>
                  </a:cubicBezTo>
                  <a:cubicBezTo>
                    <a:pt x="706" y="1182"/>
                    <a:pt x="987" y="1330"/>
                    <a:pt x="1179" y="1330"/>
                  </a:cubicBezTo>
                  <a:cubicBezTo>
                    <a:pt x="1247" y="1330"/>
                    <a:pt x="1305" y="1311"/>
                    <a:pt x="1345" y="1271"/>
                  </a:cubicBezTo>
                  <a:cubicBezTo>
                    <a:pt x="1498" y="1118"/>
                    <a:pt x="1376" y="721"/>
                    <a:pt x="1040" y="385"/>
                  </a:cubicBezTo>
                  <a:cubicBezTo>
                    <a:pt x="823" y="147"/>
                    <a:pt x="546" y="1"/>
                    <a:pt x="3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7" name="Google Shape;427;p24"/>
            <p:cNvSpPr/>
            <p:nvPr/>
          </p:nvSpPr>
          <p:spPr>
            <a:xfrm>
              <a:off x="3413819" y="2371591"/>
              <a:ext cx="92665" cy="51316"/>
            </a:xfrm>
            <a:custGeom>
              <a:avLst/>
              <a:gdLst/>
              <a:ahLst/>
              <a:cxnLst/>
              <a:rect l="l" t="t" r="r" b="b"/>
              <a:pathLst>
                <a:path w="948" h="525" extrusionOk="0">
                  <a:moveTo>
                    <a:pt x="856" y="1"/>
                  </a:moveTo>
                  <a:cubicBezTo>
                    <a:pt x="696" y="107"/>
                    <a:pt x="491" y="190"/>
                    <a:pt x="300" y="190"/>
                  </a:cubicBezTo>
                  <a:cubicBezTo>
                    <a:pt x="271" y="190"/>
                    <a:pt x="242" y="188"/>
                    <a:pt x="214" y="184"/>
                  </a:cubicBezTo>
                  <a:lnTo>
                    <a:pt x="0" y="184"/>
                  </a:lnTo>
                  <a:cubicBezTo>
                    <a:pt x="238" y="400"/>
                    <a:pt x="491" y="525"/>
                    <a:pt x="673" y="525"/>
                  </a:cubicBezTo>
                  <a:cubicBezTo>
                    <a:pt x="748" y="525"/>
                    <a:pt x="811" y="504"/>
                    <a:pt x="856" y="459"/>
                  </a:cubicBezTo>
                  <a:cubicBezTo>
                    <a:pt x="947" y="367"/>
                    <a:pt x="917" y="215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8" name="Google Shape;428;p24"/>
            <p:cNvSpPr/>
            <p:nvPr/>
          </p:nvSpPr>
          <p:spPr>
            <a:xfrm>
              <a:off x="3321254" y="2395538"/>
              <a:ext cx="167246" cy="74677"/>
            </a:xfrm>
            <a:custGeom>
              <a:avLst/>
              <a:gdLst/>
              <a:ahLst/>
              <a:cxnLst/>
              <a:rect l="l" t="t" r="r" b="b"/>
              <a:pathLst>
                <a:path w="1711" h="764" extrusionOk="0">
                  <a:moveTo>
                    <a:pt x="856" y="0"/>
                  </a:moveTo>
                  <a:cubicBezTo>
                    <a:pt x="397" y="0"/>
                    <a:pt x="0" y="183"/>
                    <a:pt x="0" y="397"/>
                  </a:cubicBezTo>
                  <a:cubicBezTo>
                    <a:pt x="0" y="581"/>
                    <a:pt x="397" y="764"/>
                    <a:pt x="856" y="764"/>
                  </a:cubicBezTo>
                  <a:cubicBezTo>
                    <a:pt x="1314" y="764"/>
                    <a:pt x="1711" y="581"/>
                    <a:pt x="1711" y="397"/>
                  </a:cubicBezTo>
                  <a:cubicBezTo>
                    <a:pt x="1711" y="183"/>
                    <a:pt x="1314" y="0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9" name="Google Shape;429;p24"/>
            <p:cNvSpPr/>
            <p:nvPr/>
          </p:nvSpPr>
          <p:spPr>
            <a:xfrm>
              <a:off x="3324186" y="2410396"/>
              <a:ext cx="164314" cy="62850"/>
            </a:xfrm>
            <a:custGeom>
              <a:avLst/>
              <a:gdLst/>
              <a:ahLst/>
              <a:cxnLst/>
              <a:rect l="l" t="t" r="r" b="b"/>
              <a:pathLst>
                <a:path w="1681" h="643" extrusionOk="0">
                  <a:moveTo>
                    <a:pt x="1498" y="1"/>
                  </a:moveTo>
                  <a:cubicBezTo>
                    <a:pt x="1328" y="284"/>
                    <a:pt x="1026" y="462"/>
                    <a:pt x="691" y="462"/>
                  </a:cubicBezTo>
                  <a:cubicBezTo>
                    <a:pt x="665" y="462"/>
                    <a:pt x="638" y="461"/>
                    <a:pt x="612" y="459"/>
                  </a:cubicBezTo>
                  <a:cubicBezTo>
                    <a:pt x="398" y="459"/>
                    <a:pt x="184" y="398"/>
                    <a:pt x="1" y="276"/>
                  </a:cubicBezTo>
                  <a:lnTo>
                    <a:pt x="1" y="276"/>
                  </a:lnTo>
                  <a:cubicBezTo>
                    <a:pt x="31" y="490"/>
                    <a:pt x="367" y="642"/>
                    <a:pt x="826" y="642"/>
                  </a:cubicBezTo>
                  <a:cubicBezTo>
                    <a:pt x="1314" y="642"/>
                    <a:pt x="1681" y="490"/>
                    <a:pt x="1681" y="276"/>
                  </a:cubicBezTo>
                  <a:cubicBezTo>
                    <a:pt x="1681" y="154"/>
                    <a:pt x="1620" y="62"/>
                    <a:pt x="14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0" name="Google Shape;430;p24"/>
            <p:cNvSpPr/>
            <p:nvPr/>
          </p:nvSpPr>
          <p:spPr>
            <a:xfrm>
              <a:off x="3362991" y="2446463"/>
              <a:ext cx="146426" cy="131076"/>
            </a:xfrm>
            <a:custGeom>
              <a:avLst/>
              <a:gdLst/>
              <a:ahLst/>
              <a:cxnLst/>
              <a:rect l="l" t="t" r="r" b="b"/>
              <a:pathLst>
                <a:path w="1498" h="1341" extrusionOk="0">
                  <a:moveTo>
                    <a:pt x="1179" y="0"/>
                  </a:moveTo>
                  <a:cubicBezTo>
                    <a:pt x="987" y="0"/>
                    <a:pt x="706" y="148"/>
                    <a:pt x="459" y="396"/>
                  </a:cubicBezTo>
                  <a:cubicBezTo>
                    <a:pt x="154" y="701"/>
                    <a:pt x="1" y="1098"/>
                    <a:pt x="154" y="1282"/>
                  </a:cubicBezTo>
                  <a:cubicBezTo>
                    <a:pt x="194" y="1322"/>
                    <a:pt x="251" y="1341"/>
                    <a:pt x="320" y="1341"/>
                  </a:cubicBezTo>
                  <a:cubicBezTo>
                    <a:pt x="512" y="1341"/>
                    <a:pt x="792" y="1193"/>
                    <a:pt x="1040" y="945"/>
                  </a:cubicBezTo>
                  <a:cubicBezTo>
                    <a:pt x="1345" y="609"/>
                    <a:pt x="1498" y="212"/>
                    <a:pt x="1345" y="60"/>
                  </a:cubicBezTo>
                  <a:cubicBezTo>
                    <a:pt x="1305" y="19"/>
                    <a:pt x="1247" y="0"/>
                    <a:pt x="1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1" name="Google Shape;431;p24"/>
            <p:cNvSpPr/>
            <p:nvPr/>
          </p:nvSpPr>
          <p:spPr>
            <a:xfrm>
              <a:off x="3377946" y="2445975"/>
              <a:ext cx="131470" cy="131565"/>
            </a:xfrm>
            <a:custGeom>
              <a:avLst/>
              <a:gdLst/>
              <a:ahLst/>
              <a:cxnLst/>
              <a:rect l="l" t="t" r="r" b="b"/>
              <a:pathLst>
                <a:path w="1345" h="1346" extrusionOk="0">
                  <a:moveTo>
                    <a:pt x="994" y="1"/>
                  </a:moveTo>
                  <a:cubicBezTo>
                    <a:pt x="949" y="1"/>
                    <a:pt x="903" y="11"/>
                    <a:pt x="856" y="34"/>
                  </a:cubicBezTo>
                  <a:cubicBezTo>
                    <a:pt x="978" y="614"/>
                    <a:pt x="581" y="1164"/>
                    <a:pt x="1" y="1256"/>
                  </a:cubicBezTo>
                  <a:lnTo>
                    <a:pt x="1" y="1287"/>
                  </a:lnTo>
                  <a:cubicBezTo>
                    <a:pt x="41" y="1327"/>
                    <a:pt x="98" y="1346"/>
                    <a:pt x="166" y="1346"/>
                  </a:cubicBezTo>
                  <a:cubicBezTo>
                    <a:pt x="357" y="1346"/>
                    <a:pt x="631" y="1198"/>
                    <a:pt x="856" y="950"/>
                  </a:cubicBezTo>
                  <a:cubicBezTo>
                    <a:pt x="1192" y="645"/>
                    <a:pt x="1345" y="217"/>
                    <a:pt x="1192" y="65"/>
                  </a:cubicBezTo>
                  <a:cubicBezTo>
                    <a:pt x="1135" y="27"/>
                    <a:pt x="1067" y="1"/>
                    <a:pt x="9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2" name="Google Shape;432;p24"/>
            <p:cNvSpPr/>
            <p:nvPr/>
          </p:nvSpPr>
          <p:spPr>
            <a:xfrm>
              <a:off x="3473542" y="2461223"/>
              <a:ext cx="74679" cy="164309"/>
            </a:xfrm>
            <a:custGeom>
              <a:avLst/>
              <a:gdLst/>
              <a:ahLst/>
              <a:cxnLst/>
              <a:rect l="l" t="t" r="r" b="b"/>
              <a:pathLst>
                <a:path w="764" h="1681" extrusionOk="0">
                  <a:moveTo>
                    <a:pt x="397" y="0"/>
                  </a:moveTo>
                  <a:cubicBezTo>
                    <a:pt x="183" y="0"/>
                    <a:pt x="0" y="367"/>
                    <a:pt x="0" y="825"/>
                  </a:cubicBezTo>
                  <a:cubicBezTo>
                    <a:pt x="0" y="1314"/>
                    <a:pt x="183" y="1680"/>
                    <a:pt x="397" y="1680"/>
                  </a:cubicBezTo>
                  <a:cubicBezTo>
                    <a:pt x="581" y="1680"/>
                    <a:pt x="764" y="1314"/>
                    <a:pt x="764" y="825"/>
                  </a:cubicBezTo>
                  <a:cubicBezTo>
                    <a:pt x="764" y="367"/>
                    <a:pt x="581" y="0"/>
                    <a:pt x="3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3" name="Google Shape;433;p24"/>
            <p:cNvSpPr/>
            <p:nvPr/>
          </p:nvSpPr>
          <p:spPr>
            <a:xfrm>
              <a:off x="3476474" y="2473148"/>
              <a:ext cx="77709" cy="152384"/>
            </a:xfrm>
            <a:custGeom>
              <a:avLst/>
              <a:gdLst/>
              <a:ahLst/>
              <a:cxnLst/>
              <a:rect l="l" t="t" r="r" b="b"/>
              <a:pathLst>
                <a:path w="795" h="1559" extrusionOk="0">
                  <a:moveTo>
                    <a:pt x="581" y="0"/>
                  </a:moveTo>
                  <a:cubicBezTo>
                    <a:pt x="612" y="428"/>
                    <a:pt x="398" y="856"/>
                    <a:pt x="1" y="1039"/>
                  </a:cubicBezTo>
                  <a:cubicBezTo>
                    <a:pt x="62" y="1345"/>
                    <a:pt x="215" y="1558"/>
                    <a:pt x="398" y="1558"/>
                  </a:cubicBezTo>
                  <a:cubicBezTo>
                    <a:pt x="612" y="1558"/>
                    <a:pt x="764" y="1192"/>
                    <a:pt x="764" y="703"/>
                  </a:cubicBezTo>
                  <a:cubicBezTo>
                    <a:pt x="795" y="459"/>
                    <a:pt x="703" y="214"/>
                    <a:pt x="5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4" name="Google Shape;434;p24"/>
            <p:cNvSpPr/>
            <p:nvPr/>
          </p:nvSpPr>
          <p:spPr>
            <a:xfrm>
              <a:off x="3515280" y="2446463"/>
              <a:ext cx="149456" cy="131076"/>
            </a:xfrm>
            <a:custGeom>
              <a:avLst/>
              <a:gdLst/>
              <a:ahLst/>
              <a:cxnLst/>
              <a:rect l="l" t="t" r="r" b="b"/>
              <a:pathLst>
                <a:path w="1529" h="1341" extrusionOk="0">
                  <a:moveTo>
                    <a:pt x="320" y="0"/>
                  </a:moveTo>
                  <a:cubicBezTo>
                    <a:pt x="251" y="0"/>
                    <a:pt x="194" y="19"/>
                    <a:pt x="154" y="60"/>
                  </a:cubicBezTo>
                  <a:cubicBezTo>
                    <a:pt x="1" y="212"/>
                    <a:pt x="154" y="609"/>
                    <a:pt x="490" y="945"/>
                  </a:cubicBezTo>
                  <a:cubicBezTo>
                    <a:pt x="714" y="1193"/>
                    <a:pt x="989" y="1341"/>
                    <a:pt x="1179" y="1341"/>
                  </a:cubicBezTo>
                  <a:cubicBezTo>
                    <a:pt x="1247" y="1341"/>
                    <a:pt x="1305" y="1322"/>
                    <a:pt x="1345" y="1282"/>
                  </a:cubicBezTo>
                  <a:cubicBezTo>
                    <a:pt x="1528" y="1098"/>
                    <a:pt x="1376" y="701"/>
                    <a:pt x="1039" y="396"/>
                  </a:cubicBezTo>
                  <a:cubicBezTo>
                    <a:pt x="792" y="148"/>
                    <a:pt x="512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5" name="Google Shape;435;p24"/>
            <p:cNvSpPr/>
            <p:nvPr/>
          </p:nvSpPr>
          <p:spPr>
            <a:xfrm>
              <a:off x="3515280" y="2448907"/>
              <a:ext cx="137531" cy="110941"/>
            </a:xfrm>
            <a:custGeom>
              <a:avLst/>
              <a:gdLst/>
              <a:ahLst/>
              <a:cxnLst/>
              <a:rect l="l" t="t" r="r" b="b"/>
              <a:pathLst>
                <a:path w="1407" h="1135" extrusionOk="0">
                  <a:moveTo>
                    <a:pt x="338" y="0"/>
                  </a:moveTo>
                  <a:cubicBezTo>
                    <a:pt x="261" y="0"/>
                    <a:pt x="197" y="21"/>
                    <a:pt x="154" y="65"/>
                  </a:cubicBezTo>
                  <a:cubicBezTo>
                    <a:pt x="1" y="218"/>
                    <a:pt x="154" y="615"/>
                    <a:pt x="459" y="951"/>
                  </a:cubicBezTo>
                  <a:lnTo>
                    <a:pt x="490" y="951"/>
                  </a:lnTo>
                  <a:cubicBezTo>
                    <a:pt x="581" y="920"/>
                    <a:pt x="642" y="920"/>
                    <a:pt x="734" y="920"/>
                  </a:cubicBezTo>
                  <a:cubicBezTo>
                    <a:pt x="766" y="917"/>
                    <a:pt x="797" y="915"/>
                    <a:pt x="829" y="915"/>
                  </a:cubicBezTo>
                  <a:cubicBezTo>
                    <a:pt x="1041" y="915"/>
                    <a:pt x="1246" y="1001"/>
                    <a:pt x="1406" y="1134"/>
                  </a:cubicBezTo>
                  <a:cubicBezTo>
                    <a:pt x="1406" y="829"/>
                    <a:pt x="1253" y="554"/>
                    <a:pt x="1039" y="371"/>
                  </a:cubicBezTo>
                  <a:cubicBezTo>
                    <a:pt x="800" y="131"/>
                    <a:pt x="529" y="0"/>
                    <a:pt x="3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6" name="Google Shape;436;p24"/>
            <p:cNvSpPr/>
            <p:nvPr/>
          </p:nvSpPr>
          <p:spPr>
            <a:xfrm>
              <a:off x="3536197" y="2398471"/>
              <a:ext cx="167344" cy="74775"/>
            </a:xfrm>
            <a:custGeom>
              <a:avLst/>
              <a:gdLst/>
              <a:ahLst/>
              <a:cxnLst/>
              <a:rect l="l" t="t" r="r" b="b"/>
              <a:pathLst>
                <a:path w="1712" h="765" extrusionOk="0">
                  <a:moveTo>
                    <a:pt x="856" y="1"/>
                  </a:moveTo>
                  <a:cubicBezTo>
                    <a:pt x="398" y="1"/>
                    <a:pt x="1" y="184"/>
                    <a:pt x="1" y="398"/>
                  </a:cubicBezTo>
                  <a:cubicBezTo>
                    <a:pt x="1" y="612"/>
                    <a:pt x="398" y="764"/>
                    <a:pt x="856" y="764"/>
                  </a:cubicBezTo>
                  <a:cubicBezTo>
                    <a:pt x="1345" y="764"/>
                    <a:pt x="1711" y="612"/>
                    <a:pt x="1711" y="398"/>
                  </a:cubicBezTo>
                  <a:cubicBezTo>
                    <a:pt x="1711" y="184"/>
                    <a:pt x="1314" y="1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7" name="Google Shape;437;p24"/>
            <p:cNvSpPr/>
            <p:nvPr/>
          </p:nvSpPr>
          <p:spPr>
            <a:xfrm>
              <a:off x="3539227" y="2401501"/>
              <a:ext cx="146426" cy="71745"/>
            </a:xfrm>
            <a:custGeom>
              <a:avLst/>
              <a:gdLst/>
              <a:ahLst/>
              <a:cxnLst/>
              <a:rect l="l" t="t" r="r" b="b"/>
              <a:pathLst>
                <a:path w="1498" h="734" extrusionOk="0">
                  <a:moveTo>
                    <a:pt x="489" y="0"/>
                  </a:moveTo>
                  <a:cubicBezTo>
                    <a:pt x="184" y="61"/>
                    <a:pt x="0" y="184"/>
                    <a:pt x="0" y="336"/>
                  </a:cubicBezTo>
                  <a:cubicBezTo>
                    <a:pt x="0" y="581"/>
                    <a:pt x="367" y="733"/>
                    <a:pt x="825" y="733"/>
                  </a:cubicBezTo>
                  <a:cubicBezTo>
                    <a:pt x="1041" y="733"/>
                    <a:pt x="1233" y="686"/>
                    <a:pt x="1423" y="611"/>
                  </a:cubicBezTo>
                  <a:lnTo>
                    <a:pt x="1423" y="611"/>
                  </a:lnTo>
                  <a:cubicBezTo>
                    <a:pt x="1427" y="611"/>
                    <a:pt x="1432" y="611"/>
                    <a:pt x="1436" y="611"/>
                  </a:cubicBezTo>
                  <a:lnTo>
                    <a:pt x="1497" y="581"/>
                  </a:lnTo>
                  <a:lnTo>
                    <a:pt x="1497" y="581"/>
                  </a:lnTo>
                  <a:cubicBezTo>
                    <a:pt x="1472" y="591"/>
                    <a:pt x="1448" y="601"/>
                    <a:pt x="1423" y="611"/>
                  </a:cubicBezTo>
                  <a:lnTo>
                    <a:pt x="1423" y="611"/>
                  </a:lnTo>
                  <a:cubicBezTo>
                    <a:pt x="1001" y="606"/>
                    <a:pt x="640" y="363"/>
                    <a:pt x="4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8" name="Google Shape;438;p24"/>
            <p:cNvSpPr/>
            <p:nvPr/>
          </p:nvSpPr>
          <p:spPr>
            <a:xfrm>
              <a:off x="3515280" y="2294177"/>
              <a:ext cx="146426" cy="130001"/>
            </a:xfrm>
            <a:custGeom>
              <a:avLst/>
              <a:gdLst/>
              <a:ahLst/>
              <a:cxnLst/>
              <a:rect l="l" t="t" r="r" b="b"/>
              <a:pathLst>
                <a:path w="1498" h="1330" extrusionOk="0">
                  <a:moveTo>
                    <a:pt x="1179" y="0"/>
                  </a:moveTo>
                  <a:cubicBezTo>
                    <a:pt x="989" y="0"/>
                    <a:pt x="714" y="148"/>
                    <a:pt x="490" y="396"/>
                  </a:cubicBezTo>
                  <a:cubicBezTo>
                    <a:pt x="154" y="701"/>
                    <a:pt x="1" y="1098"/>
                    <a:pt x="154" y="1251"/>
                  </a:cubicBezTo>
                  <a:cubicBezTo>
                    <a:pt x="198" y="1305"/>
                    <a:pt x="264" y="1329"/>
                    <a:pt x="342" y="1329"/>
                  </a:cubicBezTo>
                  <a:cubicBezTo>
                    <a:pt x="533" y="1329"/>
                    <a:pt x="802" y="1183"/>
                    <a:pt x="1039" y="946"/>
                  </a:cubicBezTo>
                  <a:cubicBezTo>
                    <a:pt x="1376" y="609"/>
                    <a:pt x="1498" y="212"/>
                    <a:pt x="1345" y="60"/>
                  </a:cubicBezTo>
                  <a:cubicBezTo>
                    <a:pt x="1305" y="19"/>
                    <a:pt x="1247" y="0"/>
                    <a:pt x="1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9" name="Google Shape;439;p24"/>
            <p:cNvSpPr/>
            <p:nvPr/>
          </p:nvSpPr>
          <p:spPr>
            <a:xfrm>
              <a:off x="3521242" y="2353704"/>
              <a:ext cx="122575" cy="67346"/>
            </a:xfrm>
            <a:custGeom>
              <a:avLst/>
              <a:gdLst/>
              <a:ahLst/>
              <a:cxnLst/>
              <a:rect l="l" t="t" r="r" b="b"/>
              <a:pathLst>
                <a:path w="1254" h="689" extrusionOk="0">
                  <a:moveTo>
                    <a:pt x="1253" y="0"/>
                  </a:moveTo>
                  <a:lnTo>
                    <a:pt x="1253" y="0"/>
                  </a:lnTo>
                  <a:cubicBezTo>
                    <a:pt x="1101" y="184"/>
                    <a:pt x="856" y="306"/>
                    <a:pt x="642" y="306"/>
                  </a:cubicBezTo>
                  <a:cubicBezTo>
                    <a:pt x="459" y="306"/>
                    <a:pt x="276" y="245"/>
                    <a:pt x="154" y="123"/>
                  </a:cubicBezTo>
                  <a:cubicBezTo>
                    <a:pt x="31" y="337"/>
                    <a:pt x="1" y="550"/>
                    <a:pt x="93" y="642"/>
                  </a:cubicBezTo>
                  <a:cubicBezTo>
                    <a:pt x="124" y="674"/>
                    <a:pt x="176" y="689"/>
                    <a:pt x="242" y="689"/>
                  </a:cubicBezTo>
                  <a:cubicBezTo>
                    <a:pt x="430" y="689"/>
                    <a:pt x="729" y="563"/>
                    <a:pt x="978" y="337"/>
                  </a:cubicBezTo>
                  <a:cubicBezTo>
                    <a:pt x="1070" y="245"/>
                    <a:pt x="1162" y="123"/>
                    <a:pt x="12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0" name="Google Shape;440;p24"/>
            <p:cNvSpPr/>
            <p:nvPr/>
          </p:nvSpPr>
          <p:spPr>
            <a:xfrm>
              <a:off x="3464549" y="2398471"/>
              <a:ext cx="86702" cy="73797"/>
            </a:xfrm>
            <a:custGeom>
              <a:avLst/>
              <a:gdLst/>
              <a:ahLst/>
              <a:cxnLst/>
              <a:rect l="l" t="t" r="r" b="b"/>
              <a:pathLst>
                <a:path w="887" h="755" extrusionOk="0">
                  <a:moveTo>
                    <a:pt x="520" y="1"/>
                  </a:moveTo>
                  <a:cubicBezTo>
                    <a:pt x="153" y="1"/>
                    <a:pt x="1" y="398"/>
                    <a:pt x="245" y="642"/>
                  </a:cubicBezTo>
                  <a:cubicBezTo>
                    <a:pt x="323" y="720"/>
                    <a:pt x="416" y="754"/>
                    <a:pt x="507" y="754"/>
                  </a:cubicBezTo>
                  <a:cubicBezTo>
                    <a:pt x="702" y="754"/>
                    <a:pt x="886" y="596"/>
                    <a:pt x="886" y="367"/>
                  </a:cubicBezTo>
                  <a:cubicBezTo>
                    <a:pt x="886" y="153"/>
                    <a:pt x="734" y="1"/>
                    <a:pt x="5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1" name="Google Shape;441;p24"/>
            <p:cNvSpPr/>
            <p:nvPr/>
          </p:nvSpPr>
          <p:spPr>
            <a:xfrm>
              <a:off x="2885306" y="2723961"/>
              <a:ext cx="74679" cy="164309"/>
            </a:xfrm>
            <a:custGeom>
              <a:avLst/>
              <a:gdLst/>
              <a:ahLst/>
              <a:cxnLst/>
              <a:rect l="l" t="t" r="r" b="b"/>
              <a:pathLst>
                <a:path w="764" h="1681" extrusionOk="0">
                  <a:moveTo>
                    <a:pt x="367" y="0"/>
                  </a:moveTo>
                  <a:cubicBezTo>
                    <a:pt x="183" y="0"/>
                    <a:pt x="0" y="367"/>
                    <a:pt x="0" y="856"/>
                  </a:cubicBezTo>
                  <a:cubicBezTo>
                    <a:pt x="0" y="1314"/>
                    <a:pt x="153" y="1681"/>
                    <a:pt x="367" y="1681"/>
                  </a:cubicBezTo>
                  <a:cubicBezTo>
                    <a:pt x="581" y="1681"/>
                    <a:pt x="764" y="1314"/>
                    <a:pt x="764" y="856"/>
                  </a:cubicBezTo>
                  <a:cubicBezTo>
                    <a:pt x="764" y="367"/>
                    <a:pt x="581" y="0"/>
                    <a:pt x="3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2" name="Google Shape;442;p24"/>
            <p:cNvSpPr/>
            <p:nvPr/>
          </p:nvSpPr>
          <p:spPr>
            <a:xfrm>
              <a:off x="2882276" y="2828451"/>
              <a:ext cx="74777" cy="59820"/>
            </a:xfrm>
            <a:custGeom>
              <a:avLst/>
              <a:gdLst/>
              <a:ahLst/>
              <a:cxnLst/>
              <a:rect l="l" t="t" r="r" b="b"/>
              <a:pathLst>
                <a:path w="765" h="612" extrusionOk="0">
                  <a:moveTo>
                    <a:pt x="764" y="1"/>
                  </a:moveTo>
                  <a:cubicBezTo>
                    <a:pt x="642" y="62"/>
                    <a:pt x="489" y="92"/>
                    <a:pt x="337" y="92"/>
                  </a:cubicBezTo>
                  <a:cubicBezTo>
                    <a:pt x="214" y="92"/>
                    <a:pt x="123" y="62"/>
                    <a:pt x="1" y="31"/>
                  </a:cubicBezTo>
                  <a:lnTo>
                    <a:pt x="1" y="31"/>
                  </a:lnTo>
                  <a:cubicBezTo>
                    <a:pt x="62" y="367"/>
                    <a:pt x="214" y="612"/>
                    <a:pt x="398" y="612"/>
                  </a:cubicBezTo>
                  <a:cubicBezTo>
                    <a:pt x="581" y="612"/>
                    <a:pt x="734" y="367"/>
                    <a:pt x="7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3" name="Google Shape;443;p24"/>
            <p:cNvSpPr/>
            <p:nvPr/>
          </p:nvSpPr>
          <p:spPr>
            <a:xfrm>
              <a:off x="2768793" y="2773029"/>
              <a:ext cx="149456" cy="130001"/>
            </a:xfrm>
            <a:custGeom>
              <a:avLst/>
              <a:gdLst/>
              <a:ahLst/>
              <a:cxnLst/>
              <a:rect l="l" t="t" r="r" b="b"/>
              <a:pathLst>
                <a:path w="1529" h="1330" extrusionOk="0">
                  <a:moveTo>
                    <a:pt x="356" y="0"/>
                  </a:moveTo>
                  <a:cubicBezTo>
                    <a:pt x="276" y="0"/>
                    <a:pt x="207" y="25"/>
                    <a:pt x="153" y="79"/>
                  </a:cubicBezTo>
                  <a:cubicBezTo>
                    <a:pt x="1" y="232"/>
                    <a:pt x="153" y="629"/>
                    <a:pt x="490" y="934"/>
                  </a:cubicBezTo>
                  <a:cubicBezTo>
                    <a:pt x="737" y="1182"/>
                    <a:pt x="1017" y="1330"/>
                    <a:pt x="1209" y="1330"/>
                  </a:cubicBezTo>
                  <a:cubicBezTo>
                    <a:pt x="1278" y="1330"/>
                    <a:pt x="1335" y="1311"/>
                    <a:pt x="1375" y="1270"/>
                  </a:cubicBezTo>
                  <a:cubicBezTo>
                    <a:pt x="1528" y="1118"/>
                    <a:pt x="1375" y="720"/>
                    <a:pt x="1039" y="384"/>
                  </a:cubicBezTo>
                  <a:cubicBezTo>
                    <a:pt x="802" y="147"/>
                    <a:pt x="548" y="0"/>
                    <a:pt x="3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4" name="Google Shape;444;p24"/>
            <p:cNvSpPr/>
            <p:nvPr/>
          </p:nvSpPr>
          <p:spPr>
            <a:xfrm>
              <a:off x="2819621" y="2852398"/>
              <a:ext cx="98627" cy="52391"/>
            </a:xfrm>
            <a:custGeom>
              <a:avLst/>
              <a:gdLst/>
              <a:ahLst/>
              <a:cxnLst/>
              <a:rect l="l" t="t" r="r" b="b"/>
              <a:pathLst>
                <a:path w="1009" h="536" extrusionOk="0">
                  <a:moveTo>
                    <a:pt x="855" y="0"/>
                  </a:moveTo>
                  <a:cubicBezTo>
                    <a:pt x="642" y="122"/>
                    <a:pt x="428" y="183"/>
                    <a:pt x="183" y="183"/>
                  </a:cubicBezTo>
                  <a:lnTo>
                    <a:pt x="0" y="183"/>
                  </a:lnTo>
                  <a:cubicBezTo>
                    <a:pt x="249" y="410"/>
                    <a:pt x="515" y="536"/>
                    <a:pt x="698" y="536"/>
                  </a:cubicBezTo>
                  <a:cubicBezTo>
                    <a:pt x="762" y="536"/>
                    <a:pt x="816" y="520"/>
                    <a:pt x="855" y="489"/>
                  </a:cubicBezTo>
                  <a:cubicBezTo>
                    <a:pt x="1008" y="336"/>
                    <a:pt x="917" y="214"/>
                    <a:pt x="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5" name="Google Shape;445;p24"/>
            <p:cNvSpPr/>
            <p:nvPr/>
          </p:nvSpPr>
          <p:spPr>
            <a:xfrm>
              <a:off x="2729988" y="2876248"/>
              <a:ext cx="164314" cy="74775"/>
            </a:xfrm>
            <a:custGeom>
              <a:avLst/>
              <a:gdLst/>
              <a:ahLst/>
              <a:cxnLst/>
              <a:rect l="l" t="t" r="r" b="b"/>
              <a:pathLst>
                <a:path w="1681" h="765" extrusionOk="0">
                  <a:moveTo>
                    <a:pt x="856" y="0"/>
                  </a:moveTo>
                  <a:cubicBezTo>
                    <a:pt x="367" y="0"/>
                    <a:pt x="1" y="184"/>
                    <a:pt x="1" y="367"/>
                  </a:cubicBezTo>
                  <a:cubicBezTo>
                    <a:pt x="1" y="581"/>
                    <a:pt x="367" y="764"/>
                    <a:pt x="856" y="764"/>
                  </a:cubicBezTo>
                  <a:cubicBezTo>
                    <a:pt x="1314" y="764"/>
                    <a:pt x="1681" y="581"/>
                    <a:pt x="1681" y="367"/>
                  </a:cubicBezTo>
                  <a:cubicBezTo>
                    <a:pt x="1681" y="184"/>
                    <a:pt x="1314" y="0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6" name="Google Shape;446;p24"/>
            <p:cNvSpPr/>
            <p:nvPr/>
          </p:nvSpPr>
          <p:spPr>
            <a:xfrm>
              <a:off x="2729988" y="2891203"/>
              <a:ext cx="164314" cy="62752"/>
            </a:xfrm>
            <a:custGeom>
              <a:avLst/>
              <a:gdLst/>
              <a:ahLst/>
              <a:cxnLst/>
              <a:rect l="l" t="t" r="r" b="b"/>
              <a:pathLst>
                <a:path w="1681" h="642" extrusionOk="0">
                  <a:moveTo>
                    <a:pt x="1497" y="0"/>
                  </a:moveTo>
                  <a:cubicBezTo>
                    <a:pt x="1314" y="275"/>
                    <a:pt x="978" y="458"/>
                    <a:pt x="612" y="458"/>
                  </a:cubicBezTo>
                  <a:cubicBezTo>
                    <a:pt x="398" y="458"/>
                    <a:pt x="184" y="397"/>
                    <a:pt x="1" y="245"/>
                  </a:cubicBezTo>
                  <a:lnTo>
                    <a:pt x="1" y="245"/>
                  </a:lnTo>
                  <a:cubicBezTo>
                    <a:pt x="31" y="458"/>
                    <a:pt x="367" y="642"/>
                    <a:pt x="856" y="642"/>
                  </a:cubicBezTo>
                  <a:cubicBezTo>
                    <a:pt x="1314" y="642"/>
                    <a:pt x="1681" y="458"/>
                    <a:pt x="1681" y="245"/>
                  </a:cubicBezTo>
                  <a:cubicBezTo>
                    <a:pt x="1681" y="153"/>
                    <a:pt x="1620" y="61"/>
                    <a:pt x="14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7" name="Google Shape;447;p24"/>
            <p:cNvSpPr/>
            <p:nvPr/>
          </p:nvSpPr>
          <p:spPr>
            <a:xfrm>
              <a:off x="2768793" y="2925316"/>
              <a:ext cx="149456" cy="130001"/>
            </a:xfrm>
            <a:custGeom>
              <a:avLst/>
              <a:gdLst/>
              <a:ahLst/>
              <a:cxnLst/>
              <a:rect l="l" t="t" r="r" b="b"/>
              <a:pathLst>
                <a:path w="1529" h="1330" extrusionOk="0">
                  <a:moveTo>
                    <a:pt x="1187" y="0"/>
                  </a:moveTo>
                  <a:cubicBezTo>
                    <a:pt x="996" y="0"/>
                    <a:pt x="727" y="146"/>
                    <a:pt x="490" y="384"/>
                  </a:cubicBezTo>
                  <a:cubicBezTo>
                    <a:pt x="153" y="720"/>
                    <a:pt x="1" y="1118"/>
                    <a:pt x="153" y="1270"/>
                  </a:cubicBezTo>
                  <a:cubicBezTo>
                    <a:pt x="202" y="1311"/>
                    <a:pt x="265" y="1330"/>
                    <a:pt x="338" y="1330"/>
                  </a:cubicBezTo>
                  <a:cubicBezTo>
                    <a:pt x="540" y="1330"/>
                    <a:pt x="815" y="1182"/>
                    <a:pt x="1039" y="934"/>
                  </a:cubicBezTo>
                  <a:cubicBezTo>
                    <a:pt x="1375" y="629"/>
                    <a:pt x="1528" y="232"/>
                    <a:pt x="1375" y="79"/>
                  </a:cubicBezTo>
                  <a:cubicBezTo>
                    <a:pt x="1331" y="25"/>
                    <a:pt x="1265" y="0"/>
                    <a:pt x="11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8" name="Google Shape;448;p24"/>
            <p:cNvSpPr/>
            <p:nvPr/>
          </p:nvSpPr>
          <p:spPr>
            <a:xfrm>
              <a:off x="2783748" y="2925805"/>
              <a:ext cx="134501" cy="129610"/>
            </a:xfrm>
            <a:custGeom>
              <a:avLst/>
              <a:gdLst/>
              <a:ahLst/>
              <a:cxnLst/>
              <a:rect l="l" t="t" r="r" b="b"/>
              <a:pathLst>
                <a:path w="1376" h="1326" extrusionOk="0">
                  <a:moveTo>
                    <a:pt x="1036" y="1"/>
                  </a:moveTo>
                  <a:cubicBezTo>
                    <a:pt x="981" y="1"/>
                    <a:pt x="928" y="16"/>
                    <a:pt x="886" y="43"/>
                  </a:cubicBezTo>
                  <a:cubicBezTo>
                    <a:pt x="978" y="593"/>
                    <a:pt x="581" y="1143"/>
                    <a:pt x="0" y="1235"/>
                  </a:cubicBezTo>
                  <a:lnTo>
                    <a:pt x="0" y="1265"/>
                  </a:lnTo>
                  <a:cubicBezTo>
                    <a:pt x="41" y="1306"/>
                    <a:pt x="100" y="1325"/>
                    <a:pt x="170" y="1325"/>
                  </a:cubicBezTo>
                  <a:cubicBezTo>
                    <a:pt x="362" y="1325"/>
                    <a:pt x="640" y="1183"/>
                    <a:pt x="886" y="960"/>
                  </a:cubicBezTo>
                  <a:cubicBezTo>
                    <a:pt x="1222" y="624"/>
                    <a:pt x="1375" y="227"/>
                    <a:pt x="1222" y="74"/>
                  </a:cubicBezTo>
                  <a:cubicBezTo>
                    <a:pt x="1172" y="23"/>
                    <a:pt x="1103" y="1"/>
                    <a:pt x="10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9" name="Google Shape;449;p24"/>
            <p:cNvSpPr/>
            <p:nvPr/>
          </p:nvSpPr>
          <p:spPr>
            <a:xfrm>
              <a:off x="2882276" y="2938902"/>
              <a:ext cx="74777" cy="167339"/>
            </a:xfrm>
            <a:custGeom>
              <a:avLst/>
              <a:gdLst/>
              <a:ahLst/>
              <a:cxnLst/>
              <a:rect l="l" t="t" r="r" b="b"/>
              <a:pathLst>
                <a:path w="765" h="1712" extrusionOk="0">
                  <a:moveTo>
                    <a:pt x="367" y="1"/>
                  </a:moveTo>
                  <a:cubicBezTo>
                    <a:pt x="184" y="1"/>
                    <a:pt x="1" y="398"/>
                    <a:pt x="1" y="856"/>
                  </a:cubicBezTo>
                  <a:cubicBezTo>
                    <a:pt x="1" y="1315"/>
                    <a:pt x="153" y="1712"/>
                    <a:pt x="367" y="1712"/>
                  </a:cubicBezTo>
                  <a:cubicBezTo>
                    <a:pt x="581" y="1712"/>
                    <a:pt x="764" y="1315"/>
                    <a:pt x="764" y="856"/>
                  </a:cubicBezTo>
                  <a:cubicBezTo>
                    <a:pt x="764" y="398"/>
                    <a:pt x="581" y="1"/>
                    <a:pt x="3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0" name="Google Shape;450;p24"/>
            <p:cNvSpPr/>
            <p:nvPr/>
          </p:nvSpPr>
          <p:spPr>
            <a:xfrm>
              <a:off x="2885306" y="2950925"/>
              <a:ext cx="74679" cy="155317"/>
            </a:xfrm>
            <a:custGeom>
              <a:avLst/>
              <a:gdLst/>
              <a:ahLst/>
              <a:cxnLst/>
              <a:rect l="l" t="t" r="r" b="b"/>
              <a:pathLst>
                <a:path w="764" h="1589" extrusionOk="0">
                  <a:moveTo>
                    <a:pt x="581" y="0"/>
                  </a:moveTo>
                  <a:lnTo>
                    <a:pt x="581" y="0"/>
                  </a:lnTo>
                  <a:cubicBezTo>
                    <a:pt x="611" y="458"/>
                    <a:pt x="367" y="856"/>
                    <a:pt x="0" y="1069"/>
                  </a:cubicBezTo>
                  <a:cubicBezTo>
                    <a:pt x="61" y="1375"/>
                    <a:pt x="183" y="1589"/>
                    <a:pt x="367" y="1589"/>
                  </a:cubicBezTo>
                  <a:cubicBezTo>
                    <a:pt x="581" y="1589"/>
                    <a:pt x="764" y="1192"/>
                    <a:pt x="764" y="733"/>
                  </a:cubicBezTo>
                  <a:cubicBezTo>
                    <a:pt x="764" y="489"/>
                    <a:pt x="703" y="214"/>
                    <a:pt x="5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1" name="Google Shape;451;p24"/>
            <p:cNvSpPr/>
            <p:nvPr/>
          </p:nvSpPr>
          <p:spPr>
            <a:xfrm>
              <a:off x="2921081" y="2927075"/>
              <a:ext cx="149456" cy="128339"/>
            </a:xfrm>
            <a:custGeom>
              <a:avLst/>
              <a:gdLst/>
              <a:ahLst/>
              <a:cxnLst/>
              <a:rect l="l" t="t" r="r" b="b"/>
              <a:pathLst>
                <a:path w="1529" h="1313" extrusionOk="0">
                  <a:moveTo>
                    <a:pt x="341" y="1"/>
                  </a:moveTo>
                  <a:cubicBezTo>
                    <a:pt x="267" y="1"/>
                    <a:pt x="203" y="20"/>
                    <a:pt x="153" y="61"/>
                  </a:cubicBezTo>
                  <a:cubicBezTo>
                    <a:pt x="1" y="214"/>
                    <a:pt x="153" y="611"/>
                    <a:pt x="489" y="947"/>
                  </a:cubicBezTo>
                  <a:cubicBezTo>
                    <a:pt x="735" y="1170"/>
                    <a:pt x="1014" y="1312"/>
                    <a:pt x="1206" y="1312"/>
                  </a:cubicBezTo>
                  <a:cubicBezTo>
                    <a:pt x="1276" y="1312"/>
                    <a:pt x="1334" y="1293"/>
                    <a:pt x="1375" y="1252"/>
                  </a:cubicBezTo>
                  <a:cubicBezTo>
                    <a:pt x="1528" y="1100"/>
                    <a:pt x="1375" y="702"/>
                    <a:pt x="1039" y="366"/>
                  </a:cubicBezTo>
                  <a:cubicBezTo>
                    <a:pt x="816" y="143"/>
                    <a:pt x="543" y="1"/>
                    <a:pt x="3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2" name="Google Shape;452;p24"/>
            <p:cNvSpPr/>
            <p:nvPr/>
          </p:nvSpPr>
          <p:spPr>
            <a:xfrm>
              <a:off x="2921081" y="2927173"/>
              <a:ext cx="140463" cy="113384"/>
            </a:xfrm>
            <a:custGeom>
              <a:avLst/>
              <a:gdLst/>
              <a:ahLst/>
              <a:cxnLst/>
              <a:rect l="l" t="t" r="r" b="b"/>
              <a:pathLst>
                <a:path w="1437" h="1160" extrusionOk="0">
                  <a:moveTo>
                    <a:pt x="320" y="1"/>
                  </a:moveTo>
                  <a:cubicBezTo>
                    <a:pt x="251" y="1"/>
                    <a:pt x="194" y="20"/>
                    <a:pt x="153" y="60"/>
                  </a:cubicBezTo>
                  <a:cubicBezTo>
                    <a:pt x="1" y="213"/>
                    <a:pt x="153" y="610"/>
                    <a:pt x="489" y="946"/>
                  </a:cubicBezTo>
                  <a:lnTo>
                    <a:pt x="520" y="946"/>
                  </a:lnTo>
                  <a:cubicBezTo>
                    <a:pt x="581" y="915"/>
                    <a:pt x="673" y="915"/>
                    <a:pt x="764" y="915"/>
                  </a:cubicBezTo>
                  <a:cubicBezTo>
                    <a:pt x="978" y="915"/>
                    <a:pt x="1223" y="1007"/>
                    <a:pt x="1436" y="1160"/>
                  </a:cubicBezTo>
                  <a:cubicBezTo>
                    <a:pt x="1406" y="854"/>
                    <a:pt x="1284" y="579"/>
                    <a:pt x="1039" y="396"/>
                  </a:cubicBezTo>
                  <a:cubicBezTo>
                    <a:pt x="792" y="149"/>
                    <a:pt x="512" y="1"/>
                    <a:pt x="3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3" name="Google Shape;453;p24"/>
            <p:cNvSpPr/>
            <p:nvPr/>
          </p:nvSpPr>
          <p:spPr>
            <a:xfrm>
              <a:off x="2945029" y="2879180"/>
              <a:ext cx="167246" cy="74775"/>
            </a:xfrm>
            <a:custGeom>
              <a:avLst/>
              <a:gdLst/>
              <a:ahLst/>
              <a:cxnLst/>
              <a:rect l="l" t="t" r="r" b="b"/>
              <a:pathLst>
                <a:path w="1711" h="765" extrusionOk="0">
                  <a:moveTo>
                    <a:pt x="855" y="1"/>
                  </a:moveTo>
                  <a:cubicBezTo>
                    <a:pt x="367" y="1"/>
                    <a:pt x="0" y="184"/>
                    <a:pt x="0" y="368"/>
                  </a:cubicBezTo>
                  <a:cubicBezTo>
                    <a:pt x="0" y="581"/>
                    <a:pt x="367" y="765"/>
                    <a:pt x="855" y="765"/>
                  </a:cubicBezTo>
                  <a:cubicBezTo>
                    <a:pt x="1314" y="765"/>
                    <a:pt x="1711" y="581"/>
                    <a:pt x="1711" y="368"/>
                  </a:cubicBezTo>
                  <a:cubicBezTo>
                    <a:pt x="1711" y="184"/>
                    <a:pt x="1314" y="1"/>
                    <a:pt x="8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4" name="Google Shape;454;p24"/>
            <p:cNvSpPr/>
            <p:nvPr/>
          </p:nvSpPr>
          <p:spPr>
            <a:xfrm>
              <a:off x="2945029" y="2879180"/>
              <a:ext cx="146328" cy="74775"/>
            </a:xfrm>
            <a:custGeom>
              <a:avLst/>
              <a:gdLst/>
              <a:ahLst/>
              <a:cxnLst/>
              <a:rect l="l" t="t" r="r" b="b"/>
              <a:pathLst>
                <a:path w="1497" h="765" extrusionOk="0">
                  <a:moveTo>
                    <a:pt x="489" y="1"/>
                  </a:moveTo>
                  <a:cubicBezTo>
                    <a:pt x="214" y="62"/>
                    <a:pt x="0" y="215"/>
                    <a:pt x="0" y="368"/>
                  </a:cubicBezTo>
                  <a:cubicBezTo>
                    <a:pt x="0" y="551"/>
                    <a:pt x="397" y="765"/>
                    <a:pt x="855" y="765"/>
                  </a:cubicBezTo>
                  <a:cubicBezTo>
                    <a:pt x="1069" y="765"/>
                    <a:pt x="1314" y="704"/>
                    <a:pt x="1497" y="612"/>
                  </a:cubicBezTo>
                  <a:lnTo>
                    <a:pt x="1436" y="612"/>
                  </a:lnTo>
                  <a:cubicBezTo>
                    <a:pt x="1414" y="614"/>
                    <a:pt x="1391" y="615"/>
                    <a:pt x="1369" y="615"/>
                  </a:cubicBezTo>
                  <a:cubicBezTo>
                    <a:pt x="995" y="615"/>
                    <a:pt x="633" y="376"/>
                    <a:pt x="4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5" name="Google Shape;455;p24"/>
            <p:cNvSpPr/>
            <p:nvPr/>
          </p:nvSpPr>
          <p:spPr>
            <a:xfrm>
              <a:off x="2921081" y="2773029"/>
              <a:ext cx="149456" cy="130001"/>
            </a:xfrm>
            <a:custGeom>
              <a:avLst/>
              <a:gdLst/>
              <a:ahLst/>
              <a:cxnLst/>
              <a:rect l="l" t="t" r="r" b="b"/>
              <a:pathLst>
                <a:path w="1529" h="1330" extrusionOk="0">
                  <a:moveTo>
                    <a:pt x="1168" y="0"/>
                  </a:moveTo>
                  <a:cubicBezTo>
                    <a:pt x="968" y="0"/>
                    <a:pt x="706" y="147"/>
                    <a:pt x="489" y="384"/>
                  </a:cubicBezTo>
                  <a:cubicBezTo>
                    <a:pt x="153" y="720"/>
                    <a:pt x="1" y="1118"/>
                    <a:pt x="153" y="1270"/>
                  </a:cubicBezTo>
                  <a:cubicBezTo>
                    <a:pt x="194" y="1311"/>
                    <a:pt x="251" y="1330"/>
                    <a:pt x="320" y="1330"/>
                  </a:cubicBezTo>
                  <a:cubicBezTo>
                    <a:pt x="512" y="1330"/>
                    <a:pt x="792" y="1182"/>
                    <a:pt x="1039" y="934"/>
                  </a:cubicBezTo>
                  <a:cubicBezTo>
                    <a:pt x="1375" y="629"/>
                    <a:pt x="1528" y="232"/>
                    <a:pt x="1375" y="79"/>
                  </a:cubicBezTo>
                  <a:cubicBezTo>
                    <a:pt x="1322" y="25"/>
                    <a:pt x="1250" y="0"/>
                    <a:pt x="11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6" name="Google Shape;456;p24"/>
            <p:cNvSpPr/>
            <p:nvPr/>
          </p:nvSpPr>
          <p:spPr>
            <a:xfrm>
              <a:off x="2927044" y="2834413"/>
              <a:ext cx="122575" cy="66076"/>
            </a:xfrm>
            <a:custGeom>
              <a:avLst/>
              <a:gdLst/>
              <a:ahLst/>
              <a:cxnLst/>
              <a:rect l="l" t="t" r="r" b="b"/>
              <a:pathLst>
                <a:path w="1254" h="676" extrusionOk="0">
                  <a:moveTo>
                    <a:pt x="1253" y="1"/>
                  </a:moveTo>
                  <a:cubicBezTo>
                    <a:pt x="1101" y="184"/>
                    <a:pt x="887" y="276"/>
                    <a:pt x="642" y="276"/>
                  </a:cubicBezTo>
                  <a:cubicBezTo>
                    <a:pt x="459" y="276"/>
                    <a:pt x="276" y="215"/>
                    <a:pt x="154" y="123"/>
                  </a:cubicBezTo>
                  <a:cubicBezTo>
                    <a:pt x="31" y="337"/>
                    <a:pt x="1" y="551"/>
                    <a:pt x="123" y="642"/>
                  </a:cubicBezTo>
                  <a:cubicBezTo>
                    <a:pt x="145" y="664"/>
                    <a:pt x="188" y="676"/>
                    <a:pt x="245" y="676"/>
                  </a:cubicBezTo>
                  <a:cubicBezTo>
                    <a:pt x="426" y="676"/>
                    <a:pt x="746" y="562"/>
                    <a:pt x="978" y="306"/>
                  </a:cubicBezTo>
                  <a:cubicBezTo>
                    <a:pt x="1101" y="215"/>
                    <a:pt x="1192" y="123"/>
                    <a:pt x="12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7" name="Google Shape;457;p24"/>
            <p:cNvSpPr/>
            <p:nvPr/>
          </p:nvSpPr>
          <p:spPr>
            <a:xfrm>
              <a:off x="2870351" y="2876248"/>
              <a:ext cx="89634" cy="75459"/>
            </a:xfrm>
            <a:custGeom>
              <a:avLst/>
              <a:gdLst/>
              <a:ahLst/>
              <a:cxnLst/>
              <a:rect l="l" t="t" r="r" b="b"/>
              <a:pathLst>
                <a:path w="917" h="772" extrusionOk="0">
                  <a:moveTo>
                    <a:pt x="520" y="0"/>
                  </a:moveTo>
                  <a:cubicBezTo>
                    <a:pt x="184" y="0"/>
                    <a:pt x="0" y="428"/>
                    <a:pt x="245" y="673"/>
                  </a:cubicBezTo>
                  <a:cubicBezTo>
                    <a:pt x="322" y="740"/>
                    <a:pt x="418" y="771"/>
                    <a:pt x="513" y="771"/>
                  </a:cubicBezTo>
                  <a:cubicBezTo>
                    <a:pt x="717" y="771"/>
                    <a:pt x="917" y="627"/>
                    <a:pt x="917" y="398"/>
                  </a:cubicBezTo>
                  <a:cubicBezTo>
                    <a:pt x="917" y="184"/>
                    <a:pt x="734" y="0"/>
                    <a:pt x="5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8" name="Google Shape;458;p24"/>
            <p:cNvSpPr/>
            <p:nvPr/>
          </p:nvSpPr>
          <p:spPr>
            <a:xfrm>
              <a:off x="3819856" y="1681903"/>
              <a:ext cx="74777" cy="167242"/>
            </a:xfrm>
            <a:custGeom>
              <a:avLst/>
              <a:gdLst/>
              <a:ahLst/>
              <a:cxnLst/>
              <a:rect l="l" t="t" r="r" b="b"/>
              <a:pathLst>
                <a:path w="765" h="1711" extrusionOk="0">
                  <a:moveTo>
                    <a:pt x="367" y="0"/>
                  </a:moveTo>
                  <a:cubicBezTo>
                    <a:pt x="154" y="0"/>
                    <a:pt x="1" y="397"/>
                    <a:pt x="1" y="855"/>
                  </a:cubicBezTo>
                  <a:cubicBezTo>
                    <a:pt x="1" y="1314"/>
                    <a:pt x="154" y="1711"/>
                    <a:pt x="367" y="1711"/>
                  </a:cubicBezTo>
                  <a:cubicBezTo>
                    <a:pt x="581" y="1711"/>
                    <a:pt x="764" y="1314"/>
                    <a:pt x="764" y="855"/>
                  </a:cubicBezTo>
                  <a:cubicBezTo>
                    <a:pt x="764" y="367"/>
                    <a:pt x="581" y="0"/>
                    <a:pt x="3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9" name="Google Shape;459;p24"/>
            <p:cNvSpPr/>
            <p:nvPr/>
          </p:nvSpPr>
          <p:spPr>
            <a:xfrm>
              <a:off x="3816924" y="1786392"/>
              <a:ext cx="74679" cy="62752"/>
            </a:xfrm>
            <a:custGeom>
              <a:avLst/>
              <a:gdLst/>
              <a:ahLst/>
              <a:cxnLst/>
              <a:rect l="l" t="t" r="r" b="b"/>
              <a:pathLst>
                <a:path w="764" h="642" extrusionOk="0">
                  <a:moveTo>
                    <a:pt x="764" y="0"/>
                  </a:moveTo>
                  <a:lnTo>
                    <a:pt x="764" y="0"/>
                  </a:lnTo>
                  <a:cubicBezTo>
                    <a:pt x="642" y="61"/>
                    <a:pt x="489" y="92"/>
                    <a:pt x="336" y="92"/>
                  </a:cubicBezTo>
                  <a:cubicBezTo>
                    <a:pt x="214" y="92"/>
                    <a:pt x="122" y="61"/>
                    <a:pt x="0" y="31"/>
                  </a:cubicBezTo>
                  <a:lnTo>
                    <a:pt x="0" y="31"/>
                  </a:lnTo>
                  <a:cubicBezTo>
                    <a:pt x="61" y="367"/>
                    <a:pt x="214" y="642"/>
                    <a:pt x="397" y="642"/>
                  </a:cubicBezTo>
                  <a:cubicBezTo>
                    <a:pt x="581" y="642"/>
                    <a:pt x="733" y="367"/>
                    <a:pt x="7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0" name="Google Shape;460;p24"/>
            <p:cNvSpPr/>
            <p:nvPr/>
          </p:nvSpPr>
          <p:spPr>
            <a:xfrm>
              <a:off x="3706373" y="1732241"/>
              <a:ext cx="146426" cy="128730"/>
            </a:xfrm>
            <a:custGeom>
              <a:avLst/>
              <a:gdLst/>
              <a:ahLst/>
              <a:cxnLst/>
              <a:rect l="l" t="t" r="r" b="b"/>
              <a:pathLst>
                <a:path w="1498" h="1317" extrusionOk="0">
                  <a:moveTo>
                    <a:pt x="333" y="1"/>
                  </a:moveTo>
                  <a:cubicBezTo>
                    <a:pt x="259" y="1"/>
                    <a:pt x="198" y="22"/>
                    <a:pt x="154" y="66"/>
                  </a:cubicBezTo>
                  <a:cubicBezTo>
                    <a:pt x="1" y="218"/>
                    <a:pt x="123" y="615"/>
                    <a:pt x="459" y="951"/>
                  </a:cubicBezTo>
                  <a:cubicBezTo>
                    <a:pt x="705" y="1175"/>
                    <a:pt x="984" y="1317"/>
                    <a:pt x="1176" y="1317"/>
                  </a:cubicBezTo>
                  <a:cubicBezTo>
                    <a:pt x="1246" y="1317"/>
                    <a:pt x="1304" y="1298"/>
                    <a:pt x="1345" y="1257"/>
                  </a:cubicBezTo>
                  <a:cubicBezTo>
                    <a:pt x="1498" y="1104"/>
                    <a:pt x="1345" y="707"/>
                    <a:pt x="1040" y="371"/>
                  </a:cubicBezTo>
                  <a:cubicBezTo>
                    <a:pt x="778" y="131"/>
                    <a:pt x="517" y="1"/>
                    <a:pt x="3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1" name="Google Shape;461;p24"/>
            <p:cNvSpPr/>
            <p:nvPr/>
          </p:nvSpPr>
          <p:spPr>
            <a:xfrm>
              <a:off x="3754171" y="1810242"/>
              <a:ext cx="92665" cy="53760"/>
            </a:xfrm>
            <a:custGeom>
              <a:avLst/>
              <a:gdLst/>
              <a:ahLst/>
              <a:cxnLst/>
              <a:rect l="l" t="t" r="r" b="b"/>
              <a:pathLst>
                <a:path w="948" h="550" extrusionOk="0">
                  <a:moveTo>
                    <a:pt x="826" y="1"/>
                  </a:moveTo>
                  <a:cubicBezTo>
                    <a:pt x="642" y="123"/>
                    <a:pt x="428" y="184"/>
                    <a:pt x="184" y="184"/>
                  </a:cubicBezTo>
                  <a:lnTo>
                    <a:pt x="1" y="184"/>
                  </a:lnTo>
                  <a:cubicBezTo>
                    <a:pt x="224" y="408"/>
                    <a:pt x="497" y="549"/>
                    <a:pt x="687" y="549"/>
                  </a:cubicBezTo>
                  <a:cubicBezTo>
                    <a:pt x="757" y="549"/>
                    <a:pt x="815" y="530"/>
                    <a:pt x="856" y="489"/>
                  </a:cubicBezTo>
                  <a:cubicBezTo>
                    <a:pt x="948" y="398"/>
                    <a:pt x="917" y="215"/>
                    <a:pt x="8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2" name="Google Shape;462;p24"/>
            <p:cNvSpPr/>
            <p:nvPr/>
          </p:nvSpPr>
          <p:spPr>
            <a:xfrm>
              <a:off x="3664636" y="1834189"/>
              <a:ext cx="164314" cy="74677"/>
            </a:xfrm>
            <a:custGeom>
              <a:avLst/>
              <a:gdLst/>
              <a:ahLst/>
              <a:cxnLst/>
              <a:rect l="l" t="t" r="r" b="b"/>
              <a:pathLst>
                <a:path w="1681" h="764" extrusionOk="0">
                  <a:moveTo>
                    <a:pt x="825" y="0"/>
                  </a:moveTo>
                  <a:cubicBezTo>
                    <a:pt x="367" y="0"/>
                    <a:pt x="0" y="183"/>
                    <a:pt x="0" y="367"/>
                  </a:cubicBezTo>
                  <a:cubicBezTo>
                    <a:pt x="0" y="580"/>
                    <a:pt x="367" y="764"/>
                    <a:pt x="825" y="764"/>
                  </a:cubicBezTo>
                  <a:cubicBezTo>
                    <a:pt x="1314" y="764"/>
                    <a:pt x="1680" y="580"/>
                    <a:pt x="1680" y="367"/>
                  </a:cubicBezTo>
                  <a:cubicBezTo>
                    <a:pt x="1680" y="183"/>
                    <a:pt x="1314" y="0"/>
                    <a:pt x="8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3" name="Google Shape;463;p24"/>
            <p:cNvSpPr/>
            <p:nvPr/>
          </p:nvSpPr>
          <p:spPr>
            <a:xfrm>
              <a:off x="3664636" y="1849046"/>
              <a:ext cx="164314" cy="62850"/>
            </a:xfrm>
            <a:custGeom>
              <a:avLst/>
              <a:gdLst/>
              <a:ahLst/>
              <a:cxnLst/>
              <a:rect l="l" t="t" r="r" b="b"/>
              <a:pathLst>
                <a:path w="1681" h="643" extrusionOk="0">
                  <a:moveTo>
                    <a:pt x="1497" y="1"/>
                  </a:moveTo>
                  <a:cubicBezTo>
                    <a:pt x="1314" y="276"/>
                    <a:pt x="978" y="459"/>
                    <a:pt x="611" y="459"/>
                  </a:cubicBezTo>
                  <a:cubicBezTo>
                    <a:pt x="397" y="459"/>
                    <a:pt x="184" y="398"/>
                    <a:pt x="0" y="245"/>
                  </a:cubicBezTo>
                  <a:lnTo>
                    <a:pt x="0" y="245"/>
                  </a:lnTo>
                  <a:cubicBezTo>
                    <a:pt x="0" y="459"/>
                    <a:pt x="367" y="642"/>
                    <a:pt x="825" y="642"/>
                  </a:cubicBezTo>
                  <a:cubicBezTo>
                    <a:pt x="1283" y="642"/>
                    <a:pt x="1680" y="459"/>
                    <a:pt x="1680" y="245"/>
                  </a:cubicBezTo>
                  <a:cubicBezTo>
                    <a:pt x="1680" y="154"/>
                    <a:pt x="1619" y="62"/>
                    <a:pt x="14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4" name="Google Shape;464;p24"/>
            <p:cNvSpPr/>
            <p:nvPr/>
          </p:nvSpPr>
          <p:spPr>
            <a:xfrm>
              <a:off x="3703441" y="1885114"/>
              <a:ext cx="149358" cy="128632"/>
            </a:xfrm>
            <a:custGeom>
              <a:avLst/>
              <a:gdLst/>
              <a:ahLst/>
              <a:cxnLst/>
              <a:rect l="l" t="t" r="r" b="b"/>
              <a:pathLst>
                <a:path w="1528" h="1316" extrusionOk="0">
                  <a:moveTo>
                    <a:pt x="1209" y="0"/>
                  </a:moveTo>
                  <a:cubicBezTo>
                    <a:pt x="1017" y="0"/>
                    <a:pt x="737" y="148"/>
                    <a:pt x="489" y="396"/>
                  </a:cubicBezTo>
                  <a:cubicBezTo>
                    <a:pt x="153" y="701"/>
                    <a:pt x="0" y="1098"/>
                    <a:pt x="153" y="1251"/>
                  </a:cubicBezTo>
                  <a:cubicBezTo>
                    <a:pt x="197" y="1295"/>
                    <a:pt x="263" y="1316"/>
                    <a:pt x="343" y="1316"/>
                  </a:cubicBezTo>
                  <a:cubicBezTo>
                    <a:pt x="541" y="1316"/>
                    <a:pt x="821" y="1185"/>
                    <a:pt x="1039" y="945"/>
                  </a:cubicBezTo>
                  <a:cubicBezTo>
                    <a:pt x="1375" y="609"/>
                    <a:pt x="1528" y="212"/>
                    <a:pt x="1375" y="59"/>
                  </a:cubicBezTo>
                  <a:cubicBezTo>
                    <a:pt x="1335" y="19"/>
                    <a:pt x="1277" y="0"/>
                    <a:pt x="12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5" name="Google Shape;465;p24"/>
            <p:cNvSpPr/>
            <p:nvPr/>
          </p:nvSpPr>
          <p:spPr>
            <a:xfrm>
              <a:off x="3718396" y="1883746"/>
              <a:ext cx="134403" cy="129512"/>
            </a:xfrm>
            <a:custGeom>
              <a:avLst/>
              <a:gdLst/>
              <a:ahLst/>
              <a:cxnLst/>
              <a:rect l="l" t="t" r="r" b="b"/>
              <a:pathLst>
                <a:path w="1375" h="1325" extrusionOk="0">
                  <a:moveTo>
                    <a:pt x="1020" y="0"/>
                  </a:moveTo>
                  <a:cubicBezTo>
                    <a:pt x="965" y="0"/>
                    <a:pt x="910" y="15"/>
                    <a:pt x="855" y="43"/>
                  </a:cubicBezTo>
                  <a:cubicBezTo>
                    <a:pt x="978" y="623"/>
                    <a:pt x="581" y="1173"/>
                    <a:pt x="0" y="1234"/>
                  </a:cubicBezTo>
                  <a:cubicBezTo>
                    <a:pt x="0" y="1265"/>
                    <a:pt x="0" y="1265"/>
                    <a:pt x="0" y="1265"/>
                  </a:cubicBezTo>
                  <a:cubicBezTo>
                    <a:pt x="41" y="1306"/>
                    <a:pt x="100" y="1325"/>
                    <a:pt x="170" y="1325"/>
                  </a:cubicBezTo>
                  <a:cubicBezTo>
                    <a:pt x="361" y="1325"/>
                    <a:pt x="640" y="1183"/>
                    <a:pt x="886" y="959"/>
                  </a:cubicBezTo>
                  <a:cubicBezTo>
                    <a:pt x="1192" y="623"/>
                    <a:pt x="1375" y="226"/>
                    <a:pt x="1222" y="73"/>
                  </a:cubicBezTo>
                  <a:cubicBezTo>
                    <a:pt x="1155" y="23"/>
                    <a:pt x="1088" y="0"/>
                    <a:pt x="10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6" name="Google Shape;466;p24"/>
            <p:cNvSpPr/>
            <p:nvPr/>
          </p:nvSpPr>
          <p:spPr>
            <a:xfrm>
              <a:off x="3813894" y="1896844"/>
              <a:ext cx="74777" cy="167339"/>
            </a:xfrm>
            <a:custGeom>
              <a:avLst/>
              <a:gdLst/>
              <a:ahLst/>
              <a:cxnLst/>
              <a:rect l="l" t="t" r="r" b="b"/>
              <a:pathLst>
                <a:path w="765" h="1712" extrusionOk="0">
                  <a:moveTo>
                    <a:pt x="398" y="1"/>
                  </a:moveTo>
                  <a:cubicBezTo>
                    <a:pt x="184" y="1"/>
                    <a:pt x="1" y="398"/>
                    <a:pt x="1" y="856"/>
                  </a:cubicBezTo>
                  <a:cubicBezTo>
                    <a:pt x="1" y="1314"/>
                    <a:pt x="184" y="1711"/>
                    <a:pt x="398" y="1711"/>
                  </a:cubicBezTo>
                  <a:cubicBezTo>
                    <a:pt x="612" y="1711"/>
                    <a:pt x="764" y="1314"/>
                    <a:pt x="764" y="856"/>
                  </a:cubicBezTo>
                  <a:cubicBezTo>
                    <a:pt x="764" y="398"/>
                    <a:pt x="612" y="1"/>
                    <a:pt x="3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7" name="Google Shape;467;p24"/>
            <p:cNvSpPr/>
            <p:nvPr/>
          </p:nvSpPr>
          <p:spPr>
            <a:xfrm>
              <a:off x="3819856" y="1911799"/>
              <a:ext cx="74777" cy="152384"/>
            </a:xfrm>
            <a:custGeom>
              <a:avLst/>
              <a:gdLst/>
              <a:ahLst/>
              <a:cxnLst/>
              <a:rect l="l" t="t" r="r" b="b"/>
              <a:pathLst>
                <a:path w="765" h="1559" extrusionOk="0">
                  <a:moveTo>
                    <a:pt x="551" y="0"/>
                  </a:moveTo>
                  <a:lnTo>
                    <a:pt x="551" y="0"/>
                  </a:lnTo>
                  <a:cubicBezTo>
                    <a:pt x="612" y="428"/>
                    <a:pt x="367" y="825"/>
                    <a:pt x="1" y="1039"/>
                  </a:cubicBezTo>
                  <a:cubicBezTo>
                    <a:pt x="62" y="1344"/>
                    <a:pt x="184" y="1558"/>
                    <a:pt x="367" y="1558"/>
                  </a:cubicBezTo>
                  <a:cubicBezTo>
                    <a:pt x="551" y="1558"/>
                    <a:pt x="764" y="1161"/>
                    <a:pt x="764" y="703"/>
                  </a:cubicBezTo>
                  <a:cubicBezTo>
                    <a:pt x="764" y="459"/>
                    <a:pt x="703" y="214"/>
                    <a:pt x="5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8" name="Google Shape;468;p24"/>
            <p:cNvSpPr/>
            <p:nvPr/>
          </p:nvSpPr>
          <p:spPr>
            <a:xfrm>
              <a:off x="3855729" y="1885017"/>
              <a:ext cx="149358" cy="128730"/>
            </a:xfrm>
            <a:custGeom>
              <a:avLst/>
              <a:gdLst/>
              <a:ahLst/>
              <a:cxnLst/>
              <a:rect l="l" t="t" r="r" b="b"/>
              <a:pathLst>
                <a:path w="1528" h="1317" extrusionOk="0">
                  <a:moveTo>
                    <a:pt x="336" y="1"/>
                  </a:moveTo>
                  <a:cubicBezTo>
                    <a:pt x="264" y="1"/>
                    <a:pt x="202" y="20"/>
                    <a:pt x="153" y="60"/>
                  </a:cubicBezTo>
                  <a:cubicBezTo>
                    <a:pt x="0" y="213"/>
                    <a:pt x="153" y="610"/>
                    <a:pt x="489" y="946"/>
                  </a:cubicBezTo>
                  <a:cubicBezTo>
                    <a:pt x="729" y="1186"/>
                    <a:pt x="999" y="1317"/>
                    <a:pt x="1190" y="1317"/>
                  </a:cubicBezTo>
                  <a:cubicBezTo>
                    <a:pt x="1267" y="1317"/>
                    <a:pt x="1331" y="1296"/>
                    <a:pt x="1375" y="1252"/>
                  </a:cubicBezTo>
                  <a:cubicBezTo>
                    <a:pt x="1528" y="1099"/>
                    <a:pt x="1375" y="702"/>
                    <a:pt x="1039" y="366"/>
                  </a:cubicBezTo>
                  <a:cubicBezTo>
                    <a:pt x="793" y="142"/>
                    <a:pt x="531" y="1"/>
                    <a:pt x="3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9" name="Google Shape;469;p24"/>
            <p:cNvSpPr/>
            <p:nvPr/>
          </p:nvSpPr>
          <p:spPr>
            <a:xfrm>
              <a:off x="3855729" y="1885114"/>
              <a:ext cx="137433" cy="113384"/>
            </a:xfrm>
            <a:custGeom>
              <a:avLst/>
              <a:gdLst/>
              <a:ahLst/>
              <a:cxnLst/>
              <a:rect l="l" t="t" r="r" b="b"/>
              <a:pathLst>
                <a:path w="1406" h="1160" extrusionOk="0">
                  <a:moveTo>
                    <a:pt x="320" y="0"/>
                  </a:moveTo>
                  <a:cubicBezTo>
                    <a:pt x="251" y="0"/>
                    <a:pt x="193" y="19"/>
                    <a:pt x="153" y="59"/>
                  </a:cubicBezTo>
                  <a:cubicBezTo>
                    <a:pt x="0" y="212"/>
                    <a:pt x="153" y="609"/>
                    <a:pt x="459" y="945"/>
                  </a:cubicBezTo>
                  <a:lnTo>
                    <a:pt x="489" y="945"/>
                  </a:lnTo>
                  <a:cubicBezTo>
                    <a:pt x="581" y="945"/>
                    <a:pt x="672" y="915"/>
                    <a:pt x="734" y="915"/>
                  </a:cubicBezTo>
                  <a:cubicBezTo>
                    <a:pt x="978" y="915"/>
                    <a:pt x="1222" y="1006"/>
                    <a:pt x="1406" y="1159"/>
                  </a:cubicBezTo>
                  <a:cubicBezTo>
                    <a:pt x="1406" y="854"/>
                    <a:pt x="1283" y="579"/>
                    <a:pt x="1039" y="396"/>
                  </a:cubicBezTo>
                  <a:cubicBezTo>
                    <a:pt x="792" y="148"/>
                    <a:pt x="511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0" name="Google Shape;470;p24"/>
            <p:cNvSpPr/>
            <p:nvPr/>
          </p:nvSpPr>
          <p:spPr>
            <a:xfrm>
              <a:off x="3879579" y="1837122"/>
              <a:ext cx="167344" cy="74775"/>
            </a:xfrm>
            <a:custGeom>
              <a:avLst/>
              <a:gdLst/>
              <a:ahLst/>
              <a:cxnLst/>
              <a:rect l="l" t="t" r="r" b="b"/>
              <a:pathLst>
                <a:path w="1712" h="765" extrusionOk="0">
                  <a:moveTo>
                    <a:pt x="856" y="1"/>
                  </a:moveTo>
                  <a:cubicBezTo>
                    <a:pt x="367" y="1"/>
                    <a:pt x="1" y="184"/>
                    <a:pt x="1" y="367"/>
                  </a:cubicBezTo>
                  <a:cubicBezTo>
                    <a:pt x="1" y="581"/>
                    <a:pt x="367" y="764"/>
                    <a:pt x="856" y="764"/>
                  </a:cubicBezTo>
                  <a:cubicBezTo>
                    <a:pt x="1314" y="764"/>
                    <a:pt x="1711" y="581"/>
                    <a:pt x="1711" y="367"/>
                  </a:cubicBezTo>
                  <a:cubicBezTo>
                    <a:pt x="1711" y="184"/>
                    <a:pt x="1314" y="1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1" name="Google Shape;471;p24"/>
            <p:cNvSpPr/>
            <p:nvPr/>
          </p:nvSpPr>
          <p:spPr>
            <a:xfrm>
              <a:off x="3879579" y="1837122"/>
              <a:ext cx="146426" cy="74775"/>
            </a:xfrm>
            <a:custGeom>
              <a:avLst/>
              <a:gdLst/>
              <a:ahLst/>
              <a:cxnLst/>
              <a:rect l="l" t="t" r="r" b="b"/>
              <a:pathLst>
                <a:path w="1498" h="765" extrusionOk="0">
                  <a:moveTo>
                    <a:pt x="490" y="1"/>
                  </a:moveTo>
                  <a:cubicBezTo>
                    <a:pt x="184" y="62"/>
                    <a:pt x="1" y="214"/>
                    <a:pt x="1" y="398"/>
                  </a:cubicBezTo>
                  <a:cubicBezTo>
                    <a:pt x="1" y="612"/>
                    <a:pt x="367" y="764"/>
                    <a:pt x="856" y="764"/>
                  </a:cubicBezTo>
                  <a:cubicBezTo>
                    <a:pt x="1070" y="764"/>
                    <a:pt x="1314" y="703"/>
                    <a:pt x="1498" y="612"/>
                  </a:cubicBezTo>
                  <a:lnTo>
                    <a:pt x="1437" y="612"/>
                  </a:lnTo>
                  <a:cubicBezTo>
                    <a:pt x="1414" y="613"/>
                    <a:pt x="1392" y="614"/>
                    <a:pt x="1370" y="614"/>
                  </a:cubicBezTo>
                  <a:cubicBezTo>
                    <a:pt x="995" y="614"/>
                    <a:pt x="634" y="375"/>
                    <a:pt x="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2" name="Google Shape;472;p24"/>
            <p:cNvSpPr/>
            <p:nvPr/>
          </p:nvSpPr>
          <p:spPr>
            <a:xfrm>
              <a:off x="3855729" y="1732241"/>
              <a:ext cx="149358" cy="128730"/>
            </a:xfrm>
            <a:custGeom>
              <a:avLst/>
              <a:gdLst/>
              <a:ahLst/>
              <a:cxnLst/>
              <a:rect l="l" t="t" r="r" b="b"/>
              <a:pathLst>
                <a:path w="1528" h="1317" extrusionOk="0">
                  <a:moveTo>
                    <a:pt x="1185" y="1"/>
                  </a:moveTo>
                  <a:cubicBezTo>
                    <a:pt x="987" y="1"/>
                    <a:pt x="707" y="131"/>
                    <a:pt x="489" y="371"/>
                  </a:cubicBezTo>
                  <a:cubicBezTo>
                    <a:pt x="153" y="707"/>
                    <a:pt x="0" y="1104"/>
                    <a:pt x="153" y="1257"/>
                  </a:cubicBezTo>
                  <a:cubicBezTo>
                    <a:pt x="194" y="1298"/>
                    <a:pt x="253" y="1317"/>
                    <a:pt x="323" y="1317"/>
                  </a:cubicBezTo>
                  <a:cubicBezTo>
                    <a:pt x="514" y="1317"/>
                    <a:pt x="793" y="1175"/>
                    <a:pt x="1039" y="951"/>
                  </a:cubicBezTo>
                  <a:cubicBezTo>
                    <a:pt x="1375" y="615"/>
                    <a:pt x="1528" y="218"/>
                    <a:pt x="1375" y="66"/>
                  </a:cubicBezTo>
                  <a:cubicBezTo>
                    <a:pt x="1331" y="22"/>
                    <a:pt x="1265" y="1"/>
                    <a:pt x="118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3" name="Google Shape;473;p24"/>
            <p:cNvSpPr/>
            <p:nvPr/>
          </p:nvSpPr>
          <p:spPr>
            <a:xfrm>
              <a:off x="3861692" y="1792354"/>
              <a:ext cx="122478" cy="66076"/>
            </a:xfrm>
            <a:custGeom>
              <a:avLst/>
              <a:gdLst/>
              <a:ahLst/>
              <a:cxnLst/>
              <a:rect l="l" t="t" r="r" b="b"/>
              <a:pathLst>
                <a:path w="1253" h="676" extrusionOk="0">
                  <a:moveTo>
                    <a:pt x="1253" y="0"/>
                  </a:moveTo>
                  <a:lnTo>
                    <a:pt x="1253" y="0"/>
                  </a:lnTo>
                  <a:cubicBezTo>
                    <a:pt x="1100" y="184"/>
                    <a:pt x="856" y="275"/>
                    <a:pt x="642" y="275"/>
                  </a:cubicBezTo>
                  <a:cubicBezTo>
                    <a:pt x="459" y="275"/>
                    <a:pt x="275" y="214"/>
                    <a:pt x="153" y="123"/>
                  </a:cubicBezTo>
                  <a:cubicBezTo>
                    <a:pt x="31" y="336"/>
                    <a:pt x="0" y="550"/>
                    <a:pt x="92" y="642"/>
                  </a:cubicBezTo>
                  <a:cubicBezTo>
                    <a:pt x="121" y="664"/>
                    <a:pt x="169" y="675"/>
                    <a:pt x="228" y="675"/>
                  </a:cubicBezTo>
                  <a:cubicBezTo>
                    <a:pt x="415" y="675"/>
                    <a:pt x="723" y="561"/>
                    <a:pt x="978" y="306"/>
                  </a:cubicBezTo>
                  <a:cubicBezTo>
                    <a:pt x="1070" y="214"/>
                    <a:pt x="1161" y="123"/>
                    <a:pt x="12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4" name="Google Shape;474;p24"/>
            <p:cNvSpPr/>
            <p:nvPr/>
          </p:nvSpPr>
          <p:spPr>
            <a:xfrm>
              <a:off x="3804999" y="1834189"/>
              <a:ext cx="89634" cy="76730"/>
            </a:xfrm>
            <a:custGeom>
              <a:avLst/>
              <a:gdLst/>
              <a:ahLst/>
              <a:cxnLst/>
              <a:rect l="l" t="t" r="r" b="b"/>
              <a:pathLst>
                <a:path w="917" h="785" extrusionOk="0">
                  <a:moveTo>
                    <a:pt x="519" y="0"/>
                  </a:moveTo>
                  <a:cubicBezTo>
                    <a:pt x="183" y="0"/>
                    <a:pt x="0" y="428"/>
                    <a:pt x="244" y="672"/>
                  </a:cubicBezTo>
                  <a:cubicBezTo>
                    <a:pt x="322" y="750"/>
                    <a:pt x="419" y="784"/>
                    <a:pt x="514" y="784"/>
                  </a:cubicBezTo>
                  <a:cubicBezTo>
                    <a:pt x="718" y="784"/>
                    <a:pt x="916" y="626"/>
                    <a:pt x="916" y="397"/>
                  </a:cubicBezTo>
                  <a:cubicBezTo>
                    <a:pt x="916" y="183"/>
                    <a:pt x="733" y="0"/>
                    <a:pt x="5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5" name="Google Shape;475;p24"/>
            <p:cNvSpPr/>
            <p:nvPr/>
          </p:nvSpPr>
          <p:spPr>
            <a:xfrm>
              <a:off x="4587261" y="1872994"/>
              <a:ext cx="77709" cy="167242"/>
            </a:xfrm>
            <a:custGeom>
              <a:avLst/>
              <a:gdLst/>
              <a:ahLst/>
              <a:cxnLst/>
              <a:rect l="l" t="t" r="r" b="b"/>
              <a:pathLst>
                <a:path w="795" h="1711" extrusionOk="0">
                  <a:moveTo>
                    <a:pt x="398" y="0"/>
                  </a:moveTo>
                  <a:cubicBezTo>
                    <a:pt x="184" y="0"/>
                    <a:pt x="1" y="397"/>
                    <a:pt x="1" y="856"/>
                  </a:cubicBezTo>
                  <a:cubicBezTo>
                    <a:pt x="1" y="1314"/>
                    <a:pt x="184" y="1711"/>
                    <a:pt x="398" y="1711"/>
                  </a:cubicBezTo>
                  <a:cubicBezTo>
                    <a:pt x="612" y="1711"/>
                    <a:pt x="795" y="1314"/>
                    <a:pt x="795" y="856"/>
                  </a:cubicBezTo>
                  <a:cubicBezTo>
                    <a:pt x="795" y="367"/>
                    <a:pt x="612" y="0"/>
                    <a:pt x="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6" name="Google Shape;476;p24"/>
            <p:cNvSpPr/>
            <p:nvPr/>
          </p:nvSpPr>
          <p:spPr>
            <a:xfrm>
              <a:off x="4587261" y="1977483"/>
              <a:ext cx="74777" cy="59820"/>
            </a:xfrm>
            <a:custGeom>
              <a:avLst/>
              <a:gdLst/>
              <a:ahLst/>
              <a:cxnLst/>
              <a:rect l="l" t="t" r="r" b="b"/>
              <a:pathLst>
                <a:path w="765" h="612" extrusionOk="0">
                  <a:moveTo>
                    <a:pt x="764" y="0"/>
                  </a:moveTo>
                  <a:cubicBezTo>
                    <a:pt x="642" y="61"/>
                    <a:pt x="490" y="92"/>
                    <a:pt x="337" y="92"/>
                  </a:cubicBezTo>
                  <a:cubicBezTo>
                    <a:pt x="215" y="92"/>
                    <a:pt x="123" y="61"/>
                    <a:pt x="1" y="31"/>
                  </a:cubicBezTo>
                  <a:lnTo>
                    <a:pt x="1" y="31"/>
                  </a:lnTo>
                  <a:cubicBezTo>
                    <a:pt x="62" y="367"/>
                    <a:pt x="215" y="611"/>
                    <a:pt x="398" y="611"/>
                  </a:cubicBezTo>
                  <a:cubicBezTo>
                    <a:pt x="581" y="611"/>
                    <a:pt x="734" y="367"/>
                    <a:pt x="7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7" name="Google Shape;477;p24"/>
            <p:cNvSpPr/>
            <p:nvPr/>
          </p:nvSpPr>
          <p:spPr>
            <a:xfrm>
              <a:off x="4473778" y="1923333"/>
              <a:ext cx="149456" cy="128730"/>
            </a:xfrm>
            <a:custGeom>
              <a:avLst/>
              <a:gdLst/>
              <a:ahLst/>
              <a:cxnLst/>
              <a:rect l="l" t="t" r="r" b="b"/>
              <a:pathLst>
                <a:path w="1529" h="1317" extrusionOk="0">
                  <a:moveTo>
                    <a:pt x="338" y="1"/>
                  </a:moveTo>
                  <a:cubicBezTo>
                    <a:pt x="261" y="1"/>
                    <a:pt x="197" y="22"/>
                    <a:pt x="154" y="66"/>
                  </a:cubicBezTo>
                  <a:cubicBezTo>
                    <a:pt x="1" y="218"/>
                    <a:pt x="154" y="615"/>
                    <a:pt x="490" y="921"/>
                  </a:cubicBezTo>
                  <a:cubicBezTo>
                    <a:pt x="737" y="1168"/>
                    <a:pt x="1017" y="1316"/>
                    <a:pt x="1209" y="1316"/>
                  </a:cubicBezTo>
                  <a:cubicBezTo>
                    <a:pt x="1278" y="1316"/>
                    <a:pt x="1335" y="1297"/>
                    <a:pt x="1376" y="1257"/>
                  </a:cubicBezTo>
                  <a:cubicBezTo>
                    <a:pt x="1528" y="1104"/>
                    <a:pt x="1376" y="707"/>
                    <a:pt x="1040" y="371"/>
                  </a:cubicBezTo>
                  <a:cubicBezTo>
                    <a:pt x="800" y="131"/>
                    <a:pt x="529" y="1"/>
                    <a:pt x="3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8" name="Google Shape;478;p24"/>
            <p:cNvSpPr/>
            <p:nvPr/>
          </p:nvSpPr>
          <p:spPr>
            <a:xfrm>
              <a:off x="4524606" y="2001333"/>
              <a:ext cx="92665" cy="53760"/>
            </a:xfrm>
            <a:custGeom>
              <a:avLst/>
              <a:gdLst/>
              <a:ahLst/>
              <a:cxnLst/>
              <a:rect l="l" t="t" r="r" b="b"/>
              <a:pathLst>
                <a:path w="948" h="550" extrusionOk="0">
                  <a:moveTo>
                    <a:pt x="825" y="1"/>
                  </a:moveTo>
                  <a:cubicBezTo>
                    <a:pt x="642" y="123"/>
                    <a:pt x="428" y="184"/>
                    <a:pt x="184" y="184"/>
                  </a:cubicBezTo>
                  <a:lnTo>
                    <a:pt x="0" y="184"/>
                  </a:lnTo>
                  <a:cubicBezTo>
                    <a:pt x="224" y="408"/>
                    <a:pt x="497" y="549"/>
                    <a:pt x="687" y="549"/>
                  </a:cubicBezTo>
                  <a:cubicBezTo>
                    <a:pt x="756" y="549"/>
                    <a:pt x="815" y="530"/>
                    <a:pt x="856" y="490"/>
                  </a:cubicBezTo>
                  <a:cubicBezTo>
                    <a:pt x="947" y="398"/>
                    <a:pt x="917" y="215"/>
                    <a:pt x="8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9" name="Google Shape;479;p24"/>
            <p:cNvSpPr/>
            <p:nvPr/>
          </p:nvSpPr>
          <p:spPr>
            <a:xfrm>
              <a:off x="4432040" y="2025281"/>
              <a:ext cx="167246" cy="74677"/>
            </a:xfrm>
            <a:custGeom>
              <a:avLst/>
              <a:gdLst/>
              <a:ahLst/>
              <a:cxnLst/>
              <a:rect l="l" t="t" r="r" b="b"/>
              <a:pathLst>
                <a:path w="1711" h="764" extrusionOk="0">
                  <a:moveTo>
                    <a:pt x="856" y="0"/>
                  </a:moveTo>
                  <a:cubicBezTo>
                    <a:pt x="397" y="0"/>
                    <a:pt x="0" y="183"/>
                    <a:pt x="0" y="367"/>
                  </a:cubicBezTo>
                  <a:cubicBezTo>
                    <a:pt x="0" y="581"/>
                    <a:pt x="397" y="764"/>
                    <a:pt x="856" y="764"/>
                  </a:cubicBezTo>
                  <a:cubicBezTo>
                    <a:pt x="1314" y="764"/>
                    <a:pt x="1711" y="581"/>
                    <a:pt x="1711" y="367"/>
                  </a:cubicBezTo>
                  <a:cubicBezTo>
                    <a:pt x="1711" y="183"/>
                    <a:pt x="1314" y="0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0" name="Google Shape;480;p24"/>
            <p:cNvSpPr/>
            <p:nvPr/>
          </p:nvSpPr>
          <p:spPr>
            <a:xfrm>
              <a:off x="4434972" y="2040138"/>
              <a:ext cx="164314" cy="62850"/>
            </a:xfrm>
            <a:custGeom>
              <a:avLst/>
              <a:gdLst/>
              <a:ahLst/>
              <a:cxnLst/>
              <a:rect l="l" t="t" r="r" b="b"/>
              <a:pathLst>
                <a:path w="1681" h="643" extrusionOk="0">
                  <a:moveTo>
                    <a:pt x="1498" y="1"/>
                  </a:moveTo>
                  <a:cubicBezTo>
                    <a:pt x="1314" y="306"/>
                    <a:pt x="978" y="459"/>
                    <a:pt x="612" y="459"/>
                  </a:cubicBezTo>
                  <a:cubicBezTo>
                    <a:pt x="398" y="459"/>
                    <a:pt x="184" y="398"/>
                    <a:pt x="1" y="276"/>
                  </a:cubicBezTo>
                  <a:lnTo>
                    <a:pt x="1" y="276"/>
                  </a:lnTo>
                  <a:cubicBezTo>
                    <a:pt x="1" y="459"/>
                    <a:pt x="367" y="642"/>
                    <a:pt x="826" y="642"/>
                  </a:cubicBezTo>
                  <a:cubicBezTo>
                    <a:pt x="1284" y="642"/>
                    <a:pt x="1681" y="459"/>
                    <a:pt x="1681" y="276"/>
                  </a:cubicBezTo>
                  <a:cubicBezTo>
                    <a:pt x="1681" y="154"/>
                    <a:pt x="1620" y="62"/>
                    <a:pt x="14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1" name="Google Shape;481;p24"/>
            <p:cNvSpPr/>
            <p:nvPr/>
          </p:nvSpPr>
          <p:spPr>
            <a:xfrm>
              <a:off x="4473778" y="2075619"/>
              <a:ext cx="149456" cy="129219"/>
            </a:xfrm>
            <a:custGeom>
              <a:avLst/>
              <a:gdLst/>
              <a:ahLst/>
              <a:cxnLst/>
              <a:rect l="l" t="t" r="r" b="b"/>
              <a:pathLst>
                <a:path w="1529" h="1322" extrusionOk="0">
                  <a:moveTo>
                    <a:pt x="1191" y="1"/>
                  </a:moveTo>
                  <a:cubicBezTo>
                    <a:pt x="1000" y="1"/>
                    <a:pt x="729" y="131"/>
                    <a:pt x="490" y="371"/>
                  </a:cubicBezTo>
                  <a:cubicBezTo>
                    <a:pt x="154" y="738"/>
                    <a:pt x="1" y="1104"/>
                    <a:pt x="154" y="1257"/>
                  </a:cubicBezTo>
                  <a:cubicBezTo>
                    <a:pt x="197" y="1301"/>
                    <a:pt x="264" y="1322"/>
                    <a:pt x="344" y="1322"/>
                  </a:cubicBezTo>
                  <a:cubicBezTo>
                    <a:pt x="542" y="1322"/>
                    <a:pt x="822" y="1191"/>
                    <a:pt x="1040" y="951"/>
                  </a:cubicBezTo>
                  <a:cubicBezTo>
                    <a:pt x="1376" y="615"/>
                    <a:pt x="1528" y="218"/>
                    <a:pt x="1376" y="66"/>
                  </a:cubicBezTo>
                  <a:cubicBezTo>
                    <a:pt x="1332" y="22"/>
                    <a:pt x="1268" y="1"/>
                    <a:pt x="1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2" name="Google Shape;482;p24"/>
            <p:cNvSpPr/>
            <p:nvPr/>
          </p:nvSpPr>
          <p:spPr>
            <a:xfrm>
              <a:off x="4488733" y="2074837"/>
              <a:ext cx="134501" cy="129512"/>
            </a:xfrm>
            <a:custGeom>
              <a:avLst/>
              <a:gdLst/>
              <a:ahLst/>
              <a:cxnLst/>
              <a:rect l="l" t="t" r="r" b="b"/>
              <a:pathLst>
                <a:path w="1376" h="1325" extrusionOk="0">
                  <a:moveTo>
                    <a:pt x="1026" y="0"/>
                  </a:moveTo>
                  <a:cubicBezTo>
                    <a:pt x="975" y="0"/>
                    <a:pt x="928" y="16"/>
                    <a:pt x="887" y="43"/>
                  </a:cubicBezTo>
                  <a:cubicBezTo>
                    <a:pt x="978" y="623"/>
                    <a:pt x="581" y="1173"/>
                    <a:pt x="1" y="1234"/>
                  </a:cubicBezTo>
                  <a:lnTo>
                    <a:pt x="1" y="1265"/>
                  </a:lnTo>
                  <a:cubicBezTo>
                    <a:pt x="42" y="1306"/>
                    <a:pt x="100" y="1325"/>
                    <a:pt x="170" y="1325"/>
                  </a:cubicBezTo>
                  <a:cubicBezTo>
                    <a:pt x="362" y="1325"/>
                    <a:pt x="641" y="1183"/>
                    <a:pt x="887" y="959"/>
                  </a:cubicBezTo>
                  <a:cubicBezTo>
                    <a:pt x="1223" y="623"/>
                    <a:pt x="1375" y="226"/>
                    <a:pt x="1223" y="74"/>
                  </a:cubicBezTo>
                  <a:cubicBezTo>
                    <a:pt x="1155" y="23"/>
                    <a:pt x="1088" y="0"/>
                    <a:pt x="10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3" name="Google Shape;483;p24"/>
            <p:cNvSpPr/>
            <p:nvPr/>
          </p:nvSpPr>
          <p:spPr>
            <a:xfrm>
              <a:off x="4584328" y="2087935"/>
              <a:ext cx="74679" cy="167339"/>
            </a:xfrm>
            <a:custGeom>
              <a:avLst/>
              <a:gdLst/>
              <a:ahLst/>
              <a:cxnLst/>
              <a:rect l="l" t="t" r="r" b="b"/>
              <a:pathLst>
                <a:path w="764" h="1712" extrusionOk="0">
                  <a:moveTo>
                    <a:pt x="397" y="1"/>
                  </a:moveTo>
                  <a:cubicBezTo>
                    <a:pt x="183" y="1"/>
                    <a:pt x="0" y="398"/>
                    <a:pt x="0" y="856"/>
                  </a:cubicBezTo>
                  <a:cubicBezTo>
                    <a:pt x="0" y="1314"/>
                    <a:pt x="153" y="1711"/>
                    <a:pt x="367" y="1711"/>
                  </a:cubicBezTo>
                  <a:cubicBezTo>
                    <a:pt x="611" y="1711"/>
                    <a:pt x="764" y="1314"/>
                    <a:pt x="764" y="856"/>
                  </a:cubicBezTo>
                  <a:cubicBezTo>
                    <a:pt x="764" y="398"/>
                    <a:pt x="611" y="1"/>
                    <a:pt x="3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4" name="Google Shape;484;p24"/>
            <p:cNvSpPr/>
            <p:nvPr/>
          </p:nvSpPr>
          <p:spPr>
            <a:xfrm>
              <a:off x="4590291" y="2102890"/>
              <a:ext cx="74679" cy="152384"/>
            </a:xfrm>
            <a:custGeom>
              <a:avLst/>
              <a:gdLst/>
              <a:ahLst/>
              <a:cxnLst/>
              <a:rect l="l" t="t" r="r" b="b"/>
              <a:pathLst>
                <a:path w="764" h="1559" extrusionOk="0">
                  <a:moveTo>
                    <a:pt x="550" y="0"/>
                  </a:moveTo>
                  <a:lnTo>
                    <a:pt x="550" y="0"/>
                  </a:lnTo>
                  <a:cubicBezTo>
                    <a:pt x="611" y="428"/>
                    <a:pt x="367" y="825"/>
                    <a:pt x="0" y="1039"/>
                  </a:cubicBezTo>
                  <a:cubicBezTo>
                    <a:pt x="61" y="1345"/>
                    <a:pt x="184" y="1558"/>
                    <a:pt x="336" y="1558"/>
                  </a:cubicBezTo>
                  <a:cubicBezTo>
                    <a:pt x="581" y="1558"/>
                    <a:pt x="764" y="1161"/>
                    <a:pt x="764" y="703"/>
                  </a:cubicBezTo>
                  <a:cubicBezTo>
                    <a:pt x="764" y="459"/>
                    <a:pt x="703" y="214"/>
                    <a:pt x="5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5" name="Google Shape;485;p24"/>
            <p:cNvSpPr/>
            <p:nvPr/>
          </p:nvSpPr>
          <p:spPr>
            <a:xfrm>
              <a:off x="4626066" y="2076108"/>
              <a:ext cx="149456" cy="128730"/>
            </a:xfrm>
            <a:custGeom>
              <a:avLst/>
              <a:gdLst/>
              <a:ahLst/>
              <a:cxnLst/>
              <a:rect l="l" t="t" r="r" b="b"/>
              <a:pathLst>
                <a:path w="1529" h="1317" extrusionOk="0">
                  <a:moveTo>
                    <a:pt x="323" y="1"/>
                  </a:moveTo>
                  <a:cubicBezTo>
                    <a:pt x="253" y="1"/>
                    <a:pt x="195" y="20"/>
                    <a:pt x="154" y="61"/>
                  </a:cubicBezTo>
                  <a:cubicBezTo>
                    <a:pt x="1" y="213"/>
                    <a:pt x="154" y="610"/>
                    <a:pt x="490" y="946"/>
                  </a:cubicBezTo>
                  <a:cubicBezTo>
                    <a:pt x="729" y="1186"/>
                    <a:pt x="1000" y="1317"/>
                    <a:pt x="1191" y="1317"/>
                  </a:cubicBezTo>
                  <a:cubicBezTo>
                    <a:pt x="1268" y="1317"/>
                    <a:pt x="1332" y="1296"/>
                    <a:pt x="1376" y="1252"/>
                  </a:cubicBezTo>
                  <a:cubicBezTo>
                    <a:pt x="1528" y="1099"/>
                    <a:pt x="1376" y="702"/>
                    <a:pt x="1040" y="366"/>
                  </a:cubicBezTo>
                  <a:cubicBezTo>
                    <a:pt x="794" y="142"/>
                    <a:pt x="515" y="1"/>
                    <a:pt x="3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6" name="Google Shape;486;p24"/>
            <p:cNvSpPr/>
            <p:nvPr/>
          </p:nvSpPr>
          <p:spPr>
            <a:xfrm>
              <a:off x="4626066" y="2076206"/>
              <a:ext cx="137531" cy="113384"/>
            </a:xfrm>
            <a:custGeom>
              <a:avLst/>
              <a:gdLst/>
              <a:ahLst/>
              <a:cxnLst/>
              <a:rect l="l" t="t" r="r" b="b"/>
              <a:pathLst>
                <a:path w="1407" h="1160" extrusionOk="0">
                  <a:moveTo>
                    <a:pt x="320" y="0"/>
                  </a:moveTo>
                  <a:cubicBezTo>
                    <a:pt x="251" y="0"/>
                    <a:pt x="194" y="19"/>
                    <a:pt x="154" y="60"/>
                  </a:cubicBezTo>
                  <a:cubicBezTo>
                    <a:pt x="1" y="212"/>
                    <a:pt x="154" y="609"/>
                    <a:pt x="459" y="945"/>
                  </a:cubicBezTo>
                  <a:lnTo>
                    <a:pt x="490" y="945"/>
                  </a:lnTo>
                  <a:cubicBezTo>
                    <a:pt x="581" y="945"/>
                    <a:pt x="673" y="915"/>
                    <a:pt x="734" y="915"/>
                  </a:cubicBezTo>
                  <a:cubicBezTo>
                    <a:pt x="978" y="915"/>
                    <a:pt x="1223" y="1007"/>
                    <a:pt x="1406" y="1159"/>
                  </a:cubicBezTo>
                  <a:cubicBezTo>
                    <a:pt x="1406" y="854"/>
                    <a:pt x="1284" y="579"/>
                    <a:pt x="1040" y="396"/>
                  </a:cubicBezTo>
                  <a:cubicBezTo>
                    <a:pt x="792" y="148"/>
                    <a:pt x="512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7" name="Google Shape;487;p24"/>
            <p:cNvSpPr/>
            <p:nvPr/>
          </p:nvSpPr>
          <p:spPr>
            <a:xfrm>
              <a:off x="4650014" y="2028213"/>
              <a:ext cx="167246" cy="74775"/>
            </a:xfrm>
            <a:custGeom>
              <a:avLst/>
              <a:gdLst/>
              <a:ahLst/>
              <a:cxnLst/>
              <a:rect l="l" t="t" r="r" b="b"/>
              <a:pathLst>
                <a:path w="1711" h="765" extrusionOk="0">
                  <a:moveTo>
                    <a:pt x="856" y="1"/>
                  </a:moveTo>
                  <a:cubicBezTo>
                    <a:pt x="367" y="1"/>
                    <a:pt x="0" y="184"/>
                    <a:pt x="0" y="367"/>
                  </a:cubicBezTo>
                  <a:cubicBezTo>
                    <a:pt x="0" y="581"/>
                    <a:pt x="367" y="764"/>
                    <a:pt x="856" y="764"/>
                  </a:cubicBezTo>
                  <a:cubicBezTo>
                    <a:pt x="1314" y="764"/>
                    <a:pt x="1711" y="581"/>
                    <a:pt x="1711" y="367"/>
                  </a:cubicBezTo>
                  <a:cubicBezTo>
                    <a:pt x="1711" y="184"/>
                    <a:pt x="1314" y="1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8" name="Google Shape;488;p24"/>
            <p:cNvSpPr/>
            <p:nvPr/>
          </p:nvSpPr>
          <p:spPr>
            <a:xfrm>
              <a:off x="4650014" y="2028213"/>
              <a:ext cx="146426" cy="72527"/>
            </a:xfrm>
            <a:custGeom>
              <a:avLst/>
              <a:gdLst/>
              <a:ahLst/>
              <a:cxnLst/>
              <a:rect l="l" t="t" r="r" b="b"/>
              <a:pathLst>
                <a:path w="1498" h="742" extrusionOk="0">
                  <a:moveTo>
                    <a:pt x="489" y="1"/>
                  </a:moveTo>
                  <a:cubicBezTo>
                    <a:pt x="184" y="62"/>
                    <a:pt x="0" y="215"/>
                    <a:pt x="0" y="367"/>
                  </a:cubicBezTo>
                  <a:cubicBezTo>
                    <a:pt x="0" y="581"/>
                    <a:pt x="367" y="734"/>
                    <a:pt x="856" y="734"/>
                  </a:cubicBezTo>
                  <a:cubicBezTo>
                    <a:pt x="893" y="739"/>
                    <a:pt x="932" y="742"/>
                    <a:pt x="972" y="742"/>
                  </a:cubicBezTo>
                  <a:cubicBezTo>
                    <a:pt x="1154" y="742"/>
                    <a:pt x="1346" y="687"/>
                    <a:pt x="1497" y="612"/>
                  </a:cubicBezTo>
                  <a:lnTo>
                    <a:pt x="1436" y="612"/>
                  </a:lnTo>
                  <a:cubicBezTo>
                    <a:pt x="1414" y="613"/>
                    <a:pt x="1391" y="614"/>
                    <a:pt x="1369" y="614"/>
                  </a:cubicBezTo>
                  <a:cubicBezTo>
                    <a:pt x="995" y="614"/>
                    <a:pt x="633" y="375"/>
                    <a:pt x="4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9" name="Google Shape;489;p24"/>
            <p:cNvSpPr/>
            <p:nvPr/>
          </p:nvSpPr>
          <p:spPr>
            <a:xfrm>
              <a:off x="4626066" y="1923333"/>
              <a:ext cx="149456" cy="128730"/>
            </a:xfrm>
            <a:custGeom>
              <a:avLst/>
              <a:gdLst/>
              <a:ahLst/>
              <a:cxnLst/>
              <a:rect l="l" t="t" r="r" b="b"/>
              <a:pathLst>
                <a:path w="1529" h="1317" extrusionOk="0">
                  <a:moveTo>
                    <a:pt x="1186" y="1"/>
                  </a:moveTo>
                  <a:cubicBezTo>
                    <a:pt x="987" y="1"/>
                    <a:pt x="707" y="131"/>
                    <a:pt x="490" y="371"/>
                  </a:cubicBezTo>
                  <a:cubicBezTo>
                    <a:pt x="154" y="707"/>
                    <a:pt x="1" y="1104"/>
                    <a:pt x="154" y="1257"/>
                  </a:cubicBezTo>
                  <a:cubicBezTo>
                    <a:pt x="194" y="1297"/>
                    <a:pt x="251" y="1316"/>
                    <a:pt x="320" y="1316"/>
                  </a:cubicBezTo>
                  <a:cubicBezTo>
                    <a:pt x="512" y="1316"/>
                    <a:pt x="792" y="1168"/>
                    <a:pt x="1040" y="921"/>
                  </a:cubicBezTo>
                  <a:cubicBezTo>
                    <a:pt x="1376" y="615"/>
                    <a:pt x="1528" y="218"/>
                    <a:pt x="1376" y="66"/>
                  </a:cubicBezTo>
                  <a:cubicBezTo>
                    <a:pt x="1332" y="22"/>
                    <a:pt x="1265" y="1"/>
                    <a:pt x="118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0" name="Google Shape;490;p24"/>
            <p:cNvSpPr/>
            <p:nvPr/>
          </p:nvSpPr>
          <p:spPr>
            <a:xfrm>
              <a:off x="4632029" y="1983446"/>
              <a:ext cx="122575" cy="66076"/>
            </a:xfrm>
            <a:custGeom>
              <a:avLst/>
              <a:gdLst/>
              <a:ahLst/>
              <a:cxnLst/>
              <a:rect l="l" t="t" r="r" b="b"/>
              <a:pathLst>
                <a:path w="1254" h="676" extrusionOk="0">
                  <a:moveTo>
                    <a:pt x="1253" y="0"/>
                  </a:moveTo>
                  <a:lnTo>
                    <a:pt x="1253" y="0"/>
                  </a:lnTo>
                  <a:cubicBezTo>
                    <a:pt x="1101" y="184"/>
                    <a:pt x="856" y="275"/>
                    <a:pt x="642" y="275"/>
                  </a:cubicBezTo>
                  <a:cubicBezTo>
                    <a:pt x="459" y="275"/>
                    <a:pt x="276" y="214"/>
                    <a:pt x="154" y="123"/>
                  </a:cubicBezTo>
                  <a:cubicBezTo>
                    <a:pt x="32" y="337"/>
                    <a:pt x="1" y="550"/>
                    <a:pt x="93" y="642"/>
                  </a:cubicBezTo>
                  <a:cubicBezTo>
                    <a:pt x="123" y="664"/>
                    <a:pt x="171" y="676"/>
                    <a:pt x="232" y="676"/>
                  </a:cubicBezTo>
                  <a:cubicBezTo>
                    <a:pt x="419" y="676"/>
                    <a:pt x="725" y="567"/>
                    <a:pt x="979" y="337"/>
                  </a:cubicBezTo>
                  <a:cubicBezTo>
                    <a:pt x="1070" y="214"/>
                    <a:pt x="1162" y="123"/>
                    <a:pt x="12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1" name="Google Shape;491;p24"/>
            <p:cNvSpPr/>
            <p:nvPr/>
          </p:nvSpPr>
          <p:spPr>
            <a:xfrm>
              <a:off x="4578366" y="2025281"/>
              <a:ext cx="86604" cy="75361"/>
            </a:xfrm>
            <a:custGeom>
              <a:avLst/>
              <a:gdLst/>
              <a:ahLst/>
              <a:cxnLst/>
              <a:rect l="l" t="t" r="r" b="b"/>
              <a:pathLst>
                <a:path w="886" h="771" extrusionOk="0">
                  <a:moveTo>
                    <a:pt x="489" y="0"/>
                  </a:moveTo>
                  <a:cubicBezTo>
                    <a:pt x="153" y="31"/>
                    <a:pt x="0" y="428"/>
                    <a:pt x="244" y="672"/>
                  </a:cubicBezTo>
                  <a:cubicBezTo>
                    <a:pt x="322" y="740"/>
                    <a:pt x="415" y="771"/>
                    <a:pt x="505" y="771"/>
                  </a:cubicBezTo>
                  <a:cubicBezTo>
                    <a:pt x="701" y="771"/>
                    <a:pt x="886" y="627"/>
                    <a:pt x="886" y="397"/>
                  </a:cubicBezTo>
                  <a:cubicBezTo>
                    <a:pt x="886" y="183"/>
                    <a:pt x="703" y="0"/>
                    <a:pt x="4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2" name="Google Shape;492;p24"/>
            <p:cNvSpPr/>
            <p:nvPr/>
          </p:nvSpPr>
          <p:spPr>
            <a:xfrm>
              <a:off x="4181224" y="2282056"/>
              <a:ext cx="74679" cy="167339"/>
            </a:xfrm>
            <a:custGeom>
              <a:avLst/>
              <a:gdLst/>
              <a:ahLst/>
              <a:cxnLst/>
              <a:rect l="l" t="t" r="r" b="b"/>
              <a:pathLst>
                <a:path w="764" h="1712" extrusionOk="0">
                  <a:moveTo>
                    <a:pt x="397" y="0"/>
                  </a:moveTo>
                  <a:cubicBezTo>
                    <a:pt x="183" y="0"/>
                    <a:pt x="0" y="397"/>
                    <a:pt x="0" y="856"/>
                  </a:cubicBezTo>
                  <a:cubicBezTo>
                    <a:pt x="0" y="1314"/>
                    <a:pt x="183" y="1711"/>
                    <a:pt x="397" y="1711"/>
                  </a:cubicBezTo>
                  <a:cubicBezTo>
                    <a:pt x="581" y="1711"/>
                    <a:pt x="764" y="1314"/>
                    <a:pt x="764" y="856"/>
                  </a:cubicBezTo>
                  <a:cubicBezTo>
                    <a:pt x="764" y="397"/>
                    <a:pt x="581" y="0"/>
                    <a:pt x="3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3" name="Google Shape;493;p24"/>
            <p:cNvSpPr/>
            <p:nvPr/>
          </p:nvSpPr>
          <p:spPr>
            <a:xfrm>
              <a:off x="4181224" y="2386546"/>
              <a:ext cx="74679" cy="62850"/>
            </a:xfrm>
            <a:custGeom>
              <a:avLst/>
              <a:gdLst/>
              <a:ahLst/>
              <a:cxnLst/>
              <a:rect l="l" t="t" r="r" b="b"/>
              <a:pathLst>
                <a:path w="764" h="643" extrusionOk="0">
                  <a:moveTo>
                    <a:pt x="764" y="1"/>
                  </a:moveTo>
                  <a:lnTo>
                    <a:pt x="764" y="1"/>
                  </a:lnTo>
                  <a:cubicBezTo>
                    <a:pt x="611" y="62"/>
                    <a:pt x="458" y="92"/>
                    <a:pt x="336" y="92"/>
                  </a:cubicBezTo>
                  <a:cubicBezTo>
                    <a:pt x="214" y="92"/>
                    <a:pt x="92" y="92"/>
                    <a:pt x="0" y="62"/>
                  </a:cubicBezTo>
                  <a:lnTo>
                    <a:pt x="0" y="62"/>
                  </a:lnTo>
                  <a:cubicBezTo>
                    <a:pt x="61" y="398"/>
                    <a:pt x="183" y="642"/>
                    <a:pt x="367" y="642"/>
                  </a:cubicBezTo>
                  <a:cubicBezTo>
                    <a:pt x="550" y="642"/>
                    <a:pt x="703" y="367"/>
                    <a:pt x="7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4" name="Google Shape;494;p24"/>
            <p:cNvSpPr/>
            <p:nvPr/>
          </p:nvSpPr>
          <p:spPr>
            <a:xfrm>
              <a:off x="4067740" y="2332982"/>
              <a:ext cx="149358" cy="129512"/>
            </a:xfrm>
            <a:custGeom>
              <a:avLst/>
              <a:gdLst/>
              <a:ahLst/>
              <a:cxnLst/>
              <a:rect l="l" t="t" r="r" b="b"/>
              <a:pathLst>
                <a:path w="1528" h="1325" extrusionOk="0">
                  <a:moveTo>
                    <a:pt x="319" y="0"/>
                  </a:moveTo>
                  <a:cubicBezTo>
                    <a:pt x="251" y="0"/>
                    <a:pt x="193" y="19"/>
                    <a:pt x="153" y="60"/>
                  </a:cubicBezTo>
                  <a:cubicBezTo>
                    <a:pt x="0" y="212"/>
                    <a:pt x="153" y="610"/>
                    <a:pt x="489" y="946"/>
                  </a:cubicBezTo>
                  <a:cubicBezTo>
                    <a:pt x="710" y="1167"/>
                    <a:pt x="980" y="1324"/>
                    <a:pt x="1170" y="1324"/>
                  </a:cubicBezTo>
                  <a:cubicBezTo>
                    <a:pt x="1242" y="1324"/>
                    <a:pt x="1302" y="1302"/>
                    <a:pt x="1344" y="1251"/>
                  </a:cubicBezTo>
                  <a:cubicBezTo>
                    <a:pt x="1528" y="1098"/>
                    <a:pt x="1375" y="701"/>
                    <a:pt x="1039" y="396"/>
                  </a:cubicBezTo>
                  <a:cubicBezTo>
                    <a:pt x="792" y="148"/>
                    <a:pt x="511" y="0"/>
                    <a:pt x="3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5" name="Google Shape;495;p24"/>
            <p:cNvSpPr/>
            <p:nvPr/>
          </p:nvSpPr>
          <p:spPr>
            <a:xfrm>
              <a:off x="4118471" y="2410396"/>
              <a:ext cx="89732" cy="51316"/>
            </a:xfrm>
            <a:custGeom>
              <a:avLst/>
              <a:gdLst/>
              <a:ahLst/>
              <a:cxnLst/>
              <a:rect l="l" t="t" r="r" b="b"/>
              <a:pathLst>
                <a:path w="918" h="525" extrusionOk="0">
                  <a:moveTo>
                    <a:pt x="825" y="1"/>
                  </a:moveTo>
                  <a:cubicBezTo>
                    <a:pt x="666" y="107"/>
                    <a:pt x="484" y="190"/>
                    <a:pt x="279" y="190"/>
                  </a:cubicBezTo>
                  <a:cubicBezTo>
                    <a:pt x="248" y="190"/>
                    <a:pt x="216" y="188"/>
                    <a:pt x="184" y="184"/>
                  </a:cubicBezTo>
                  <a:lnTo>
                    <a:pt x="1" y="184"/>
                  </a:lnTo>
                  <a:cubicBezTo>
                    <a:pt x="217" y="400"/>
                    <a:pt x="464" y="525"/>
                    <a:pt x="644" y="525"/>
                  </a:cubicBezTo>
                  <a:cubicBezTo>
                    <a:pt x="718" y="525"/>
                    <a:pt x="781" y="504"/>
                    <a:pt x="825" y="459"/>
                  </a:cubicBezTo>
                  <a:cubicBezTo>
                    <a:pt x="917" y="367"/>
                    <a:pt x="917" y="215"/>
                    <a:pt x="8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6" name="Google Shape;496;p24"/>
            <p:cNvSpPr/>
            <p:nvPr/>
          </p:nvSpPr>
          <p:spPr>
            <a:xfrm>
              <a:off x="4025905" y="2434343"/>
              <a:ext cx="167344" cy="74677"/>
            </a:xfrm>
            <a:custGeom>
              <a:avLst/>
              <a:gdLst/>
              <a:ahLst/>
              <a:cxnLst/>
              <a:rect l="l" t="t" r="r" b="b"/>
              <a:pathLst>
                <a:path w="1712" h="764" extrusionOk="0">
                  <a:moveTo>
                    <a:pt x="856" y="0"/>
                  </a:moveTo>
                  <a:cubicBezTo>
                    <a:pt x="398" y="0"/>
                    <a:pt x="1" y="184"/>
                    <a:pt x="1" y="397"/>
                  </a:cubicBezTo>
                  <a:cubicBezTo>
                    <a:pt x="1" y="611"/>
                    <a:pt x="398" y="764"/>
                    <a:pt x="856" y="764"/>
                  </a:cubicBezTo>
                  <a:cubicBezTo>
                    <a:pt x="1345" y="764"/>
                    <a:pt x="1711" y="581"/>
                    <a:pt x="1711" y="397"/>
                  </a:cubicBezTo>
                  <a:cubicBezTo>
                    <a:pt x="1711" y="184"/>
                    <a:pt x="1345" y="0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7" name="Google Shape;497;p24"/>
            <p:cNvSpPr/>
            <p:nvPr/>
          </p:nvSpPr>
          <p:spPr>
            <a:xfrm>
              <a:off x="4025905" y="2449298"/>
              <a:ext cx="167344" cy="65782"/>
            </a:xfrm>
            <a:custGeom>
              <a:avLst/>
              <a:gdLst/>
              <a:ahLst/>
              <a:cxnLst/>
              <a:rect l="l" t="t" r="r" b="b"/>
              <a:pathLst>
                <a:path w="1712" h="673" extrusionOk="0">
                  <a:moveTo>
                    <a:pt x="1528" y="0"/>
                  </a:moveTo>
                  <a:cubicBezTo>
                    <a:pt x="1358" y="283"/>
                    <a:pt x="1057" y="462"/>
                    <a:pt x="721" y="462"/>
                  </a:cubicBezTo>
                  <a:cubicBezTo>
                    <a:pt x="695" y="462"/>
                    <a:pt x="669" y="460"/>
                    <a:pt x="642" y="458"/>
                  </a:cubicBezTo>
                  <a:cubicBezTo>
                    <a:pt x="428" y="458"/>
                    <a:pt x="184" y="397"/>
                    <a:pt x="1" y="275"/>
                  </a:cubicBezTo>
                  <a:lnTo>
                    <a:pt x="1" y="275"/>
                  </a:lnTo>
                  <a:cubicBezTo>
                    <a:pt x="31" y="489"/>
                    <a:pt x="398" y="672"/>
                    <a:pt x="856" y="672"/>
                  </a:cubicBezTo>
                  <a:cubicBezTo>
                    <a:pt x="1314" y="672"/>
                    <a:pt x="1711" y="489"/>
                    <a:pt x="1711" y="275"/>
                  </a:cubicBezTo>
                  <a:cubicBezTo>
                    <a:pt x="1711" y="153"/>
                    <a:pt x="1650" y="61"/>
                    <a:pt x="15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8" name="Google Shape;498;p24"/>
            <p:cNvSpPr/>
            <p:nvPr/>
          </p:nvSpPr>
          <p:spPr>
            <a:xfrm>
              <a:off x="4067740" y="2485268"/>
              <a:ext cx="146426" cy="131076"/>
            </a:xfrm>
            <a:custGeom>
              <a:avLst/>
              <a:gdLst/>
              <a:ahLst/>
              <a:cxnLst/>
              <a:rect l="l" t="t" r="r" b="b"/>
              <a:pathLst>
                <a:path w="1498" h="1341" extrusionOk="0">
                  <a:moveTo>
                    <a:pt x="1179" y="0"/>
                  </a:moveTo>
                  <a:cubicBezTo>
                    <a:pt x="988" y="0"/>
                    <a:pt x="714" y="148"/>
                    <a:pt x="489" y="396"/>
                  </a:cubicBezTo>
                  <a:cubicBezTo>
                    <a:pt x="153" y="732"/>
                    <a:pt x="0" y="1098"/>
                    <a:pt x="153" y="1282"/>
                  </a:cubicBezTo>
                  <a:cubicBezTo>
                    <a:pt x="193" y="1322"/>
                    <a:pt x="251" y="1341"/>
                    <a:pt x="319" y="1341"/>
                  </a:cubicBezTo>
                  <a:cubicBezTo>
                    <a:pt x="511" y="1341"/>
                    <a:pt x="792" y="1193"/>
                    <a:pt x="1039" y="946"/>
                  </a:cubicBezTo>
                  <a:cubicBezTo>
                    <a:pt x="1344" y="610"/>
                    <a:pt x="1497" y="212"/>
                    <a:pt x="1344" y="60"/>
                  </a:cubicBezTo>
                  <a:cubicBezTo>
                    <a:pt x="1304" y="19"/>
                    <a:pt x="1247" y="0"/>
                    <a:pt x="1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9" name="Google Shape;499;p24"/>
            <p:cNvSpPr/>
            <p:nvPr/>
          </p:nvSpPr>
          <p:spPr>
            <a:xfrm>
              <a:off x="4082696" y="2484779"/>
              <a:ext cx="134403" cy="131565"/>
            </a:xfrm>
            <a:custGeom>
              <a:avLst/>
              <a:gdLst/>
              <a:ahLst/>
              <a:cxnLst/>
              <a:rect l="l" t="t" r="r" b="b"/>
              <a:pathLst>
                <a:path w="1375" h="1346" extrusionOk="0">
                  <a:moveTo>
                    <a:pt x="994" y="1"/>
                  </a:moveTo>
                  <a:cubicBezTo>
                    <a:pt x="949" y="1"/>
                    <a:pt x="902" y="11"/>
                    <a:pt x="855" y="34"/>
                  </a:cubicBezTo>
                  <a:cubicBezTo>
                    <a:pt x="978" y="615"/>
                    <a:pt x="580" y="1164"/>
                    <a:pt x="0" y="1256"/>
                  </a:cubicBezTo>
                  <a:lnTo>
                    <a:pt x="0" y="1287"/>
                  </a:lnTo>
                  <a:cubicBezTo>
                    <a:pt x="40" y="1327"/>
                    <a:pt x="98" y="1346"/>
                    <a:pt x="166" y="1346"/>
                  </a:cubicBezTo>
                  <a:cubicBezTo>
                    <a:pt x="356" y="1346"/>
                    <a:pt x="631" y="1198"/>
                    <a:pt x="855" y="951"/>
                  </a:cubicBezTo>
                  <a:cubicBezTo>
                    <a:pt x="1191" y="645"/>
                    <a:pt x="1375" y="217"/>
                    <a:pt x="1191" y="65"/>
                  </a:cubicBezTo>
                  <a:cubicBezTo>
                    <a:pt x="1135" y="27"/>
                    <a:pt x="1066" y="1"/>
                    <a:pt x="9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0" name="Google Shape;500;p24"/>
            <p:cNvSpPr/>
            <p:nvPr/>
          </p:nvSpPr>
          <p:spPr>
            <a:xfrm>
              <a:off x="4181224" y="2500028"/>
              <a:ext cx="74679" cy="164309"/>
            </a:xfrm>
            <a:custGeom>
              <a:avLst/>
              <a:gdLst/>
              <a:ahLst/>
              <a:cxnLst/>
              <a:rect l="l" t="t" r="r" b="b"/>
              <a:pathLst>
                <a:path w="764" h="1681" extrusionOk="0">
                  <a:moveTo>
                    <a:pt x="367" y="0"/>
                  </a:moveTo>
                  <a:cubicBezTo>
                    <a:pt x="153" y="0"/>
                    <a:pt x="0" y="367"/>
                    <a:pt x="0" y="825"/>
                  </a:cubicBezTo>
                  <a:cubicBezTo>
                    <a:pt x="0" y="1314"/>
                    <a:pt x="153" y="1681"/>
                    <a:pt x="367" y="1681"/>
                  </a:cubicBezTo>
                  <a:cubicBezTo>
                    <a:pt x="581" y="1681"/>
                    <a:pt x="764" y="1314"/>
                    <a:pt x="764" y="825"/>
                  </a:cubicBezTo>
                  <a:cubicBezTo>
                    <a:pt x="764" y="367"/>
                    <a:pt x="581" y="0"/>
                    <a:pt x="3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1" name="Google Shape;501;p24"/>
            <p:cNvSpPr/>
            <p:nvPr/>
          </p:nvSpPr>
          <p:spPr>
            <a:xfrm>
              <a:off x="4181224" y="2511953"/>
              <a:ext cx="77709" cy="152384"/>
            </a:xfrm>
            <a:custGeom>
              <a:avLst/>
              <a:gdLst/>
              <a:ahLst/>
              <a:cxnLst/>
              <a:rect l="l" t="t" r="r" b="b"/>
              <a:pathLst>
                <a:path w="795" h="1559" extrusionOk="0">
                  <a:moveTo>
                    <a:pt x="581" y="1"/>
                  </a:moveTo>
                  <a:cubicBezTo>
                    <a:pt x="611" y="428"/>
                    <a:pt x="397" y="856"/>
                    <a:pt x="0" y="1039"/>
                  </a:cubicBezTo>
                  <a:cubicBezTo>
                    <a:pt x="61" y="1345"/>
                    <a:pt x="214" y="1559"/>
                    <a:pt x="397" y="1559"/>
                  </a:cubicBezTo>
                  <a:cubicBezTo>
                    <a:pt x="611" y="1559"/>
                    <a:pt x="764" y="1192"/>
                    <a:pt x="764" y="703"/>
                  </a:cubicBezTo>
                  <a:cubicBezTo>
                    <a:pt x="794" y="459"/>
                    <a:pt x="733" y="214"/>
                    <a:pt x="5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2" name="Google Shape;502;p24"/>
            <p:cNvSpPr/>
            <p:nvPr/>
          </p:nvSpPr>
          <p:spPr>
            <a:xfrm>
              <a:off x="4220029" y="2485268"/>
              <a:ext cx="149358" cy="131076"/>
            </a:xfrm>
            <a:custGeom>
              <a:avLst/>
              <a:gdLst/>
              <a:ahLst/>
              <a:cxnLst/>
              <a:rect l="l" t="t" r="r" b="b"/>
              <a:pathLst>
                <a:path w="1528" h="1341" extrusionOk="0">
                  <a:moveTo>
                    <a:pt x="319" y="0"/>
                  </a:moveTo>
                  <a:cubicBezTo>
                    <a:pt x="251" y="0"/>
                    <a:pt x="193" y="19"/>
                    <a:pt x="153" y="60"/>
                  </a:cubicBezTo>
                  <a:cubicBezTo>
                    <a:pt x="0" y="212"/>
                    <a:pt x="153" y="610"/>
                    <a:pt x="489" y="946"/>
                  </a:cubicBezTo>
                  <a:cubicBezTo>
                    <a:pt x="736" y="1193"/>
                    <a:pt x="1000" y="1341"/>
                    <a:pt x="1195" y="1341"/>
                  </a:cubicBezTo>
                  <a:cubicBezTo>
                    <a:pt x="1265" y="1341"/>
                    <a:pt x="1327" y="1322"/>
                    <a:pt x="1375" y="1282"/>
                  </a:cubicBezTo>
                  <a:cubicBezTo>
                    <a:pt x="1528" y="1098"/>
                    <a:pt x="1375" y="701"/>
                    <a:pt x="1039" y="396"/>
                  </a:cubicBezTo>
                  <a:cubicBezTo>
                    <a:pt x="792" y="148"/>
                    <a:pt x="511" y="0"/>
                    <a:pt x="3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3" name="Google Shape;503;p24"/>
            <p:cNvSpPr/>
            <p:nvPr/>
          </p:nvSpPr>
          <p:spPr>
            <a:xfrm>
              <a:off x="4220029" y="2487712"/>
              <a:ext cx="137433" cy="110941"/>
            </a:xfrm>
            <a:custGeom>
              <a:avLst/>
              <a:gdLst/>
              <a:ahLst/>
              <a:cxnLst/>
              <a:rect l="l" t="t" r="r" b="b"/>
              <a:pathLst>
                <a:path w="1406" h="1135" extrusionOk="0">
                  <a:moveTo>
                    <a:pt x="338" y="0"/>
                  </a:moveTo>
                  <a:cubicBezTo>
                    <a:pt x="261" y="0"/>
                    <a:pt x="197" y="21"/>
                    <a:pt x="153" y="65"/>
                  </a:cubicBezTo>
                  <a:cubicBezTo>
                    <a:pt x="0" y="218"/>
                    <a:pt x="153" y="615"/>
                    <a:pt x="458" y="951"/>
                  </a:cubicBezTo>
                  <a:lnTo>
                    <a:pt x="489" y="951"/>
                  </a:lnTo>
                  <a:cubicBezTo>
                    <a:pt x="581" y="921"/>
                    <a:pt x="642" y="921"/>
                    <a:pt x="733" y="921"/>
                  </a:cubicBezTo>
                  <a:cubicBezTo>
                    <a:pt x="978" y="921"/>
                    <a:pt x="1222" y="982"/>
                    <a:pt x="1406" y="1134"/>
                  </a:cubicBezTo>
                  <a:cubicBezTo>
                    <a:pt x="1406" y="829"/>
                    <a:pt x="1253" y="554"/>
                    <a:pt x="1039" y="371"/>
                  </a:cubicBezTo>
                  <a:cubicBezTo>
                    <a:pt x="799" y="131"/>
                    <a:pt x="529" y="0"/>
                    <a:pt x="3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4" name="Google Shape;504;p24"/>
            <p:cNvSpPr/>
            <p:nvPr/>
          </p:nvSpPr>
          <p:spPr>
            <a:xfrm>
              <a:off x="4240946" y="2437275"/>
              <a:ext cx="167246" cy="74775"/>
            </a:xfrm>
            <a:custGeom>
              <a:avLst/>
              <a:gdLst/>
              <a:ahLst/>
              <a:cxnLst/>
              <a:rect l="l" t="t" r="r" b="b"/>
              <a:pathLst>
                <a:path w="1711" h="765" extrusionOk="0">
                  <a:moveTo>
                    <a:pt x="855" y="1"/>
                  </a:moveTo>
                  <a:cubicBezTo>
                    <a:pt x="397" y="1"/>
                    <a:pt x="0" y="184"/>
                    <a:pt x="0" y="398"/>
                  </a:cubicBezTo>
                  <a:cubicBezTo>
                    <a:pt x="0" y="581"/>
                    <a:pt x="397" y="765"/>
                    <a:pt x="855" y="765"/>
                  </a:cubicBezTo>
                  <a:cubicBezTo>
                    <a:pt x="1344" y="765"/>
                    <a:pt x="1711" y="581"/>
                    <a:pt x="1711" y="398"/>
                  </a:cubicBezTo>
                  <a:cubicBezTo>
                    <a:pt x="1711" y="184"/>
                    <a:pt x="1344" y="1"/>
                    <a:pt x="8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5" name="Google Shape;505;p24"/>
            <p:cNvSpPr/>
            <p:nvPr/>
          </p:nvSpPr>
          <p:spPr>
            <a:xfrm>
              <a:off x="4243879" y="2440306"/>
              <a:ext cx="146426" cy="71745"/>
            </a:xfrm>
            <a:custGeom>
              <a:avLst/>
              <a:gdLst/>
              <a:ahLst/>
              <a:cxnLst/>
              <a:rect l="l" t="t" r="r" b="b"/>
              <a:pathLst>
                <a:path w="1498" h="734" extrusionOk="0">
                  <a:moveTo>
                    <a:pt x="489" y="0"/>
                  </a:moveTo>
                  <a:cubicBezTo>
                    <a:pt x="184" y="61"/>
                    <a:pt x="1" y="184"/>
                    <a:pt x="1" y="336"/>
                  </a:cubicBezTo>
                  <a:cubicBezTo>
                    <a:pt x="1" y="581"/>
                    <a:pt x="367" y="734"/>
                    <a:pt x="825" y="734"/>
                  </a:cubicBezTo>
                  <a:cubicBezTo>
                    <a:pt x="1042" y="734"/>
                    <a:pt x="1234" y="686"/>
                    <a:pt x="1423" y="611"/>
                  </a:cubicBezTo>
                  <a:lnTo>
                    <a:pt x="1423" y="611"/>
                  </a:lnTo>
                  <a:cubicBezTo>
                    <a:pt x="1428" y="611"/>
                    <a:pt x="1432" y="611"/>
                    <a:pt x="1436" y="611"/>
                  </a:cubicBezTo>
                  <a:lnTo>
                    <a:pt x="1498" y="581"/>
                  </a:lnTo>
                  <a:lnTo>
                    <a:pt x="1498" y="581"/>
                  </a:lnTo>
                  <a:cubicBezTo>
                    <a:pt x="1473" y="591"/>
                    <a:pt x="1448" y="602"/>
                    <a:pt x="1423" y="611"/>
                  </a:cubicBezTo>
                  <a:lnTo>
                    <a:pt x="1423" y="611"/>
                  </a:lnTo>
                  <a:cubicBezTo>
                    <a:pt x="1001" y="606"/>
                    <a:pt x="641" y="363"/>
                    <a:pt x="4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6" name="Google Shape;506;p24"/>
            <p:cNvSpPr/>
            <p:nvPr/>
          </p:nvSpPr>
          <p:spPr>
            <a:xfrm>
              <a:off x="4220029" y="2332982"/>
              <a:ext cx="149358" cy="130001"/>
            </a:xfrm>
            <a:custGeom>
              <a:avLst/>
              <a:gdLst/>
              <a:ahLst/>
              <a:cxnLst/>
              <a:rect l="l" t="t" r="r" b="b"/>
              <a:pathLst>
                <a:path w="1528" h="1330" extrusionOk="0">
                  <a:moveTo>
                    <a:pt x="1191" y="0"/>
                  </a:moveTo>
                  <a:cubicBezTo>
                    <a:pt x="988" y="0"/>
                    <a:pt x="714" y="148"/>
                    <a:pt x="489" y="396"/>
                  </a:cubicBezTo>
                  <a:cubicBezTo>
                    <a:pt x="153" y="701"/>
                    <a:pt x="0" y="1098"/>
                    <a:pt x="153" y="1251"/>
                  </a:cubicBezTo>
                  <a:cubicBezTo>
                    <a:pt x="198" y="1305"/>
                    <a:pt x="263" y="1330"/>
                    <a:pt x="342" y="1330"/>
                  </a:cubicBezTo>
                  <a:cubicBezTo>
                    <a:pt x="533" y="1330"/>
                    <a:pt x="801" y="1184"/>
                    <a:pt x="1039" y="946"/>
                  </a:cubicBezTo>
                  <a:cubicBezTo>
                    <a:pt x="1375" y="610"/>
                    <a:pt x="1528" y="212"/>
                    <a:pt x="1375" y="60"/>
                  </a:cubicBezTo>
                  <a:cubicBezTo>
                    <a:pt x="1327" y="19"/>
                    <a:pt x="1263" y="0"/>
                    <a:pt x="1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7" name="Google Shape;507;p24"/>
            <p:cNvSpPr/>
            <p:nvPr/>
          </p:nvSpPr>
          <p:spPr>
            <a:xfrm>
              <a:off x="4225991" y="2392508"/>
              <a:ext cx="119545" cy="69985"/>
            </a:xfrm>
            <a:custGeom>
              <a:avLst/>
              <a:gdLst/>
              <a:ahLst/>
              <a:cxnLst/>
              <a:rect l="l" t="t" r="r" b="b"/>
              <a:pathLst>
                <a:path w="1223" h="716" extrusionOk="0">
                  <a:moveTo>
                    <a:pt x="1222" y="1"/>
                  </a:moveTo>
                  <a:cubicBezTo>
                    <a:pt x="1100" y="184"/>
                    <a:pt x="856" y="306"/>
                    <a:pt x="611" y="306"/>
                  </a:cubicBezTo>
                  <a:cubicBezTo>
                    <a:pt x="459" y="306"/>
                    <a:pt x="275" y="245"/>
                    <a:pt x="153" y="153"/>
                  </a:cubicBezTo>
                  <a:cubicBezTo>
                    <a:pt x="31" y="367"/>
                    <a:pt x="0" y="550"/>
                    <a:pt x="92" y="642"/>
                  </a:cubicBezTo>
                  <a:cubicBezTo>
                    <a:pt x="134" y="693"/>
                    <a:pt x="195" y="715"/>
                    <a:pt x="267" y="715"/>
                  </a:cubicBezTo>
                  <a:cubicBezTo>
                    <a:pt x="459" y="715"/>
                    <a:pt x="734" y="558"/>
                    <a:pt x="978" y="337"/>
                  </a:cubicBezTo>
                  <a:cubicBezTo>
                    <a:pt x="1070" y="245"/>
                    <a:pt x="1161" y="123"/>
                    <a:pt x="12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8" name="Google Shape;508;p24"/>
            <p:cNvSpPr/>
            <p:nvPr/>
          </p:nvSpPr>
          <p:spPr>
            <a:xfrm>
              <a:off x="4169201" y="2437275"/>
              <a:ext cx="86702" cy="73797"/>
            </a:xfrm>
            <a:custGeom>
              <a:avLst/>
              <a:gdLst/>
              <a:ahLst/>
              <a:cxnLst/>
              <a:rect l="l" t="t" r="r" b="b"/>
              <a:pathLst>
                <a:path w="887" h="755" extrusionOk="0">
                  <a:moveTo>
                    <a:pt x="520" y="1"/>
                  </a:moveTo>
                  <a:cubicBezTo>
                    <a:pt x="184" y="1"/>
                    <a:pt x="1" y="398"/>
                    <a:pt x="245" y="642"/>
                  </a:cubicBezTo>
                  <a:cubicBezTo>
                    <a:pt x="323" y="720"/>
                    <a:pt x="416" y="755"/>
                    <a:pt x="507" y="755"/>
                  </a:cubicBezTo>
                  <a:cubicBezTo>
                    <a:pt x="702" y="755"/>
                    <a:pt x="887" y="597"/>
                    <a:pt x="887" y="367"/>
                  </a:cubicBezTo>
                  <a:cubicBezTo>
                    <a:pt x="887" y="154"/>
                    <a:pt x="734" y="1"/>
                    <a:pt x="5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9" name="Google Shape;509;p24"/>
            <p:cNvSpPr/>
            <p:nvPr/>
          </p:nvSpPr>
          <p:spPr>
            <a:xfrm>
              <a:off x="4587261" y="3028534"/>
              <a:ext cx="77709" cy="164309"/>
            </a:xfrm>
            <a:custGeom>
              <a:avLst/>
              <a:gdLst/>
              <a:ahLst/>
              <a:cxnLst/>
              <a:rect l="l" t="t" r="r" b="b"/>
              <a:pathLst>
                <a:path w="795" h="1681" extrusionOk="0">
                  <a:moveTo>
                    <a:pt x="428" y="0"/>
                  </a:moveTo>
                  <a:cubicBezTo>
                    <a:pt x="184" y="0"/>
                    <a:pt x="1" y="367"/>
                    <a:pt x="1" y="825"/>
                  </a:cubicBezTo>
                  <a:cubicBezTo>
                    <a:pt x="1" y="1314"/>
                    <a:pt x="215" y="1681"/>
                    <a:pt x="428" y="1681"/>
                  </a:cubicBezTo>
                  <a:cubicBezTo>
                    <a:pt x="612" y="1681"/>
                    <a:pt x="795" y="1314"/>
                    <a:pt x="795" y="825"/>
                  </a:cubicBezTo>
                  <a:cubicBezTo>
                    <a:pt x="795" y="367"/>
                    <a:pt x="642" y="0"/>
                    <a:pt x="4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0" name="Google Shape;510;p24"/>
            <p:cNvSpPr/>
            <p:nvPr/>
          </p:nvSpPr>
          <p:spPr>
            <a:xfrm>
              <a:off x="4590291" y="3133024"/>
              <a:ext cx="74679" cy="59820"/>
            </a:xfrm>
            <a:custGeom>
              <a:avLst/>
              <a:gdLst/>
              <a:ahLst/>
              <a:cxnLst/>
              <a:rect l="l" t="t" r="r" b="b"/>
              <a:pathLst>
                <a:path w="764" h="612" extrusionOk="0">
                  <a:moveTo>
                    <a:pt x="764" y="1"/>
                  </a:moveTo>
                  <a:lnTo>
                    <a:pt x="764" y="1"/>
                  </a:lnTo>
                  <a:cubicBezTo>
                    <a:pt x="611" y="62"/>
                    <a:pt x="459" y="62"/>
                    <a:pt x="306" y="62"/>
                  </a:cubicBezTo>
                  <a:cubicBezTo>
                    <a:pt x="214" y="62"/>
                    <a:pt x="92" y="62"/>
                    <a:pt x="0" y="31"/>
                  </a:cubicBezTo>
                  <a:lnTo>
                    <a:pt x="0" y="31"/>
                  </a:lnTo>
                  <a:cubicBezTo>
                    <a:pt x="31" y="367"/>
                    <a:pt x="184" y="612"/>
                    <a:pt x="367" y="612"/>
                  </a:cubicBezTo>
                  <a:cubicBezTo>
                    <a:pt x="550" y="612"/>
                    <a:pt x="703" y="367"/>
                    <a:pt x="7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1" name="Google Shape;511;p24"/>
            <p:cNvSpPr/>
            <p:nvPr/>
          </p:nvSpPr>
          <p:spPr>
            <a:xfrm>
              <a:off x="4476808" y="3076430"/>
              <a:ext cx="146426" cy="131174"/>
            </a:xfrm>
            <a:custGeom>
              <a:avLst/>
              <a:gdLst/>
              <a:ahLst/>
              <a:cxnLst/>
              <a:rect l="l" t="t" r="r" b="b"/>
              <a:pathLst>
                <a:path w="1498" h="1342" extrusionOk="0">
                  <a:moveTo>
                    <a:pt x="320" y="1"/>
                  </a:moveTo>
                  <a:cubicBezTo>
                    <a:pt x="251" y="1"/>
                    <a:pt x="193" y="20"/>
                    <a:pt x="153" y="60"/>
                  </a:cubicBezTo>
                  <a:cubicBezTo>
                    <a:pt x="0" y="213"/>
                    <a:pt x="123" y="641"/>
                    <a:pt x="459" y="946"/>
                  </a:cubicBezTo>
                  <a:cubicBezTo>
                    <a:pt x="706" y="1194"/>
                    <a:pt x="986" y="1342"/>
                    <a:pt x="1178" y="1342"/>
                  </a:cubicBezTo>
                  <a:cubicBezTo>
                    <a:pt x="1247" y="1342"/>
                    <a:pt x="1304" y="1323"/>
                    <a:pt x="1345" y="1282"/>
                  </a:cubicBezTo>
                  <a:cubicBezTo>
                    <a:pt x="1497" y="1129"/>
                    <a:pt x="1375" y="732"/>
                    <a:pt x="1039" y="396"/>
                  </a:cubicBezTo>
                  <a:cubicBezTo>
                    <a:pt x="792" y="149"/>
                    <a:pt x="511" y="1"/>
                    <a:pt x="3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2" name="Google Shape;512;p24"/>
            <p:cNvSpPr/>
            <p:nvPr/>
          </p:nvSpPr>
          <p:spPr>
            <a:xfrm>
              <a:off x="4524606" y="3156874"/>
              <a:ext cx="92665" cy="51316"/>
            </a:xfrm>
            <a:custGeom>
              <a:avLst/>
              <a:gdLst/>
              <a:ahLst/>
              <a:cxnLst/>
              <a:rect l="l" t="t" r="r" b="b"/>
              <a:pathLst>
                <a:path w="948" h="525" extrusionOk="0">
                  <a:moveTo>
                    <a:pt x="825" y="1"/>
                  </a:moveTo>
                  <a:cubicBezTo>
                    <a:pt x="642" y="123"/>
                    <a:pt x="428" y="184"/>
                    <a:pt x="214" y="184"/>
                  </a:cubicBezTo>
                  <a:lnTo>
                    <a:pt x="0" y="184"/>
                  </a:lnTo>
                  <a:cubicBezTo>
                    <a:pt x="238" y="401"/>
                    <a:pt x="491" y="525"/>
                    <a:pt x="673" y="525"/>
                  </a:cubicBezTo>
                  <a:cubicBezTo>
                    <a:pt x="748" y="525"/>
                    <a:pt x="811" y="504"/>
                    <a:pt x="856" y="459"/>
                  </a:cubicBezTo>
                  <a:cubicBezTo>
                    <a:pt x="947" y="368"/>
                    <a:pt x="947" y="184"/>
                    <a:pt x="8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3" name="Google Shape;513;p24"/>
            <p:cNvSpPr/>
            <p:nvPr/>
          </p:nvSpPr>
          <p:spPr>
            <a:xfrm>
              <a:off x="4434972" y="3180821"/>
              <a:ext cx="167344" cy="74775"/>
            </a:xfrm>
            <a:custGeom>
              <a:avLst/>
              <a:gdLst/>
              <a:ahLst/>
              <a:cxnLst/>
              <a:rect l="l" t="t" r="r" b="b"/>
              <a:pathLst>
                <a:path w="1712" h="765" extrusionOk="0">
                  <a:moveTo>
                    <a:pt x="856" y="0"/>
                  </a:moveTo>
                  <a:cubicBezTo>
                    <a:pt x="367" y="0"/>
                    <a:pt x="1" y="153"/>
                    <a:pt x="1" y="367"/>
                  </a:cubicBezTo>
                  <a:cubicBezTo>
                    <a:pt x="1" y="581"/>
                    <a:pt x="367" y="764"/>
                    <a:pt x="856" y="764"/>
                  </a:cubicBezTo>
                  <a:cubicBezTo>
                    <a:pt x="1314" y="764"/>
                    <a:pt x="1711" y="581"/>
                    <a:pt x="1711" y="367"/>
                  </a:cubicBezTo>
                  <a:cubicBezTo>
                    <a:pt x="1711" y="153"/>
                    <a:pt x="1314" y="0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4" name="Google Shape;514;p24"/>
            <p:cNvSpPr/>
            <p:nvPr/>
          </p:nvSpPr>
          <p:spPr>
            <a:xfrm>
              <a:off x="4434972" y="3192746"/>
              <a:ext cx="167344" cy="65782"/>
            </a:xfrm>
            <a:custGeom>
              <a:avLst/>
              <a:gdLst/>
              <a:ahLst/>
              <a:cxnLst/>
              <a:rect l="l" t="t" r="r" b="b"/>
              <a:pathLst>
                <a:path w="1712" h="673" extrusionOk="0">
                  <a:moveTo>
                    <a:pt x="1498" y="1"/>
                  </a:moveTo>
                  <a:cubicBezTo>
                    <a:pt x="1314" y="306"/>
                    <a:pt x="978" y="489"/>
                    <a:pt x="642" y="489"/>
                  </a:cubicBezTo>
                  <a:cubicBezTo>
                    <a:pt x="398" y="489"/>
                    <a:pt x="184" y="428"/>
                    <a:pt x="1" y="276"/>
                  </a:cubicBezTo>
                  <a:lnTo>
                    <a:pt x="1" y="276"/>
                  </a:lnTo>
                  <a:cubicBezTo>
                    <a:pt x="31" y="489"/>
                    <a:pt x="398" y="673"/>
                    <a:pt x="856" y="673"/>
                  </a:cubicBezTo>
                  <a:cubicBezTo>
                    <a:pt x="1314" y="673"/>
                    <a:pt x="1711" y="489"/>
                    <a:pt x="1711" y="276"/>
                  </a:cubicBezTo>
                  <a:cubicBezTo>
                    <a:pt x="1681" y="153"/>
                    <a:pt x="1620" y="62"/>
                    <a:pt x="14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5" name="Google Shape;515;p24"/>
            <p:cNvSpPr/>
            <p:nvPr/>
          </p:nvSpPr>
          <p:spPr>
            <a:xfrm>
              <a:off x="4476808" y="3228716"/>
              <a:ext cx="146426" cy="130099"/>
            </a:xfrm>
            <a:custGeom>
              <a:avLst/>
              <a:gdLst/>
              <a:ahLst/>
              <a:cxnLst/>
              <a:rect l="l" t="t" r="r" b="b"/>
              <a:pathLst>
                <a:path w="1498" h="1331" extrusionOk="0">
                  <a:moveTo>
                    <a:pt x="1178" y="1"/>
                  </a:moveTo>
                  <a:cubicBezTo>
                    <a:pt x="986" y="1"/>
                    <a:pt x="706" y="149"/>
                    <a:pt x="459" y="396"/>
                  </a:cubicBezTo>
                  <a:cubicBezTo>
                    <a:pt x="123" y="732"/>
                    <a:pt x="0" y="1099"/>
                    <a:pt x="153" y="1252"/>
                  </a:cubicBezTo>
                  <a:cubicBezTo>
                    <a:pt x="198" y="1305"/>
                    <a:pt x="263" y="1330"/>
                    <a:pt x="342" y="1330"/>
                  </a:cubicBezTo>
                  <a:cubicBezTo>
                    <a:pt x="533" y="1330"/>
                    <a:pt x="801" y="1184"/>
                    <a:pt x="1039" y="946"/>
                  </a:cubicBezTo>
                  <a:cubicBezTo>
                    <a:pt x="1345" y="610"/>
                    <a:pt x="1497" y="213"/>
                    <a:pt x="1345" y="60"/>
                  </a:cubicBezTo>
                  <a:cubicBezTo>
                    <a:pt x="1304" y="20"/>
                    <a:pt x="1247" y="1"/>
                    <a:pt x="11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6" name="Google Shape;516;p24"/>
            <p:cNvSpPr/>
            <p:nvPr/>
          </p:nvSpPr>
          <p:spPr>
            <a:xfrm>
              <a:off x="4488733" y="3229596"/>
              <a:ext cx="134501" cy="130294"/>
            </a:xfrm>
            <a:custGeom>
              <a:avLst/>
              <a:gdLst/>
              <a:ahLst/>
              <a:cxnLst/>
              <a:rect l="l" t="t" r="r" b="b"/>
              <a:pathLst>
                <a:path w="1376" h="1333" extrusionOk="0">
                  <a:moveTo>
                    <a:pt x="1036" y="1"/>
                  </a:moveTo>
                  <a:cubicBezTo>
                    <a:pt x="988" y="1"/>
                    <a:pt x="937" y="8"/>
                    <a:pt x="887" y="21"/>
                  </a:cubicBezTo>
                  <a:cubicBezTo>
                    <a:pt x="978" y="601"/>
                    <a:pt x="581" y="1151"/>
                    <a:pt x="1" y="1243"/>
                  </a:cubicBezTo>
                  <a:cubicBezTo>
                    <a:pt x="1" y="1243"/>
                    <a:pt x="1" y="1273"/>
                    <a:pt x="1" y="1273"/>
                  </a:cubicBezTo>
                  <a:cubicBezTo>
                    <a:pt x="41" y="1314"/>
                    <a:pt x="98" y="1333"/>
                    <a:pt x="167" y="1333"/>
                  </a:cubicBezTo>
                  <a:cubicBezTo>
                    <a:pt x="359" y="1333"/>
                    <a:pt x="639" y="1185"/>
                    <a:pt x="887" y="937"/>
                  </a:cubicBezTo>
                  <a:cubicBezTo>
                    <a:pt x="1223" y="632"/>
                    <a:pt x="1375" y="235"/>
                    <a:pt x="1223" y="51"/>
                  </a:cubicBezTo>
                  <a:cubicBezTo>
                    <a:pt x="1169" y="15"/>
                    <a:pt x="1105" y="1"/>
                    <a:pt x="10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7" name="Google Shape;517;p24"/>
            <p:cNvSpPr/>
            <p:nvPr/>
          </p:nvSpPr>
          <p:spPr>
            <a:xfrm>
              <a:off x="4587261" y="3243476"/>
              <a:ext cx="74777" cy="167339"/>
            </a:xfrm>
            <a:custGeom>
              <a:avLst/>
              <a:gdLst/>
              <a:ahLst/>
              <a:cxnLst/>
              <a:rect l="l" t="t" r="r" b="b"/>
              <a:pathLst>
                <a:path w="765" h="1712" extrusionOk="0">
                  <a:moveTo>
                    <a:pt x="398" y="1"/>
                  </a:moveTo>
                  <a:cubicBezTo>
                    <a:pt x="184" y="1"/>
                    <a:pt x="1" y="367"/>
                    <a:pt x="1" y="856"/>
                  </a:cubicBezTo>
                  <a:cubicBezTo>
                    <a:pt x="1" y="1314"/>
                    <a:pt x="184" y="1712"/>
                    <a:pt x="398" y="1712"/>
                  </a:cubicBezTo>
                  <a:cubicBezTo>
                    <a:pt x="612" y="1712"/>
                    <a:pt x="764" y="1314"/>
                    <a:pt x="764" y="856"/>
                  </a:cubicBezTo>
                  <a:cubicBezTo>
                    <a:pt x="764" y="367"/>
                    <a:pt x="612" y="1"/>
                    <a:pt x="3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8" name="Google Shape;518;p24"/>
            <p:cNvSpPr/>
            <p:nvPr/>
          </p:nvSpPr>
          <p:spPr>
            <a:xfrm>
              <a:off x="4590291" y="3255498"/>
              <a:ext cx="74679" cy="155317"/>
            </a:xfrm>
            <a:custGeom>
              <a:avLst/>
              <a:gdLst/>
              <a:ahLst/>
              <a:cxnLst/>
              <a:rect l="l" t="t" r="r" b="b"/>
              <a:pathLst>
                <a:path w="764" h="1589" extrusionOk="0">
                  <a:moveTo>
                    <a:pt x="581" y="0"/>
                  </a:moveTo>
                  <a:lnTo>
                    <a:pt x="581" y="0"/>
                  </a:lnTo>
                  <a:cubicBezTo>
                    <a:pt x="611" y="428"/>
                    <a:pt x="397" y="855"/>
                    <a:pt x="0" y="1069"/>
                  </a:cubicBezTo>
                  <a:cubicBezTo>
                    <a:pt x="61" y="1375"/>
                    <a:pt x="214" y="1589"/>
                    <a:pt x="397" y="1589"/>
                  </a:cubicBezTo>
                  <a:cubicBezTo>
                    <a:pt x="550" y="1589"/>
                    <a:pt x="764" y="1191"/>
                    <a:pt x="764" y="733"/>
                  </a:cubicBezTo>
                  <a:cubicBezTo>
                    <a:pt x="764" y="458"/>
                    <a:pt x="703" y="214"/>
                    <a:pt x="5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9" name="Google Shape;519;p24"/>
            <p:cNvSpPr/>
            <p:nvPr/>
          </p:nvSpPr>
          <p:spPr>
            <a:xfrm>
              <a:off x="4629096" y="3228716"/>
              <a:ext cx="146426" cy="131174"/>
            </a:xfrm>
            <a:custGeom>
              <a:avLst/>
              <a:gdLst/>
              <a:ahLst/>
              <a:cxnLst/>
              <a:rect l="l" t="t" r="r" b="b"/>
              <a:pathLst>
                <a:path w="1498" h="1342" extrusionOk="0">
                  <a:moveTo>
                    <a:pt x="320" y="1"/>
                  </a:moveTo>
                  <a:cubicBezTo>
                    <a:pt x="251" y="1"/>
                    <a:pt x="193" y="20"/>
                    <a:pt x="153" y="60"/>
                  </a:cubicBezTo>
                  <a:cubicBezTo>
                    <a:pt x="0" y="244"/>
                    <a:pt x="123" y="641"/>
                    <a:pt x="459" y="946"/>
                  </a:cubicBezTo>
                  <a:cubicBezTo>
                    <a:pt x="706" y="1194"/>
                    <a:pt x="986" y="1342"/>
                    <a:pt x="1178" y="1342"/>
                  </a:cubicBezTo>
                  <a:cubicBezTo>
                    <a:pt x="1247" y="1342"/>
                    <a:pt x="1304" y="1323"/>
                    <a:pt x="1345" y="1282"/>
                  </a:cubicBezTo>
                  <a:cubicBezTo>
                    <a:pt x="1497" y="1129"/>
                    <a:pt x="1375" y="702"/>
                    <a:pt x="1039" y="396"/>
                  </a:cubicBezTo>
                  <a:cubicBezTo>
                    <a:pt x="792" y="149"/>
                    <a:pt x="511" y="1"/>
                    <a:pt x="3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0" name="Google Shape;520;p24"/>
            <p:cNvSpPr/>
            <p:nvPr/>
          </p:nvSpPr>
          <p:spPr>
            <a:xfrm>
              <a:off x="4629096" y="3228716"/>
              <a:ext cx="137433" cy="116414"/>
            </a:xfrm>
            <a:custGeom>
              <a:avLst/>
              <a:gdLst/>
              <a:ahLst/>
              <a:cxnLst/>
              <a:rect l="l" t="t" r="r" b="b"/>
              <a:pathLst>
                <a:path w="1406" h="1191" extrusionOk="0">
                  <a:moveTo>
                    <a:pt x="301" y="1"/>
                  </a:moveTo>
                  <a:cubicBezTo>
                    <a:pt x="237" y="1"/>
                    <a:pt x="185" y="20"/>
                    <a:pt x="153" y="60"/>
                  </a:cubicBezTo>
                  <a:cubicBezTo>
                    <a:pt x="0" y="213"/>
                    <a:pt x="153" y="610"/>
                    <a:pt x="459" y="946"/>
                  </a:cubicBezTo>
                  <a:lnTo>
                    <a:pt x="489" y="977"/>
                  </a:lnTo>
                  <a:cubicBezTo>
                    <a:pt x="550" y="946"/>
                    <a:pt x="642" y="946"/>
                    <a:pt x="734" y="946"/>
                  </a:cubicBezTo>
                  <a:cubicBezTo>
                    <a:pt x="978" y="946"/>
                    <a:pt x="1222" y="1007"/>
                    <a:pt x="1406" y="1191"/>
                  </a:cubicBezTo>
                  <a:cubicBezTo>
                    <a:pt x="1406" y="855"/>
                    <a:pt x="1253" y="580"/>
                    <a:pt x="1009" y="396"/>
                  </a:cubicBezTo>
                  <a:cubicBezTo>
                    <a:pt x="761" y="149"/>
                    <a:pt x="481" y="1"/>
                    <a:pt x="3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1" name="Google Shape;521;p24"/>
            <p:cNvSpPr/>
            <p:nvPr/>
          </p:nvSpPr>
          <p:spPr>
            <a:xfrm>
              <a:off x="4650014" y="3180821"/>
              <a:ext cx="167246" cy="77707"/>
            </a:xfrm>
            <a:custGeom>
              <a:avLst/>
              <a:gdLst/>
              <a:ahLst/>
              <a:cxnLst/>
              <a:rect l="l" t="t" r="r" b="b"/>
              <a:pathLst>
                <a:path w="1711" h="795" extrusionOk="0">
                  <a:moveTo>
                    <a:pt x="856" y="0"/>
                  </a:moveTo>
                  <a:cubicBezTo>
                    <a:pt x="397" y="0"/>
                    <a:pt x="0" y="153"/>
                    <a:pt x="0" y="398"/>
                  </a:cubicBezTo>
                  <a:cubicBezTo>
                    <a:pt x="0" y="611"/>
                    <a:pt x="397" y="795"/>
                    <a:pt x="856" y="795"/>
                  </a:cubicBezTo>
                  <a:cubicBezTo>
                    <a:pt x="1344" y="795"/>
                    <a:pt x="1711" y="581"/>
                    <a:pt x="1711" y="398"/>
                  </a:cubicBezTo>
                  <a:cubicBezTo>
                    <a:pt x="1711" y="184"/>
                    <a:pt x="1344" y="0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2" name="Google Shape;522;p24"/>
            <p:cNvSpPr/>
            <p:nvPr/>
          </p:nvSpPr>
          <p:spPr>
            <a:xfrm>
              <a:off x="4650014" y="3183753"/>
              <a:ext cx="149358" cy="74775"/>
            </a:xfrm>
            <a:custGeom>
              <a:avLst/>
              <a:gdLst/>
              <a:ahLst/>
              <a:cxnLst/>
              <a:rect l="l" t="t" r="r" b="b"/>
              <a:pathLst>
                <a:path w="1528" h="765" extrusionOk="0">
                  <a:moveTo>
                    <a:pt x="489" y="1"/>
                  </a:moveTo>
                  <a:cubicBezTo>
                    <a:pt x="214" y="62"/>
                    <a:pt x="0" y="184"/>
                    <a:pt x="0" y="368"/>
                  </a:cubicBezTo>
                  <a:cubicBezTo>
                    <a:pt x="0" y="581"/>
                    <a:pt x="397" y="765"/>
                    <a:pt x="856" y="765"/>
                  </a:cubicBezTo>
                  <a:cubicBezTo>
                    <a:pt x="1100" y="765"/>
                    <a:pt x="1314" y="704"/>
                    <a:pt x="1528" y="612"/>
                  </a:cubicBezTo>
                  <a:lnTo>
                    <a:pt x="1467" y="612"/>
                  </a:lnTo>
                  <a:cubicBezTo>
                    <a:pt x="1039" y="612"/>
                    <a:pt x="672" y="368"/>
                    <a:pt x="4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3" name="Google Shape;523;p24"/>
            <p:cNvSpPr/>
            <p:nvPr/>
          </p:nvSpPr>
          <p:spPr>
            <a:xfrm>
              <a:off x="4629096" y="3076430"/>
              <a:ext cx="146426" cy="131174"/>
            </a:xfrm>
            <a:custGeom>
              <a:avLst/>
              <a:gdLst/>
              <a:ahLst/>
              <a:cxnLst/>
              <a:rect l="l" t="t" r="r" b="b"/>
              <a:pathLst>
                <a:path w="1498" h="1342" extrusionOk="0">
                  <a:moveTo>
                    <a:pt x="1178" y="1"/>
                  </a:moveTo>
                  <a:cubicBezTo>
                    <a:pt x="986" y="1"/>
                    <a:pt x="706" y="149"/>
                    <a:pt x="459" y="396"/>
                  </a:cubicBezTo>
                  <a:cubicBezTo>
                    <a:pt x="153" y="732"/>
                    <a:pt x="0" y="1129"/>
                    <a:pt x="153" y="1282"/>
                  </a:cubicBezTo>
                  <a:cubicBezTo>
                    <a:pt x="193" y="1323"/>
                    <a:pt x="251" y="1342"/>
                    <a:pt x="320" y="1342"/>
                  </a:cubicBezTo>
                  <a:cubicBezTo>
                    <a:pt x="511" y="1342"/>
                    <a:pt x="792" y="1194"/>
                    <a:pt x="1039" y="946"/>
                  </a:cubicBezTo>
                  <a:cubicBezTo>
                    <a:pt x="1375" y="610"/>
                    <a:pt x="1497" y="213"/>
                    <a:pt x="1345" y="60"/>
                  </a:cubicBezTo>
                  <a:cubicBezTo>
                    <a:pt x="1304" y="20"/>
                    <a:pt x="1247" y="1"/>
                    <a:pt x="11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4" name="Google Shape;524;p24"/>
            <p:cNvSpPr/>
            <p:nvPr/>
          </p:nvSpPr>
          <p:spPr>
            <a:xfrm>
              <a:off x="4635059" y="3136054"/>
              <a:ext cx="119545" cy="71549"/>
            </a:xfrm>
            <a:custGeom>
              <a:avLst/>
              <a:gdLst/>
              <a:ahLst/>
              <a:cxnLst/>
              <a:rect l="l" t="t" r="r" b="b"/>
              <a:pathLst>
                <a:path w="1223" h="732" extrusionOk="0">
                  <a:moveTo>
                    <a:pt x="1222" y="0"/>
                  </a:moveTo>
                  <a:cubicBezTo>
                    <a:pt x="1070" y="183"/>
                    <a:pt x="856" y="306"/>
                    <a:pt x="611" y="306"/>
                  </a:cubicBezTo>
                  <a:cubicBezTo>
                    <a:pt x="428" y="306"/>
                    <a:pt x="275" y="245"/>
                    <a:pt x="123" y="153"/>
                  </a:cubicBezTo>
                  <a:cubicBezTo>
                    <a:pt x="1" y="367"/>
                    <a:pt x="1" y="550"/>
                    <a:pt x="92" y="672"/>
                  </a:cubicBezTo>
                  <a:cubicBezTo>
                    <a:pt x="132" y="713"/>
                    <a:pt x="190" y="732"/>
                    <a:pt x="259" y="732"/>
                  </a:cubicBezTo>
                  <a:cubicBezTo>
                    <a:pt x="450" y="732"/>
                    <a:pt x="731" y="584"/>
                    <a:pt x="978" y="336"/>
                  </a:cubicBezTo>
                  <a:cubicBezTo>
                    <a:pt x="1070" y="245"/>
                    <a:pt x="1161" y="122"/>
                    <a:pt x="12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5" name="Google Shape;525;p24"/>
            <p:cNvSpPr/>
            <p:nvPr/>
          </p:nvSpPr>
          <p:spPr>
            <a:xfrm>
              <a:off x="4578366" y="3180821"/>
              <a:ext cx="86604" cy="74482"/>
            </a:xfrm>
            <a:custGeom>
              <a:avLst/>
              <a:gdLst/>
              <a:ahLst/>
              <a:cxnLst/>
              <a:rect l="l" t="t" r="r" b="b"/>
              <a:pathLst>
                <a:path w="886" h="762" extrusionOk="0">
                  <a:moveTo>
                    <a:pt x="519" y="0"/>
                  </a:moveTo>
                  <a:cubicBezTo>
                    <a:pt x="153" y="0"/>
                    <a:pt x="0" y="398"/>
                    <a:pt x="244" y="642"/>
                  </a:cubicBezTo>
                  <a:cubicBezTo>
                    <a:pt x="327" y="725"/>
                    <a:pt x="427" y="762"/>
                    <a:pt x="524" y="762"/>
                  </a:cubicBezTo>
                  <a:cubicBezTo>
                    <a:pt x="712" y="762"/>
                    <a:pt x="886" y="620"/>
                    <a:pt x="886" y="398"/>
                  </a:cubicBezTo>
                  <a:cubicBezTo>
                    <a:pt x="886" y="184"/>
                    <a:pt x="703" y="0"/>
                    <a:pt x="5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6" name="Google Shape;526;p24"/>
            <p:cNvSpPr/>
            <p:nvPr/>
          </p:nvSpPr>
          <p:spPr>
            <a:xfrm>
              <a:off x="4066330" y="2763722"/>
              <a:ext cx="74679" cy="164309"/>
            </a:xfrm>
            <a:custGeom>
              <a:avLst/>
              <a:gdLst/>
              <a:ahLst/>
              <a:cxnLst/>
              <a:rect l="l" t="t" r="r" b="b"/>
              <a:pathLst>
                <a:path w="764" h="1681" extrusionOk="0">
                  <a:moveTo>
                    <a:pt x="397" y="1"/>
                  </a:moveTo>
                  <a:cubicBezTo>
                    <a:pt x="183" y="1"/>
                    <a:pt x="0" y="367"/>
                    <a:pt x="0" y="856"/>
                  </a:cubicBezTo>
                  <a:cubicBezTo>
                    <a:pt x="0" y="1314"/>
                    <a:pt x="183" y="1681"/>
                    <a:pt x="397" y="1681"/>
                  </a:cubicBezTo>
                  <a:cubicBezTo>
                    <a:pt x="611" y="1681"/>
                    <a:pt x="764" y="1314"/>
                    <a:pt x="764" y="856"/>
                  </a:cubicBezTo>
                  <a:cubicBezTo>
                    <a:pt x="764" y="367"/>
                    <a:pt x="580" y="1"/>
                    <a:pt x="3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7" name="Google Shape;527;p24"/>
            <p:cNvSpPr/>
            <p:nvPr/>
          </p:nvSpPr>
          <p:spPr>
            <a:xfrm>
              <a:off x="4066330" y="2868211"/>
              <a:ext cx="74679" cy="59820"/>
            </a:xfrm>
            <a:custGeom>
              <a:avLst/>
              <a:gdLst/>
              <a:ahLst/>
              <a:cxnLst/>
              <a:rect l="l" t="t" r="r" b="b"/>
              <a:pathLst>
                <a:path w="764" h="612" extrusionOk="0">
                  <a:moveTo>
                    <a:pt x="764" y="1"/>
                  </a:moveTo>
                  <a:lnTo>
                    <a:pt x="764" y="1"/>
                  </a:lnTo>
                  <a:cubicBezTo>
                    <a:pt x="611" y="62"/>
                    <a:pt x="458" y="93"/>
                    <a:pt x="336" y="93"/>
                  </a:cubicBezTo>
                  <a:cubicBezTo>
                    <a:pt x="214" y="93"/>
                    <a:pt x="92" y="62"/>
                    <a:pt x="0" y="31"/>
                  </a:cubicBezTo>
                  <a:lnTo>
                    <a:pt x="0" y="31"/>
                  </a:lnTo>
                  <a:cubicBezTo>
                    <a:pt x="61" y="368"/>
                    <a:pt x="183" y="612"/>
                    <a:pt x="367" y="612"/>
                  </a:cubicBezTo>
                  <a:cubicBezTo>
                    <a:pt x="550" y="612"/>
                    <a:pt x="703" y="368"/>
                    <a:pt x="7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8" name="Google Shape;528;p24"/>
            <p:cNvSpPr/>
            <p:nvPr/>
          </p:nvSpPr>
          <p:spPr>
            <a:xfrm>
              <a:off x="3952847" y="2812790"/>
              <a:ext cx="149358" cy="130001"/>
            </a:xfrm>
            <a:custGeom>
              <a:avLst/>
              <a:gdLst/>
              <a:ahLst/>
              <a:cxnLst/>
              <a:rect l="l" t="t" r="r" b="b"/>
              <a:pathLst>
                <a:path w="1528" h="1330" extrusionOk="0">
                  <a:moveTo>
                    <a:pt x="342" y="1"/>
                  </a:moveTo>
                  <a:cubicBezTo>
                    <a:pt x="263" y="1"/>
                    <a:pt x="198" y="26"/>
                    <a:pt x="153" y="79"/>
                  </a:cubicBezTo>
                  <a:cubicBezTo>
                    <a:pt x="0" y="232"/>
                    <a:pt x="153" y="629"/>
                    <a:pt x="489" y="935"/>
                  </a:cubicBezTo>
                  <a:cubicBezTo>
                    <a:pt x="714" y="1182"/>
                    <a:pt x="988" y="1330"/>
                    <a:pt x="1179" y="1330"/>
                  </a:cubicBezTo>
                  <a:cubicBezTo>
                    <a:pt x="1247" y="1330"/>
                    <a:pt x="1304" y="1311"/>
                    <a:pt x="1344" y="1271"/>
                  </a:cubicBezTo>
                  <a:cubicBezTo>
                    <a:pt x="1528" y="1118"/>
                    <a:pt x="1375" y="721"/>
                    <a:pt x="1039" y="385"/>
                  </a:cubicBezTo>
                  <a:cubicBezTo>
                    <a:pt x="801" y="147"/>
                    <a:pt x="532" y="1"/>
                    <a:pt x="3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9" name="Google Shape;529;p24"/>
            <p:cNvSpPr/>
            <p:nvPr/>
          </p:nvSpPr>
          <p:spPr>
            <a:xfrm>
              <a:off x="4003577" y="2889129"/>
              <a:ext cx="95695" cy="54248"/>
            </a:xfrm>
            <a:custGeom>
              <a:avLst/>
              <a:gdLst/>
              <a:ahLst/>
              <a:cxnLst/>
              <a:rect l="l" t="t" r="r" b="b"/>
              <a:pathLst>
                <a:path w="979" h="555" extrusionOk="0">
                  <a:moveTo>
                    <a:pt x="825" y="1"/>
                  </a:moveTo>
                  <a:cubicBezTo>
                    <a:pt x="642" y="154"/>
                    <a:pt x="428" y="215"/>
                    <a:pt x="184" y="215"/>
                  </a:cubicBezTo>
                  <a:cubicBezTo>
                    <a:pt x="123" y="215"/>
                    <a:pt x="62" y="215"/>
                    <a:pt x="1" y="184"/>
                  </a:cubicBezTo>
                  <a:lnTo>
                    <a:pt x="1" y="184"/>
                  </a:lnTo>
                  <a:cubicBezTo>
                    <a:pt x="218" y="424"/>
                    <a:pt x="483" y="555"/>
                    <a:pt x="661" y="555"/>
                  </a:cubicBezTo>
                  <a:cubicBezTo>
                    <a:pt x="733" y="555"/>
                    <a:pt x="790" y="533"/>
                    <a:pt x="825" y="490"/>
                  </a:cubicBezTo>
                  <a:cubicBezTo>
                    <a:pt x="978" y="337"/>
                    <a:pt x="917" y="215"/>
                    <a:pt x="8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0" name="Google Shape;530;p24"/>
            <p:cNvSpPr/>
            <p:nvPr/>
          </p:nvSpPr>
          <p:spPr>
            <a:xfrm>
              <a:off x="3911012" y="2916009"/>
              <a:ext cx="167344" cy="77707"/>
            </a:xfrm>
            <a:custGeom>
              <a:avLst/>
              <a:gdLst/>
              <a:ahLst/>
              <a:cxnLst/>
              <a:rect l="l" t="t" r="r" b="b"/>
              <a:pathLst>
                <a:path w="1712" h="795" extrusionOk="0">
                  <a:moveTo>
                    <a:pt x="856" y="1"/>
                  </a:moveTo>
                  <a:cubicBezTo>
                    <a:pt x="398" y="1"/>
                    <a:pt x="1" y="215"/>
                    <a:pt x="1" y="398"/>
                  </a:cubicBezTo>
                  <a:cubicBezTo>
                    <a:pt x="1" y="612"/>
                    <a:pt x="398" y="795"/>
                    <a:pt x="856" y="795"/>
                  </a:cubicBezTo>
                  <a:cubicBezTo>
                    <a:pt x="1314" y="795"/>
                    <a:pt x="1711" y="612"/>
                    <a:pt x="1711" y="398"/>
                  </a:cubicBezTo>
                  <a:cubicBezTo>
                    <a:pt x="1711" y="184"/>
                    <a:pt x="1314" y="1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1" name="Google Shape;531;p24"/>
            <p:cNvSpPr/>
            <p:nvPr/>
          </p:nvSpPr>
          <p:spPr>
            <a:xfrm>
              <a:off x="3911012" y="2930963"/>
              <a:ext cx="167344" cy="62752"/>
            </a:xfrm>
            <a:custGeom>
              <a:avLst/>
              <a:gdLst/>
              <a:ahLst/>
              <a:cxnLst/>
              <a:rect l="l" t="t" r="r" b="b"/>
              <a:pathLst>
                <a:path w="1712" h="642" extrusionOk="0">
                  <a:moveTo>
                    <a:pt x="1528" y="0"/>
                  </a:moveTo>
                  <a:cubicBezTo>
                    <a:pt x="1345" y="275"/>
                    <a:pt x="1009" y="459"/>
                    <a:pt x="642" y="459"/>
                  </a:cubicBezTo>
                  <a:cubicBezTo>
                    <a:pt x="428" y="459"/>
                    <a:pt x="184" y="398"/>
                    <a:pt x="1" y="245"/>
                  </a:cubicBezTo>
                  <a:lnTo>
                    <a:pt x="1" y="245"/>
                  </a:lnTo>
                  <a:cubicBezTo>
                    <a:pt x="31" y="459"/>
                    <a:pt x="398" y="642"/>
                    <a:pt x="856" y="642"/>
                  </a:cubicBezTo>
                  <a:cubicBezTo>
                    <a:pt x="1314" y="642"/>
                    <a:pt x="1711" y="459"/>
                    <a:pt x="1711" y="245"/>
                  </a:cubicBezTo>
                  <a:cubicBezTo>
                    <a:pt x="1711" y="153"/>
                    <a:pt x="1620" y="62"/>
                    <a:pt x="15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2" name="Google Shape;532;p24"/>
            <p:cNvSpPr/>
            <p:nvPr/>
          </p:nvSpPr>
          <p:spPr>
            <a:xfrm>
              <a:off x="3952847" y="2966445"/>
              <a:ext cx="146426" cy="128730"/>
            </a:xfrm>
            <a:custGeom>
              <a:avLst/>
              <a:gdLst/>
              <a:ahLst/>
              <a:cxnLst/>
              <a:rect l="l" t="t" r="r" b="b"/>
              <a:pathLst>
                <a:path w="1498" h="1317" extrusionOk="0">
                  <a:moveTo>
                    <a:pt x="1160" y="0"/>
                  </a:moveTo>
                  <a:cubicBezTo>
                    <a:pt x="971" y="0"/>
                    <a:pt x="707" y="131"/>
                    <a:pt x="489" y="371"/>
                  </a:cubicBezTo>
                  <a:cubicBezTo>
                    <a:pt x="153" y="707"/>
                    <a:pt x="0" y="1104"/>
                    <a:pt x="153" y="1257"/>
                  </a:cubicBezTo>
                  <a:cubicBezTo>
                    <a:pt x="194" y="1297"/>
                    <a:pt x="252" y="1316"/>
                    <a:pt x="322" y="1316"/>
                  </a:cubicBezTo>
                  <a:cubicBezTo>
                    <a:pt x="514" y="1316"/>
                    <a:pt x="793" y="1175"/>
                    <a:pt x="1039" y="951"/>
                  </a:cubicBezTo>
                  <a:cubicBezTo>
                    <a:pt x="1344" y="615"/>
                    <a:pt x="1497" y="218"/>
                    <a:pt x="1344" y="65"/>
                  </a:cubicBezTo>
                  <a:cubicBezTo>
                    <a:pt x="1301" y="21"/>
                    <a:pt x="1237" y="0"/>
                    <a:pt x="11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3" name="Google Shape;533;p24"/>
            <p:cNvSpPr/>
            <p:nvPr/>
          </p:nvSpPr>
          <p:spPr>
            <a:xfrm>
              <a:off x="3967704" y="2965565"/>
              <a:ext cx="134501" cy="129610"/>
            </a:xfrm>
            <a:custGeom>
              <a:avLst/>
              <a:gdLst/>
              <a:ahLst/>
              <a:cxnLst/>
              <a:rect l="l" t="t" r="r" b="b"/>
              <a:pathLst>
                <a:path w="1376" h="1326" extrusionOk="0">
                  <a:moveTo>
                    <a:pt x="1018" y="1"/>
                  </a:moveTo>
                  <a:cubicBezTo>
                    <a:pt x="966" y="1"/>
                    <a:pt x="911" y="16"/>
                    <a:pt x="856" y="44"/>
                  </a:cubicBezTo>
                  <a:cubicBezTo>
                    <a:pt x="978" y="593"/>
                    <a:pt x="581" y="1143"/>
                    <a:pt x="1" y="1235"/>
                  </a:cubicBezTo>
                  <a:lnTo>
                    <a:pt x="1" y="1266"/>
                  </a:lnTo>
                  <a:cubicBezTo>
                    <a:pt x="42" y="1306"/>
                    <a:pt x="100" y="1325"/>
                    <a:pt x="170" y="1325"/>
                  </a:cubicBezTo>
                  <a:cubicBezTo>
                    <a:pt x="360" y="1325"/>
                    <a:pt x="633" y="1184"/>
                    <a:pt x="856" y="960"/>
                  </a:cubicBezTo>
                  <a:cubicBezTo>
                    <a:pt x="1192" y="624"/>
                    <a:pt x="1376" y="227"/>
                    <a:pt x="1192" y="74"/>
                  </a:cubicBezTo>
                  <a:cubicBezTo>
                    <a:pt x="1142" y="24"/>
                    <a:pt x="1082" y="1"/>
                    <a:pt x="10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4" name="Google Shape;534;p24"/>
            <p:cNvSpPr/>
            <p:nvPr/>
          </p:nvSpPr>
          <p:spPr>
            <a:xfrm>
              <a:off x="4063300" y="2978761"/>
              <a:ext cx="74777" cy="167242"/>
            </a:xfrm>
            <a:custGeom>
              <a:avLst/>
              <a:gdLst/>
              <a:ahLst/>
              <a:cxnLst/>
              <a:rect l="l" t="t" r="r" b="b"/>
              <a:pathLst>
                <a:path w="765" h="1711" extrusionOk="0">
                  <a:moveTo>
                    <a:pt x="398" y="0"/>
                  </a:moveTo>
                  <a:cubicBezTo>
                    <a:pt x="184" y="0"/>
                    <a:pt x="0" y="397"/>
                    <a:pt x="0" y="856"/>
                  </a:cubicBezTo>
                  <a:cubicBezTo>
                    <a:pt x="0" y="1314"/>
                    <a:pt x="184" y="1711"/>
                    <a:pt x="398" y="1711"/>
                  </a:cubicBezTo>
                  <a:cubicBezTo>
                    <a:pt x="611" y="1711"/>
                    <a:pt x="764" y="1314"/>
                    <a:pt x="764" y="856"/>
                  </a:cubicBezTo>
                  <a:cubicBezTo>
                    <a:pt x="764" y="397"/>
                    <a:pt x="581" y="0"/>
                    <a:pt x="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5" name="Google Shape;535;p24"/>
            <p:cNvSpPr/>
            <p:nvPr/>
          </p:nvSpPr>
          <p:spPr>
            <a:xfrm>
              <a:off x="4066330" y="2990686"/>
              <a:ext cx="77709" cy="152384"/>
            </a:xfrm>
            <a:custGeom>
              <a:avLst/>
              <a:gdLst/>
              <a:ahLst/>
              <a:cxnLst/>
              <a:rect l="l" t="t" r="r" b="b"/>
              <a:pathLst>
                <a:path w="795" h="1559" extrusionOk="0">
                  <a:moveTo>
                    <a:pt x="580" y="0"/>
                  </a:moveTo>
                  <a:lnTo>
                    <a:pt x="580" y="0"/>
                  </a:lnTo>
                  <a:cubicBezTo>
                    <a:pt x="642" y="428"/>
                    <a:pt x="397" y="856"/>
                    <a:pt x="0" y="1039"/>
                  </a:cubicBezTo>
                  <a:cubicBezTo>
                    <a:pt x="61" y="1345"/>
                    <a:pt x="214" y="1558"/>
                    <a:pt x="397" y="1558"/>
                  </a:cubicBezTo>
                  <a:cubicBezTo>
                    <a:pt x="611" y="1558"/>
                    <a:pt x="764" y="1192"/>
                    <a:pt x="764" y="734"/>
                  </a:cubicBezTo>
                  <a:cubicBezTo>
                    <a:pt x="794" y="459"/>
                    <a:pt x="733" y="214"/>
                    <a:pt x="5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6" name="Google Shape;536;p24"/>
            <p:cNvSpPr/>
            <p:nvPr/>
          </p:nvSpPr>
          <p:spPr>
            <a:xfrm>
              <a:off x="4105135" y="2966934"/>
              <a:ext cx="149358" cy="128241"/>
            </a:xfrm>
            <a:custGeom>
              <a:avLst/>
              <a:gdLst/>
              <a:ahLst/>
              <a:cxnLst/>
              <a:rect l="l" t="t" r="r" b="b"/>
              <a:pathLst>
                <a:path w="1528" h="1312" extrusionOk="0">
                  <a:moveTo>
                    <a:pt x="322" y="0"/>
                  </a:moveTo>
                  <a:cubicBezTo>
                    <a:pt x="252" y="0"/>
                    <a:pt x="194" y="19"/>
                    <a:pt x="153" y="60"/>
                  </a:cubicBezTo>
                  <a:cubicBezTo>
                    <a:pt x="0" y="213"/>
                    <a:pt x="153" y="610"/>
                    <a:pt x="489" y="946"/>
                  </a:cubicBezTo>
                  <a:cubicBezTo>
                    <a:pt x="735" y="1170"/>
                    <a:pt x="997" y="1311"/>
                    <a:pt x="1192" y="1311"/>
                  </a:cubicBezTo>
                  <a:cubicBezTo>
                    <a:pt x="1263" y="1311"/>
                    <a:pt x="1326" y="1292"/>
                    <a:pt x="1375" y="1252"/>
                  </a:cubicBezTo>
                  <a:cubicBezTo>
                    <a:pt x="1528" y="1099"/>
                    <a:pt x="1375" y="702"/>
                    <a:pt x="1039" y="366"/>
                  </a:cubicBezTo>
                  <a:cubicBezTo>
                    <a:pt x="793" y="142"/>
                    <a:pt x="514" y="0"/>
                    <a:pt x="3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7" name="Google Shape;537;p24"/>
            <p:cNvSpPr/>
            <p:nvPr/>
          </p:nvSpPr>
          <p:spPr>
            <a:xfrm>
              <a:off x="4105135" y="2966934"/>
              <a:ext cx="137433" cy="113384"/>
            </a:xfrm>
            <a:custGeom>
              <a:avLst/>
              <a:gdLst/>
              <a:ahLst/>
              <a:cxnLst/>
              <a:rect l="l" t="t" r="r" b="b"/>
              <a:pathLst>
                <a:path w="1406" h="1160" extrusionOk="0">
                  <a:moveTo>
                    <a:pt x="319" y="1"/>
                  </a:moveTo>
                  <a:cubicBezTo>
                    <a:pt x="251" y="1"/>
                    <a:pt x="193" y="20"/>
                    <a:pt x="153" y="60"/>
                  </a:cubicBezTo>
                  <a:cubicBezTo>
                    <a:pt x="0" y="213"/>
                    <a:pt x="153" y="610"/>
                    <a:pt x="458" y="946"/>
                  </a:cubicBezTo>
                  <a:lnTo>
                    <a:pt x="489" y="946"/>
                  </a:lnTo>
                  <a:cubicBezTo>
                    <a:pt x="581" y="915"/>
                    <a:pt x="642" y="915"/>
                    <a:pt x="733" y="915"/>
                  </a:cubicBezTo>
                  <a:cubicBezTo>
                    <a:pt x="978" y="915"/>
                    <a:pt x="1222" y="1007"/>
                    <a:pt x="1405" y="1160"/>
                  </a:cubicBezTo>
                  <a:cubicBezTo>
                    <a:pt x="1405" y="854"/>
                    <a:pt x="1253" y="579"/>
                    <a:pt x="1039" y="396"/>
                  </a:cubicBezTo>
                  <a:cubicBezTo>
                    <a:pt x="791" y="149"/>
                    <a:pt x="511" y="1"/>
                    <a:pt x="3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8" name="Google Shape;538;p24"/>
            <p:cNvSpPr/>
            <p:nvPr/>
          </p:nvSpPr>
          <p:spPr>
            <a:xfrm>
              <a:off x="4128985" y="2919039"/>
              <a:ext cx="164314" cy="74677"/>
            </a:xfrm>
            <a:custGeom>
              <a:avLst/>
              <a:gdLst/>
              <a:ahLst/>
              <a:cxnLst/>
              <a:rect l="l" t="t" r="r" b="b"/>
              <a:pathLst>
                <a:path w="1681" h="764" extrusionOk="0">
                  <a:moveTo>
                    <a:pt x="825" y="0"/>
                  </a:moveTo>
                  <a:cubicBezTo>
                    <a:pt x="367" y="0"/>
                    <a:pt x="1" y="184"/>
                    <a:pt x="1" y="367"/>
                  </a:cubicBezTo>
                  <a:cubicBezTo>
                    <a:pt x="1" y="581"/>
                    <a:pt x="367" y="764"/>
                    <a:pt x="825" y="764"/>
                  </a:cubicBezTo>
                  <a:cubicBezTo>
                    <a:pt x="1314" y="764"/>
                    <a:pt x="1681" y="581"/>
                    <a:pt x="1681" y="367"/>
                  </a:cubicBezTo>
                  <a:cubicBezTo>
                    <a:pt x="1681" y="184"/>
                    <a:pt x="1314" y="0"/>
                    <a:pt x="8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9" name="Google Shape;539;p24"/>
            <p:cNvSpPr/>
            <p:nvPr/>
          </p:nvSpPr>
          <p:spPr>
            <a:xfrm>
              <a:off x="4128985" y="2919039"/>
              <a:ext cx="146426" cy="74677"/>
            </a:xfrm>
            <a:custGeom>
              <a:avLst/>
              <a:gdLst/>
              <a:ahLst/>
              <a:cxnLst/>
              <a:rect l="l" t="t" r="r" b="b"/>
              <a:pathLst>
                <a:path w="1498" h="764" extrusionOk="0">
                  <a:moveTo>
                    <a:pt x="489" y="0"/>
                  </a:moveTo>
                  <a:cubicBezTo>
                    <a:pt x="184" y="61"/>
                    <a:pt x="1" y="214"/>
                    <a:pt x="1" y="367"/>
                  </a:cubicBezTo>
                  <a:cubicBezTo>
                    <a:pt x="1" y="550"/>
                    <a:pt x="367" y="764"/>
                    <a:pt x="825" y="764"/>
                  </a:cubicBezTo>
                  <a:cubicBezTo>
                    <a:pt x="1070" y="764"/>
                    <a:pt x="1284" y="703"/>
                    <a:pt x="1497" y="611"/>
                  </a:cubicBezTo>
                  <a:lnTo>
                    <a:pt x="1436" y="611"/>
                  </a:lnTo>
                  <a:cubicBezTo>
                    <a:pt x="1412" y="613"/>
                    <a:pt x="1388" y="614"/>
                    <a:pt x="1365" y="614"/>
                  </a:cubicBezTo>
                  <a:cubicBezTo>
                    <a:pt x="968" y="614"/>
                    <a:pt x="633" y="375"/>
                    <a:pt x="4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0" name="Google Shape;540;p24"/>
            <p:cNvSpPr/>
            <p:nvPr/>
          </p:nvSpPr>
          <p:spPr>
            <a:xfrm>
              <a:off x="4105135" y="2812790"/>
              <a:ext cx="149358" cy="130001"/>
            </a:xfrm>
            <a:custGeom>
              <a:avLst/>
              <a:gdLst/>
              <a:ahLst/>
              <a:cxnLst/>
              <a:rect l="l" t="t" r="r" b="b"/>
              <a:pathLst>
                <a:path w="1528" h="1330" extrusionOk="0">
                  <a:moveTo>
                    <a:pt x="1167" y="1"/>
                  </a:moveTo>
                  <a:cubicBezTo>
                    <a:pt x="967" y="1"/>
                    <a:pt x="705" y="147"/>
                    <a:pt x="489" y="385"/>
                  </a:cubicBezTo>
                  <a:cubicBezTo>
                    <a:pt x="153" y="721"/>
                    <a:pt x="0" y="1118"/>
                    <a:pt x="153" y="1271"/>
                  </a:cubicBezTo>
                  <a:cubicBezTo>
                    <a:pt x="193" y="1311"/>
                    <a:pt x="251" y="1330"/>
                    <a:pt x="319" y="1330"/>
                  </a:cubicBezTo>
                  <a:cubicBezTo>
                    <a:pt x="511" y="1330"/>
                    <a:pt x="791" y="1182"/>
                    <a:pt x="1039" y="935"/>
                  </a:cubicBezTo>
                  <a:cubicBezTo>
                    <a:pt x="1375" y="629"/>
                    <a:pt x="1528" y="232"/>
                    <a:pt x="1375" y="79"/>
                  </a:cubicBezTo>
                  <a:cubicBezTo>
                    <a:pt x="1321" y="26"/>
                    <a:pt x="1250" y="1"/>
                    <a:pt x="11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1" name="Google Shape;541;p24"/>
            <p:cNvSpPr/>
            <p:nvPr/>
          </p:nvSpPr>
          <p:spPr>
            <a:xfrm>
              <a:off x="4111098" y="2874271"/>
              <a:ext cx="119545" cy="66076"/>
            </a:xfrm>
            <a:custGeom>
              <a:avLst/>
              <a:gdLst/>
              <a:ahLst/>
              <a:cxnLst/>
              <a:rect l="l" t="t" r="r" b="b"/>
              <a:pathLst>
                <a:path w="1223" h="676" extrusionOk="0">
                  <a:moveTo>
                    <a:pt x="1222" y="0"/>
                  </a:moveTo>
                  <a:cubicBezTo>
                    <a:pt x="1100" y="183"/>
                    <a:pt x="856" y="275"/>
                    <a:pt x="611" y="275"/>
                  </a:cubicBezTo>
                  <a:cubicBezTo>
                    <a:pt x="458" y="275"/>
                    <a:pt x="275" y="214"/>
                    <a:pt x="153" y="122"/>
                  </a:cubicBezTo>
                  <a:cubicBezTo>
                    <a:pt x="31" y="336"/>
                    <a:pt x="0" y="550"/>
                    <a:pt x="92" y="642"/>
                  </a:cubicBezTo>
                  <a:cubicBezTo>
                    <a:pt x="114" y="664"/>
                    <a:pt x="157" y="675"/>
                    <a:pt x="215" y="675"/>
                  </a:cubicBezTo>
                  <a:cubicBezTo>
                    <a:pt x="397" y="675"/>
                    <a:pt x="723" y="561"/>
                    <a:pt x="978" y="306"/>
                  </a:cubicBezTo>
                  <a:cubicBezTo>
                    <a:pt x="1069" y="214"/>
                    <a:pt x="1161" y="92"/>
                    <a:pt x="12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2" name="Google Shape;542;p24"/>
            <p:cNvSpPr/>
            <p:nvPr/>
          </p:nvSpPr>
          <p:spPr>
            <a:xfrm>
              <a:off x="4054307" y="2913076"/>
              <a:ext cx="89732" cy="74579"/>
            </a:xfrm>
            <a:custGeom>
              <a:avLst/>
              <a:gdLst/>
              <a:ahLst/>
              <a:cxnLst/>
              <a:rect l="l" t="t" r="r" b="b"/>
              <a:pathLst>
                <a:path w="918" h="763" extrusionOk="0">
                  <a:moveTo>
                    <a:pt x="520" y="0"/>
                  </a:moveTo>
                  <a:cubicBezTo>
                    <a:pt x="184" y="0"/>
                    <a:pt x="1" y="428"/>
                    <a:pt x="245" y="642"/>
                  </a:cubicBezTo>
                  <a:cubicBezTo>
                    <a:pt x="319" y="726"/>
                    <a:pt x="418" y="763"/>
                    <a:pt x="516" y="763"/>
                  </a:cubicBezTo>
                  <a:cubicBezTo>
                    <a:pt x="703" y="763"/>
                    <a:pt x="887" y="628"/>
                    <a:pt x="887" y="428"/>
                  </a:cubicBezTo>
                  <a:cubicBezTo>
                    <a:pt x="917" y="183"/>
                    <a:pt x="734" y="0"/>
                    <a:pt x="5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3" name="Google Shape;543;p24"/>
            <p:cNvSpPr/>
            <p:nvPr/>
          </p:nvSpPr>
          <p:spPr>
            <a:xfrm>
              <a:off x="4817160" y="2425351"/>
              <a:ext cx="74777" cy="164309"/>
            </a:xfrm>
            <a:custGeom>
              <a:avLst/>
              <a:gdLst/>
              <a:ahLst/>
              <a:cxnLst/>
              <a:rect l="l" t="t" r="r" b="b"/>
              <a:pathLst>
                <a:path w="765" h="1681" extrusionOk="0">
                  <a:moveTo>
                    <a:pt x="398" y="1"/>
                  </a:moveTo>
                  <a:cubicBezTo>
                    <a:pt x="184" y="1"/>
                    <a:pt x="1" y="367"/>
                    <a:pt x="1" y="825"/>
                  </a:cubicBezTo>
                  <a:cubicBezTo>
                    <a:pt x="1" y="1314"/>
                    <a:pt x="184" y="1681"/>
                    <a:pt x="398" y="1681"/>
                  </a:cubicBezTo>
                  <a:cubicBezTo>
                    <a:pt x="581" y="1681"/>
                    <a:pt x="765" y="1314"/>
                    <a:pt x="765" y="825"/>
                  </a:cubicBezTo>
                  <a:cubicBezTo>
                    <a:pt x="765" y="367"/>
                    <a:pt x="581" y="1"/>
                    <a:pt x="3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4" name="Google Shape;544;p24"/>
            <p:cNvSpPr/>
            <p:nvPr/>
          </p:nvSpPr>
          <p:spPr>
            <a:xfrm>
              <a:off x="4817160" y="2529840"/>
              <a:ext cx="74777" cy="59820"/>
            </a:xfrm>
            <a:custGeom>
              <a:avLst/>
              <a:gdLst/>
              <a:ahLst/>
              <a:cxnLst/>
              <a:rect l="l" t="t" r="r" b="b"/>
              <a:pathLst>
                <a:path w="765" h="612" extrusionOk="0">
                  <a:moveTo>
                    <a:pt x="765" y="1"/>
                  </a:moveTo>
                  <a:lnTo>
                    <a:pt x="765" y="1"/>
                  </a:lnTo>
                  <a:cubicBezTo>
                    <a:pt x="612" y="62"/>
                    <a:pt x="459" y="62"/>
                    <a:pt x="306" y="62"/>
                  </a:cubicBezTo>
                  <a:cubicBezTo>
                    <a:pt x="215" y="62"/>
                    <a:pt x="93" y="62"/>
                    <a:pt x="1" y="31"/>
                  </a:cubicBezTo>
                  <a:lnTo>
                    <a:pt x="1" y="31"/>
                  </a:lnTo>
                  <a:cubicBezTo>
                    <a:pt x="32" y="367"/>
                    <a:pt x="184" y="612"/>
                    <a:pt x="368" y="612"/>
                  </a:cubicBezTo>
                  <a:cubicBezTo>
                    <a:pt x="551" y="612"/>
                    <a:pt x="704" y="337"/>
                    <a:pt x="7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5" name="Google Shape;545;p24"/>
            <p:cNvSpPr/>
            <p:nvPr/>
          </p:nvSpPr>
          <p:spPr>
            <a:xfrm>
              <a:off x="4703774" y="2473343"/>
              <a:ext cx="146328" cy="131076"/>
            </a:xfrm>
            <a:custGeom>
              <a:avLst/>
              <a:gdLst/>
              <a:ahLst/>
              <a:cxnLst/>
              <a:rect l="l" t="t" r="r" b="b"/>
              <a:pathLst>
                <a:path w="1497" h="1341" extrusionOk="0">
                  <a:moveTo>
                    <a:pt x="319" y="0"/>
                  </a:moveTo>
                  <a:cubicBezTo>
                    <a:pt x="251" y="0"/>
                    <a:pt x="193" y="19"/>
                    <a:pt x="153" y="60"/>
                  </a:cubicBezTo>
                  <a:cubicBezTo>
                    <a:pt x="0" y="212"/>
                    <a:pt x="122" y="640"/>
                    <a:pt x="458" y="945"/>
                  </a:cubicBezTo>
                  <a:cubicBezTo>
                    <a:pt x="706" y="1193"/>
                    <a:pt x="986" y="1341"/>
                    <a:pt x="1178" y="1341"/>
                  </a:cubicBezTo>
                  <a:cubicBezTo>
                    <a:pt x="1247" y="1341"/>
                    <a:pt x="1304" y="1322"/>
                    <a:pt x="1344" y="1281"/>
                  </a:cubicBezTo>
                  <a:cubicBezTo>
                    <a:pt x="1497" y="1129"/>
                    <a:pt x="1375" y="732"/>
                    <a:pt x="1039" y="396"/>
                  </a:cubicBezTo>
                  <a:cubicBezTo>
                    <a:pt x="791" y="148"/>
                    <a:pt x="511" y="0"/>
                    <a:pt x="3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6" name="Google Shape;546;p24"/>
            <p:cNvSpPr/>
            <p:nvPr/>
          </p:nvSpPr>
          <p:spPr>
            <a:xfrm>
              <a:off x="4751474" y="2553787"/>
              <a:ext cx="92665" cy="51316"/>
            </a:xfrm>
            <a:custGeom>
              <a:avLst/>
              <a:gdLst/>
              <a:ahLst/>
              <a:cxnLst/>
              <a:rect l="l" t="t" r="r" b="b"/>
              <a:pathLst>
                <a:path w="948" h="525" extrusionOk="0">
                  <a:moveTo>
                    <a:pt x="856" y="0"/>
                  </a:moveTo>
                  <a:cubicBezTo>
                    <a:pt x="642" y="122"/>
                    <a:pt x="429" y="184"/>
                    <a:pt x="215" y="184"/>
                  </a:cubicBezTo>
                  <a:lnTo>
                    <a:pt x="1" y="184"/>
                  </a:lnTo>
                  <a:cubicBezTo>
                    <a:pt x="239" y="400"/>
                    <a:pt x="492" y="524"/>
                    <a:pt x="674" y="524"/>
                  </a:cubicBezTo>
                  <a:cubicBezTo>
                    <a:pt x="749" y="524"/>
                    <a:pt x="812" y="503"/>
                    <a:pt x="856" y="458"/>
                  </a:cubicBezTo>
                  <a:cubicBezTo>
                    <a:pt x="948" y="367"/>
                    <a:pt x="948" y="184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7" name="Google Shape;547;p24"/>
            <p:cNvSpPr/>
            <p:nvPr/>
          </p:nvSpPr>
          <p:spPr>
            <a:xfrm>
              <a:off x="4661939" y="2577637"/>
              <a:ext cx="167344" cy="74775"/>
            </a:xfrm>
            <a:custGeom>
              <a:avLst/>
              <a:gdLst/>
              <a:ahLst/>
              <a:cxnLst/>
              <a:rect l="l" t="t" r="r" b="b"/>
              <a:pathLst>
                <a:path w="1712" h="765" extrusionOk="0">
                  <a:moveTo>
                    <a:pt x="856" y="1"/>
                  </a:moveTo>
                  <a:cubicBezTo>
                    <a:pt x="367" y="1"/>
                    <a:pt x="0" y="153"/>
                    <a:pt x="0" y="367"/>
                  </a:cubicBezTo>
                  <a:cubicBezTo>
                    <a:pt x="0" y="581"/>
                    <a:pt x="398" y="764"/>
                    <a:pt x="856" y="764"/>
                  </a:cubicBezTo>
                  <a:cubicBezTo>
                    <a:pt x="1314" y="764"/>
                    <a:pt x="1711" y="581"/>
                    <a:pt x="1711" y="367"/>
                  </a:cubicBezTo>
                  <a:cubicBezTo>
                    <a:pt x="1711" y="153"/>
                    <a:pt x="1314" y="1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8" name="Google Shape;548;p24"/>
            <p:cNvSpPr/>
            <p:nvPr/>
          </p:nvSpPr>
          <p:spPr>
            <a:xfrm>
              <a:off x="4661939" y="2589562"/>
              <a:ext cx="167344" cy="65782"/>
            </a:xfrm>
            <a:custGeom>
              <a:avLst/>
              <a:gdLst/>
              <a:ahLst/>
              <a:cxnLst/>
              <a:rect l="l" t="t" r="r" b="b"/>
              <a:pathLst>
                <a:path w="1712" h="673" extrusionOk="0">
                  <a:moveTo>
                    <a:pt x="1497" y="1"/>
                  </a:moveTo>
                  <a:cubicBezTo>
                    <a:pt x="1314" y="306"/>
                    <a:pt x="978" y="490"/>
                    <a:pt x="642" y="490"/>
                  </a:cubicBezTo>
                  <a:cubicBezTo>
                    <a:pt x="398" y="490"/>
                    <a:pt x="184" y="428"/>
                    <a:pt x="0" y="276"/>
                  </a:cubicBezTo>
                  <a:lnTo>
                    <a:pt x="0" y="276"/>
                  </a:lnTo>
                  <a:cubicBezTo>
                    <a:pt x="31" y="490"/>
                    <a:pt x="398" y="673"/>
                    <a:pt x="856" y="673"/>
                  </a:cubicBezTo>
                  <a:cubicBezTo>
                    <a:pt x="1314" y="673"/>
                    <a:pt x="1711" y="490"/>
                    <a:pt x="1711" y="276"/>
                  </a:cubicBezTo>
                  <a:cubicBezTo>
                    <a:pt x="1681" y="154"/>
                    <a:pt x="1620" y="62"/>
                    <a:pt x="14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9" name="Google Shape;549;p24"/>
            <p:cNvSpPr/>
            <p:nvPr/>
          </p:nvSpPr>
          <p:spPr>
            <a:xfrm>
              <a:off x="4703774" y="2626705"/>
              <a:ext cx="146328" cy="130001"/>
            </a:xfrm>
            <a:custGeom>
              <a:avLst/>
              <a:gdLst/>
              <a:ahLst/>
              <a:cxnLst/>
              <a:rect l="l" t="t" r="r" b="b"/>
              <a:pathLst>
                <a:path w="1497" h="1330" extrusionOk="0">
                  <a:moveTo>
                    <a:pt x="1155" y="1"/>
                  </a:moveTo>
                  <a:cubicBezTo>
                    <a:pt x="965" y="1"/>
                    <a:pt x="696" y="147"/>
                    <a:pt x="458" y="385"/>
                  </a:cubicBezTo>
                  <a:cubicBezTo>
                    <a:pt x="122" y="721"/>
                    <a:pt x="0" y="1118"/>
                    <a:pt x="153" y="1270"/>
                  </a:cubicBezTo>
                  <a:cubicBezTo>
                    <a:pt x="193" y="1311"/>
                    <a:pt x="251" y="1330"/>
                    <a:pt x="319" y="1330"/>
                  </a:cubicBezTo>
                  <a:cubicBezTo>
                    <a:pt x="511" y="1330"/>
                    <a:pt x="791" y="1182"/>
                    <a:pt x="1039" y="934"/>
                  </a:cubicBezTo>
                  <a:cubicBezTo>
                    <a:pt x="1344" y="598"/>
                    <a:pt x="1497" y="232"/>
                    <a:pt x="1344" y="79"/>
                  </a:cubicBezTo>
                  <a:cubicBezTo>
                    <a:pt x="1300" y="25"/>
                    <a:pt x="1234" y="1"/>
                    <a:pt x="11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0" name="Google Shape;550;p24"/>
            <p:cNvSpPr/>
            <p:nvPr/>
          </p:nvSpPr>
          <p:spPr>
            <a:xfrm>
              <a:off x="4715699" y="2625141"/>
              <a:ext cx="137433" cy="128632"/>
            </a:xfrm>
            <a:custGeom>
              <a:avLst/>
              <a:gdLst/>
              <a:ahLst/>
              <a:cxnLst/>
              <a:rect l="l" t="t" r="r" b="b"/>
              <a:pathLst>
                <a:path w="1406" h="1316" extrusionOk="0">
                  <a:moveTo>
                    <a:pt x="1025" y="1"/>
                  </a:moveTo>
                  <a:cubicBezTo>
                    <a:pt x="980" y="1"/>
                    <a:pt x="933" y="11"/>
                    <a:pt x="886" y="34"/>
                  </a:cubicBezTo>
                  <a:cubicBezTo>
                    <a:pt x="978" y="614"/>
                    <a:pt x="581" y="1164"/>
                    <a:pt x="0" y="1256"/>
                  </a:cubicBezTo>
                  <a:cubicBezTo>
                    <a:pt x="41" y="1297"/>
                    <a:pt x="100" y="1316"/>
                    <a:pt x="170" y="1316"/>
                  </a:cubicBezTo>
                  <a:cubicBezTo>
                    <a:pt x="361" y="1316"/>
                    <a:pt x="640" y="1174"/>
                    <a:pt x="886" y="950"/>
                  </a:cubicBezTo>
                  <a:cubicBezTo>
                    <a:pt x="1222" y="614"/>
                    <a:pt x="1406" y="248"/>
                    <a:pt x="1222" y="64"/>
                  </a:cubicBezTo>
                  <a:cubicBezTo>
                    <a:pt x="1166" y="27"/>
                    <a:pt x="1097" y="1"/>
                    <a:pt x="10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1" name="Google Shape;551;p24"/>
            <p:cNvSpPr/>
            <p:nvPr/>
          </p:nvSpPr>
          <p:spPr>
            <a:xfrm>
              <a:off x="4814227" y="2640389"/>
              <a:ext cx="74777" cy="167242"/>
            </a:xfrm>
            <a:custGeom>
              <a:avLst/>
              <a:gdLst/>
              <a:ahLst/>
              <a:cxnLst/>
              <a:rect l="l" t="t" r="r" b="b"/>
              <a:pathLst>
                <a:path w="765" h="1711" extrusionOk="0">
                  <a:moveTo>
                    <a:pt x="398" y="0"/>
                  </a:moveTo>
                  <a:cubicBezTo>
                    <a:pt x="184" y="0"/>
                    <a:pt x="0" y="367"/>
                    <a:pt x="0" y="855"/>
                  </a:cubicBezTo>
                  <a:cubicBezTo>
                    <a:pt x="0" y="1314"/>
                    <a:pt x="184" y="1711"/>
                    <a:pt x="398" y="1711"/>
                  </a:cubicBezTo>
                  <a:cubicBezTo>
                    <a:pt x="581" y="1711"/>
                    <a:pt x="764" y="1314"/>
                    <a:pt x="764" y="855"/>
                  </a:cubicBezTo>
                  <a:cubicBezTo>
                    <a:pt x="764" y="367"/>
                    <a:pt x="581" y="0"/>
                    <a:pt x="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2" name="Google Shape;552;p24"/>
            <p:cNvSpPr/>
            <p:nvPr/>
          </p:nvSpPr>
          <p:spPr>
            <a:xfrm>
              <a:off x="4817160" y="2652314"/>
              <a:ext cx="74777" cy="155317"/>
            </a:xfrm>
            <a:custGeom>
              <a:avLst/>
              <a:gdLst/>
              <a:ahLst/>
              <a:cxnLst/>
              <a:rect l="l" t="t" r="r" b="b"/>
              <a:pathLst>
                <a:path w="765" h="1589" extrusionOk="0">
                  <a:moveTo>
                    <a:pt x="581" y="0"/>
                  </a:moveTo>
                  <a:lnTo>
                    <a:pt x="581" y="0"/>
                  </a:lnTo>
                  <a:cubicBezTo>
                    <a:pt x="612" y="428"/>
                    <a:pt x="398" y="856"/>
                    <a:pt x="1" y="1070"/>
                  </a:cubicBezTo>
                  <a:cubicBezTo>
                    <a:pt x="62" y="1375"/>
                    <a:pt x="215" y="1589"/>
                    <a:pt x="398" y="1589"/>
                  </a:cubicBezTo>
                  <a:cubicBezTo>
                    <a:pt x="551" y="1589"/>
                    <a:pt x="765" y="1192"/>
                    <a:pt x="765" y="733"/>
                  </a:cubicBezTo>
                  <a:cubicBezTo>
                    <a:pt x="765" y="459"/>
                    <a:pt x="704" y="214"/>
                    <a:pt x="5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3" name="Google Shape;553;p24"/>
            <p:cNvSpPr/>
            <p:nvPr/>
          </p:nvSpPr>
          <p:spPr>
            <a:xfrm>
              <a:off x="4856063" y="2627194"/>
              <a:ext cx="146328" cy="129512"/>
            </a:xfrm>
            <a:custGeom>
              <a:avLst/>
              <a:gdLst/>
              <a:ahLst/>
              <a:cxnLst/>
              <a:rect l="l" t="t" r="r" b="b"/>
              <a:pathLst>
                <a:path w="1497" h="1325" extrusionOk="0">
                  <a:moveTo>
                    <a:pt x="328" y="1"/>
                  </a:moveTo>
                  <a:cubicBezTo>
                    <a:pt x="255" y="1"/>
                    <a:pt x="195" y="24"/>
                    <a:pt x="153" y="74"/>
                  </a:cubicBezTo>
                  <a:cubicBezTo>
                    <a:pt x="0" y="227"/>
                    <a:pt x="122" y="593"/>
                    <a:pt x="458" y="929"/>
                  </a:cubicBezTo>
                  <a:cubicBezTo>
                    <a:pt x="706" y="1177"/>
                    <a:pt x="986" y="1325"/>
                    <a:pt x="1178" y="1325"/>
                  </a:cubicBezTo>
                  <a:cubicBezTo>
                    <a:pt x="1247" y="1325"/>
                    <a:pt x="1304" y="1306"/>
                    <a:pt x="1344" y="1265"/>
                  </a:cubicBezTo>
                  <a:cubicBezTo>
                    <a:pt x="1497" y="1113"/>
                    <a:pt x="1375" y="685"/>
                    <a:pt x="1039" y="380"/>
                  </a:cubicBezTo>
                  <a:cubicBezTo>
                    <a:pt x="795" y="158"/>
                    <a:pt x="520" y="1"/>
                    <a:pt x="3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4" name="Google Shape;554;p24"/>
            <p:cNvSpPr/>
            <p:nvPr/>
          </p:nvSpPr>
          <p:spPr>
            <a:xfrm>
              <a:off x="4856063" y="2628562"/>
              <a:ext cx="137433" cy="110452"/>
            </a:xfrm>
            <a:custGeom>
              <a:avLst/>
              <a:gdLst/>
              <a:ahLst/>
              <a:cxnLst/>
              <a:rect l="l" t="t" r="r" b="b"/>
              <a:pathLst>
                <a:path w="1406" h="1130" extrusionOk="0">
                  <a:moveTo>
                    <a:pt x="322" y="0"/>
                  </a:moveTo>
                  <a:cubicBezTo>
                    <a:pt x="252" y="0"/>
                    <a:pt x="194" y="19"/>
                    <a:pt x="153" y="60"/>
                  </a:cubicBezTo>
                  <a:cubicBezTo>
                    <a:pt x="0" y="213"/>
                    <a:pt x="153" y="610"/>
                    <a:pt x="458" y="946"/>
                  </a:cubicBezTo>
                  <a:lnTo>
                    <a:pt x="489" y="946"/>
                  </a:lnTo>
                  <a:cubicBezTo>
                    <a:pt x="550" y="915"/>
                    <a:pt x="642" y="915"/>
                    <a:pt x="733" y="915"/>
                  </a:cubicBezTo>
                  <a:cubicBezTo>
                    <a:pt x="978" y="915"/>
                    <a:pt x="1222" y="976"/>
                    <a:pt x="1405" y="1129"/>
                  </a:cubicBezTo>
                  <a:cubicBezTo>
                    <a:pt x="1405" y="854"/>
                    <a:pt x="1253" y="579"/>
                    <a:pt x="1008" y="366"/>
                  </a:cubicBezTo>
                  <a:cubicBezTo>
                    <a:pt x="785" y="142"/>
                    <a:pt x="512" y="0"/>
                    <a:pt x="3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5" name="Google Shape;555;p24"/>
            <p:cNvSpPr/>
            <p:nvPr/>
          </p:nvSpPr>
          <p:spPr>
            <a:xfrm>
              <a:off x="4876882" y="2580667"/>
              <a:ext cx="167344" cy="74677"/>
            </a:xfrm>
            <a:custGeom>
              <a:avLst/>
              <a:gdLst/>
              <a:ahLst/>
              <a:cxnLst/>
              <a:rect l="l" t="t" r="r" b="b"/>
              <a:pathLst>
                <a:path w="1712" h="764" extrusionOk="0">
                  <a:moveTo>
                    <a:pt x="856" y="0"/>
                  </a:moveTo>
                  <a:cubicBezTo>
                    <a:pt x="398" y="0"/>
                    <a:pt x="1" y="183"/>
                    <a:pt x="1" y="367"/>
                  </a:cubicBezTo>
                  <a:cubicBezTo>
                    <a:pt x="1" y="581"/>
                    <a:pt x="398" y="764"/>
                    <a:pt x="856" y="764"/>
                  </a:cubicBezTo>
                  <a:cubicBezTo>
                    <a:pt x="1345" y="764"/>
                    <a:pt x="1712" y="581"/>
                    <a:pt x="1712" y="367"/>
                  </a:cubicBezTo>
                  <a:cubicBezTo>
                    <a:pt x="1712" y="183"/>
                    <a:pt x="1345" y="0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6" name="Google Shape;556;p24"/>
            <p:cNvSpPr/>
            <p:nvPr/>
          </p:nvSpPr>
          <p:spPr>
            <a:xfrm>
              <a:off x="4876882" y="2580667"/>
              <a:ext cx="149456" cy="71745"/>
            </a:xfrm>
            <a:custGeom>
              <a:avLst/>
              <a:gdLst/>
              <a:ahLst/>
              <a:cxnLst/>
              <a:rect l="l" t="t" r="r" b="b"/>
              <a:pathLst>
                <a:path w="1529" h="734" extrusionOk="0">
                  <a:moveTo>
                    <a:pt x="520" y="0"/>
                  </a:moveTo>
                  <a:cubicBezTo>
                    <a:pt x="215" y="61"/>
                    <a:pt x="1" y="183"/>
                    <a:pt x="1" y="367"/>
                  </a:cubicBezTo>
                  <a:cubicBezTo>
                    <a:pt x="1" y="581"/>
                    <a:pt x="398" y="733"/>
                    <a:pt x="856" y="733"/>
                  </a:cubicBezTo>
                  <a:cubicBezTo>
                    <a:pt x="1101" y="733"/>
                    <a:pt x="1315" y="703"/>
                    <a:pt x="1528" y="581"/>
                  </a:cubicBezTo>
                  <a:lnTo>
                    <a:pt x="1528" y="581"/>
                  </a:lnTo>
                  <a:lnTo>
                    <a:pt x="1467" y="611"/>
                  </a:lnTo>
                  <a:cubicBezTo>
                    <a:pt x="1040" y="611"/>
                    <a:pt x="673" y="367"/>
                    <a:pt x="5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7" name="Google Shape;557;p24"/>
            <p:cNvSpPr/>
            <p:nvPr/>
          </p:nvSpPr>
          <p:spPr>
            <a:xfrm>
              <a:off x="4856063" y="2473343"/>
              <a:ext cx="146328" cy="131076"/>
            </a:xfrm>
            <a:custGeom>
              <a:avLst/>
              <a:gdLst/>
              <a:ahLst/>
              <a:cxnLst/>
              <a:rect l="l" t="t" r="r" b="b"/>
              <a:pathLst>
                <a:path w="1497" h="1341" extrusionOk="0">
                  <a:moveTo>
                    <a:pt x="1178" y="0"/>
                  </a:moveTo>
                  <a:cubicBezTo>
                    <a:pt x="986" y="0"/>
                    <a:pt x="706" y="148"/>
                    <a:pt x="458" y="396"/>
                  </a:cubicBezTo>
                  <a:cubicBezTo>
                    <a:pt x="153" y="732"/>
                    <a:pt x="0" y="1129"/>
                    <a:pt x="153" y="1281"/>
                  </a:cubicBezTo>
                  <a:cubicBezTo>
                    <a:pt x="193" y="1322"/>
                    <a:pt x="250" y="1341"/>
                    <a:pt x="319" y="1341"/>
                  </a:cubicBezTo>
                  <a:cubicBezTo>
                    <a:pt x="511" y="1341"/>
                    <a:pt x="791" y="1193"/>
                    <a:pt x="1039" y="945"/>
                  </a:cubicBezTo>
                  <a:cubicBezTo>
                    <a:pt x="1375" y="609"/>
                    <a:pt x="1497" y="212"/>
                    <a:pt x="1344" y="60"/>
                  </a:cubicBezTo>
                  <a:cubicBezTo>
                    <a:pt x="1304" y="19"/>
                    <a:pt x="1247" y="0"/>
                    <a:pt x="11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8" name="Google Shape;558;p24"/>
            <p:cNvSpPr/>
            <p:nvPr/>
          </p:nvSpPr>
          <p:spPr>
            <a:xfrm>
              <a:off x="4862025" y="2532870"/>
              <a:ext cx="119545" cy="69008"/>
            </a:xfrm>
            <a:custGeom>
              <a:avLst/>
              <a:gdLst/>
              <a:ahLst/>
              <a:cxnLst/>
              <a:rect l="l" t="t" r="r" b="b"/>
              <a:pathLst>
                <a:path w="1223" h="706" extrusionOk="0">
                  <a:moveTo>
                    <a:pt x="1222" y="0"/>
                  </a:moveTo>
                  <a:cubicBezTo>
                    <a:pt x="1069" y="214"/>
                    <a:pt x="856" y="306"/>
                    <a:pt x="611" y="306"/>
                  </a:cubicBezTo>
                  <a:cubicBezTo>
                    <a:pt x="428" y="306"/>
                    <a:pt x="275" y="245"/>
                    <a:pt x="122" y="153"/>
                  </a:cubicBezTo>
                  <a:cubicBezTo>
                    <a:pt x="0" y="367"/>
                    <a:pt x="0" y="550"/>
                    <a:pt x="92" y="672"/>
                  </a:cubicBezTo>
                  <a:cubicBezTo>
                    <a:pt x="114" y="694"/>
                    <a:pt x="157" y="706"/>
                    <a:pt x="215" y="706"/>
                  </a:cubicBezTo>
                  <a:cubicBezTo>
                    <a:pt x="397" y="706"/>
                    <a:pt x="722" y="592"/>
                    <a:pt x="978" y="336"/>
                  </a:cubicBezTo>
                  <a:cubicBezTo>
                    <a:pt x="1069" y="245"/>
                    <a:pt x="1161" y="123"/>
                    <a:pt x="12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9" name="Google Shape;559;p24"/>
            <p:cNvSpPr/>
            <p:nvPr/>
          </p:nvSpPr>
          <p:spPr>
            <a:xfrm>
              <a:off x="4805235" y="2577637"/>
              <a:ext cx="86702" cy="74579"/>
            </a:xfrm>
            <a:custGeom>
              <a:avLst/>
              <a:gdLst/>
              <a:ahLst/>
              <a:cxnLst/>
              <a:rect l="l" t="t" r="r" b="b"/>
              <a:pathLst>
                <a:path w="887" h="763" extrusionOk="0">
                  <a:moveTo>
                    <a:pt x="520" y="1"/>
                  </a:moveTo>
                  <a:cubicBezTo>
                    <a:pt x="154" y="1"/>
                    <a:pt x="1" y="428"/>
                    <a:pt x="245" y="642"/>
                  </a:cubicBezTo>
                  <a:cubicBezTo>
                    <a:pt x="328" y="725"/>
                    <a:pt x="428" y="762"/>
                    <a:pt x="525" y="762"/>
                  </a:cubicBezTo>
                  <a:cubicBezTo>
                    <a:pt x="713" y="762"/>
                    <a:pt x="887" y="620"/>
                    <a:pt x="887" y="398"/>
                  </a:cubicBezTo>
                  <a:cubicBezTo>
                    <a:pt x="887" y="184"/>
                    <a:pt x="703" y="1"/>
                    <a:pt x="5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0" name="Google Shape;560;p24"/>
            <p:cNvSpPr/>
            <p:nvPr/>
          </p:nvSpPr>
          <p:spPr>
            <a:xfrm>
              <a:off x="5321823" y="2810563"/>
              <a:ext cx="74777" cy="164309"/>
            </a:xfrm>
            <a:custGeom>
              <a:avLst/>
              <a:gdLst/>
              <a:ahLst/>
              <a:cxnLst/>
              <a:rect l="l" t="t" r="r" b="b"/>
              <a:pathLst>
                <a:path w="765" h="1681" extrusionOk="0">
                  <a:moveTo>
                    <a:pt x="398" y="0"/>
                  </a:moveTo>
                  <a:cubicBezTo>
                    <a:pt x="184" y="0"/>
                    <a:pt x="1" y="367"/>
                    <a:pt x="1" y="856"/>
                  </a:cubicBezTo>
                  <a:cubicBezTo>
                    <a:pt x="1" y="1314"/>
                    <a:pt x="184" y="1681"/>
                    <a:pt x="398" y="1681"/>
                  </a:cubicBezTo>
                  <a:cubicBezTo>
                    <a:pt x="612" y="1681"/>
                    <a:pt x="764" y="1314"/>
                    <a:pt x="764" y="856"/>
                  </a:cubicBezTo>
                  <a:cubicBezTo>
                    <a:pt x="764" y="367"/>
                    <a:pt x="581" y="0"/>
                    <a:pt x="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1" name="Google Shape;561;p24"/>
            <p:cNvSpPr/>
            <p:nvPr/>
          </p:nvSpPr>
          <p:spPr>
            <a:xfrm>
              <a:off x="5321823" y="2915053"/>
              <a:ext cx="74777" cy="59820"/>
            </a:xfrm>
            <a:custGeom>
              <a:avLst/>
              <a:gdLst/>
              <a:ahLst/>
              <a:cxnLst/>
              <a:rect l="l" t="t" r="r" b="b"/>
              <a:pathLst>
                <a:path w="765" h="612" extrusionOk="0">
                  <a:moveTo>
                    <a:pt x="764" y="1"/>
                  </a:moveTo>
                  <a:cubicBezTo>
                    <a:pt x="612" y="62"/>
                    <a:pt x="459" y="92"/>
                    <a:pt x="337" y="92"/>
                  </a:cubicBezTo>
                  <a:cubicBezTo>
                    <a:pt x="214" y="92"/>
                    <a:pt x="92" y="62"/>
                    <a:pt x="1" y="31"/>
                  </a:cubicBezTo>
                  <a:lnTo>
                    <a:pt x="1" y="31"/>
                  </a:lnTo>
                  <a:cubicBezTo>
                    <a:pt x="62" y="367"/>
                    <a:pt x="214" y="612"/>
                    <a:pt x="367" y="612"/>
                  </a:cubicBezTo>
                  <a:cubicBezTo>
                    <a:pt x="551" y="612"/>
                    <a:pt x="703" y="367"/>
                    <a:pt x="7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2" name="Google Shape;562;p24"/>
            <p:cNvSpPr/>
            <p:nvPr/>
          </p:nvSpPr>
          <p:spPr>
            <a:xfrm>
              <a:off x="5208339" y="2858458"/>
              <a:ext cx="149456" cy="131174"/>
            </a:xfrm>
            <a:custGeom>
              <a:avLst/>
              <a:gdLst/>
              <a:ahLst/>
              <a:cxnLst/>
              <a:rect l="l" t="t" r="r" b="b"/>
              <a:pathLst>
                <a:path w="1529" h="1342" extrusionOk="0">
                  <a:moveTo>
                    <a:pt x="320" y="1"/>
                  </a:moveTo>
                  <a:cubicBezTo>
                    <a:pt x="251" y="1"/>
                    <a:pt x="194" y="20"/>
                    <a:pt x="154" y="60"/>
                  </a:cubicBezTo>
                  <a:cubicBezTo>
                    <a:pt x="1" y="244"/>
                    <a:pt x="154" y="641"/>
                    <a:pt x="490" y="946"/>
                  </a:cubicBezTo>
                  <a:cubicBezTo>
                    <a:pt x="714" y="1194"/>
                    <a:pt x="989" y="1342"/>
                    <a:pt x="1179" y="1342"/>
                  </a:cubicBezTo>
                  <a:cubicBezTo>
                    <a:pt x="1247" y="1342"/>
                    <a:pt x="1305" y="1323"/>
                    <a:pt x="1345" y="1282"/>
                  </a:cubicBezTo>
                  <a:cubicBezTo>
                    <a:pt x="1528" y="1129"/>
                    <a:pt x="1375" y="732"/>
                    <a:pt x="1039" y="396"/>
                  </a:cubicBezTo>
                  <a:cubicBezTo>
                    <a:pt x="792" y="149"/>
                    <a:pt x="512" y="1"/>
                    <a:pt x="3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3" name="Google Shape;563;p24"/>
            <p:cNvSpPr/>
            <p:nvPr/>
          </p:nvSpPr>
          <p:spPr>
            <a:xfrm>
              <a:off x="5259167" y="2938902"/>
              <a:ext cx="89634" cy="51316"/>
            </a:xfrm>
            <a:custGeom>
              <a:avLst/>
              <a:gdLst/>
              <a:ahLst/>
              <a:cxnLst/>
              <a:rect l="l" t="t" r="r" b="b"/>
              <a:pathLst>
                <a:path w="917" h="525" extrusionOk="0">
                  <a:moveTo>
                    <a:pt x="825" y="1"/>
                  </a:moveTo>
                  <a:cubicBezTo>
                    <a:pt x="642" y="123"/>
                    <a:pt x="397" y="184"/>
                    <a:pt x="183" y="184"/>
                  </a:cubicBezTo>
                  <a:lnTo>
                    <a:pt x="0" y="184"/>
                  </a:lnTo>
                  <a:cubicBezTo>
                    <a:pt x="216" y="401"/>
                    <a:pt x="479" y="525"/>
                    <a:pt x="657" y="525"/>
                  </a:cubicBezTo>
                  <a:cubicBezTo>
                    <a:pt x="730" y="525"/>
                    <a:pt x="789" y="504"/>
                    <a:pt x="825" y="459"/>
                  </a:cubicBezTo>
                  <a:cubicBezTo>
                    <a:pt x="917" y="368"/>
                    <a:pt x="917" y="184"/>
                    <a:pt x="8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4" name="Google Shape;564;p24"/>
            <p:cNvSpPr/>
            <p:nvPr/>
          </p:nvSpPr>
          <p:spPr>
            <a:xfrm>
              <a:off x="5166602" y="2962850"/>
              <a:ext cx="167246" cy="74775"/>
            </a:xfrm>
            <a:custGeom>
              <a:avLst/>
              <a:gdLst/>
              <a:ahLst/>
              <a:cxnLst/>
              <a:rect l="l" t="t" r="r" b="b"/>
              <a:pathLst>
                <a:path w="1711" h="765" extrusionOk="0">
                  <a:moveTo>
                    <a:pt x="855" y="0"/>
                  </a:moveTo>
                  <a:cubicBezTo>
                    <a:pt x="397" y="0"/>
                    <a:pt x="0" y="153"/>
                    <a:pt x="0" y="367"/>
                  </a:cubicBezTo>
                  <a:cubicBezTo>
                    <a:pt x="0" y="581"/>
                    <a:pt x="397" y="764"/>
                    <a:pt x="855" y="764"/>
                  </a:cubicBezTo>
                  <a:cubicBezTo>
                    <a:pt x="1344" y="764"/>
                    <a:pt x="1711" y="581"/>
                    <a:pt x="1711" y="367"/>
                  </a:cubicBezTo>
                  <a:cubicBezTo>
                    <a:pt x="1711" y="184"/>
                    <a:pt x="1344" y="0"/>
                    <a:pt x="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5" name="Google Shape;565;p24"/>
            <p:cNvSpPr/>
            <p:nvPr/>
          </p:nvSpPr>
          <p:spPr>
            <a:xfrm>
              <a:off x="5166602" y="2977805"/>
              <a:ext cx="167246" cy="62752"/>
            </a:xfrm>
            <a:custGeom>
              <a:avLst/>
              <a:gdLst/>
              <a:ahLst/>
              <a:cxnLst/>
              <a:rect l="l" t="t" r="r" b="b"/>
              <a:pathLst>
                <a:path w="1711" h="642" extrusionOk="0">
                  <a:moveTo>
                    <a:pt x="1528" y="0"/>
                  </a:moveTo>
                  <a:cubicBezTo>
                    <a:pt x="1344" y="275"/>
                    <a:pt x="1008" y="458"/>
                    <a:pt x="642" y="458"/>
                  </a:cubicBezTo>
                  <a:cubicBezTo>
                    <a:pt x="428" y="458"/>
                    <a:pt x="183" y="397"/>
                    <a:pt x="0" y="244"/>
                  </a:cubicBezTo>
                  <a:lnTo>
                    <a:pt x="0" y="244"/>
                  </a:lnTo>
                  <a:cubicBezTo>
                    <a:pt x="31" y="458"/>
                    <a:pt x="397" y="642"/>
                    <a:pt x="855" y="642"/>
                  </a:cubicBezTo>
                  <a:cubicBezTo>
                    <a:pt x="1314" y="642"/>
                    <a:pt x="1711" y="458"/>
                    <a:pt x="1711" y="244"/>
                  </a:cubicBezTo>
                  <a:cubicBezTo>
                    <a:pt x="1680" y="122"/>
                    <a:pt x="1619" y="31"/>
                    <a:pt x="15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6" name="Google Shape;566;p24"/>
            <p:cNvSpPr/>
            <p:nvPr/>
          </p:nvSpPr>
          <p:spPr>
            <a:xfrm>
              <a:off x="5208339" y="3010745"/>
              <a:ext cx="146426" cy="131174"/>
            </a:xfrm>
            <a:custGeom>
              <a:avLst/>
              <a:gdLst/>
              <a:ahLst/>
              <a:cxnLst/>
              <a:rect l="l" t="t" r="r" b="b"/>
              <a:pathLst>
                <a:path w="1498" h="1342" extrusionOk="0">
                  <a:moveTo>
                    <a:pt x="1179" y="1"/>
                  </a:moveTo>
                  <a:cubicBezTo>
                    <a:pt x="989" y="1"/>
                    <a:pt x="714" y="149"/>
                    <a:pt x="490" y="396"/>
                  </a:cubicBezTo>
                  <a:cubicBezTo>
                    <a:pt x="154" y="732"/>
                    <a:pt x="1" y="1129"/>
                    <a:pt x="154" y="1282"/>
                  </a:cubicBezTo>
                  <a:cubicBezTo>
                    <a:pt x="194" y="1322"/>
                    <a:pt x="251" y="1342"/>
                    <a:pt x="320" y="1342"/>
                  </a:cubicBezTo>
                  <a:cubicBezTo>
                    <a:pt x="512" y="1342"/>
                    <a:pt x="792" y="1193"/>
                    <a:pt x="1039" y="946"/>
                  </a:cubicBezTo>
                  <a:cubicBezTo>
                    <a:pt x="1345" y="641"/>
                    <a:pt x="1498" y="244"/>
                    <a:pt x="1345" y="60"/>
                  </a:cubicBezTo>
                  <a:cubicBezTo>
                    <a:pt x="1305" y="20"/>
                    <a:pt x="1247" y="1"/>
                    <a:pt x="11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7" name="Google Shape;567;p24"/>
            <p:cNvSpPr/>
            <p:nvPr/>
          </p:nvSpPr>
          <p:spPr>
            <a:xfrm>
              <a:off x="5223295" y="3012407"/>
              <a:ext cx="134501" cy="126580"/>
            </a:xfrm>
            <a:custGeom>
              <a:avLst/>
              <a:gdLst/>
              <a:ahLst/>
              <a:cxnLst/>
              <a:rect l="l" t="t" r="r" b="b"/>
              <a:pathLst>
                <a:path w="1376" h="1295" extrusionOk="0">
                  <a:moveTo>
                    <a:pt x="1018" y="1"/>
                  </a:moveTo>
                  <a:cubicBezTo>
                    <a:pt x="966" y="1"/>
                    <a:pt x="911" y="16"/>
                    <a:pt x="856" y="43"/>
                  </a:cubicBezTo>
                  <a:cubicBezTo>
                    <a:pt x="978" y="593"/>
                    <a:pt x="581" y="1143"/>
                    <a:pt x="1" y="1235"/>
                  </a:cubicBezTo>
                  <a:cubicBezTo>
                    <a:pt x="41" y="1276"/>
                    <a:pt x="100" y="1295"/>
                    <a:pt x="170" y="1295"/>
                  </a:cubicBezTo>
                  <a:cubicBezTo>
                    <a:pt x="362" y="1295"/>
                    <a:pt x="640" y="1153"/>
                    <a:pt x="886" y="929"/>
                  </a:cubicBezTo>
                  <a:cubicBezTo>
                    <a:pt x="1192" y="593"/>
                    <a:pt x="1375" y="227"/>
                    <a:pt x="1192" y="74"/>
                  </a:cubicBezTo>
                  <a:cubicBezTo>
                    <a:pt x="1141" y="23"/>
                    <a:pt x="1082" y="1"/>
                    <a:pt x="10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8" name="Google Shape;568;p24"/>
            <p:cNvSpPr/>
            <p:nvPr/>
          </p:nvSpPr>
          <p:spPr>
            <a:xfrm>
              <a:off x="5318890" y="3025504"/>
              <a:ext cx="74679" cy="167339"/>
            </a:xfrm>
            <a:custGeom>
              <a:avLst/>
              <a:gdLst/>
              <a:ahLst/>
              <a:cxnLst/>
              <a:rect l="l" t="t" r="r" b="b"/>
              <a:pathLst>
                <a:path w="764" h="1712" extrusionOk="0">
                  <a:moveTo>
                    <a:pt x="397" y="1"/>
                  </a:moveTo>
                  <a:cubicBezTo>
                    <a:pt x="183" y="1"/>
                    <a:pt x="0" y="398"/>
                    <a:pt x="0" y="856"/>
                  </a:cubicBezTo>
                  <a:cubicBezTo>
                    <a:pt x="0" y="1314"/>
                    <a:pt x="183" y="1712"/>
                    <a:pt x="397" y="1712"/>
                  </a:cubicBezTo>
                  <a:cubicBezTo>
                    <a:pt x="611" y="1712"/>
                    <a:pt x="764" y="1314"/>
                    <a:pt x="764" y="856"/>
                  </a:cubicBezTo>
                  <a:cubicBezTo>
                    <a:pt x="764" y="398"/>
                    <a:pt x="581" y="1"/>
                    <a:pt x="3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9" name="Google Shape;569;p24"/>
            <p:cNvSpPr/>
            <p:nvPr/>
          </p:nvSpPr>
          <p:spPr>
            <a:xfrm>
              <a:off x="5321823" y="3037527"/>
              <a:ext cx="77709" cy="155317"/>
            </a:xfrm>
            <a:custGeom>
              <a:avLst/>
              <a:gdLst/>
              <a:ahLst/>
              <a:cxnLst/>
              <a:rect l="l" t="t" r="r" b="b"/>
              <a:pathLst>
                <a:path w="795" h="1589" extrusionOk="0">
                  <a:moveTo>
                    <a:pt x="581" y="0"/>
                  </a:moveTo>
                  <a:lnTo>
                    <a:pt x="581" y="0"/>
                  </a:lnTo>
                  <a:cubicBezTo>
                    <a:pt x="642" y="458"/>
                    <a:pt x="398" y="855"/>
                    <a:pt x="1" y="1069"/>
                  </a:cubicBezTo>
                  <a:cubicBezTo>
                    <a:pt x="62" y="1375"/>
                    <a:pt x="214" y="1589"/>
                    <a:pt x="398" y="1589"/>
                  </a:cubicBezTo>
                  <a:cubicBezTo>
                    <a:pt x="581" y="1589"/>
                    <a:pt x="764" y="1191"/>
                    <a:pt x="764" y="733"/>
                  </a:cubicBezTo>
                  <a:cubicBezTo>
                    <a:pt x="795" y="489"/>
                    <a:pt x="734" y="214"/>
                    <a:pt x="5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0" name="Google Shape;570;p24"/>
            <p:cNvSpPr/>
            <p:nvPr/>
          </p:nvSpPr>
          <p:spPr>
            <a:xfrm>
              <a:off x="5360628" y="3012407"/>
              <a:ext cx="149456" cy="129610"/>
            </a:xfrm>
            <a:custGeom>
              <a:avLst/>
              <a:gdLst/>
              <a:ahLst/>
              <a:cxnLst/>
              <a:rect l="l" t="t" r="r" b="b"/>
              <a:pathLst>
                <a:path w="1529" h="1326" extrusionOk="0">
                  <a:moveTo>
                    <a:pt x="329" y="1"/>
                  </a:moveTo>
                  <a:cubicBezTo>
                    <a:pt x="256" y="1"/>
                    <a:pt x="196" y="23"/>
                    <a:pt x="154" y="74"/>
                  </a:cubicBezTo>
                  <a:cubicBezTo>
                    <a:pt x="1" y="227"/>
                    <a:pt x="154" y="624"/>
                    <a:pt x="490" y="960"/>
                  </a:cubicBezTo>
                  <a:cubicBezTo>
                    <a:pt x="736" y="1183"/>
                    <a:pt x="998" y="1325"/>
                    <a:pt x="1193" y="1325"/>
                  </a:cubicBezTo>
                  <a:cubicBezTo>
                    <a:pt x="1264" y="1325"/>
                    <a:pt x="1326" y="1306"/>
                    <a:pt x="1375" y="1265"/>
                  </a:cubicBezTo>
                  <a:cubicBezTo>
                    <a:pt x="1528" y="1112"/>
                    <a:pt x="1375" y="715"/>
                    <a:pt x="1039" y="379"/>
                  </a:cubicBezTo>
                  <a:cubicBezTo>
                    <a:pt x="796" y="158"/>
                    <a:pt x="520" y="1"/>
                    <a:pt x="3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1" name="Google Shape;571;p24"/>
            <p:cNvSpPr/>
            <p:nvPr/>
          </p:nvSpPr>
          <p:spPr>
            <a:xfrm>
              <a:off x="5360628" y="3010745"/>
              <a:ext cx="137433" cy="116414"/>
            </a:xfrm>
            <a:custGeom>
              <a:avLst/>
              <a:gdLst/>
              <a:ahLst/>
              <a:cxnLst/>
              <a:rect l="l" t="t" r="r" b="b"/>
              <a:pathLst>
                <a:path w="1406" h="1191" extrusionOk="0">
                  <a:moveTo>
                    <a:pt x="320" y="1"/>
                  </a:moveTo>
                  <a:cubicBezTo>
                    <a:pt x="251" y="1"/>
                    <a:pt x="194" y="20"/>
                    <a:pt x="154" y="60"/>
                  </a:cubicBezTo>
                  <a:cubicBezTo>
                    <a:pt x="1" y="244"/>
                    <a:pt x="154" y="641"/>
                    <a:pt x="459" y="946"/>
                  </a:cubicBezTo>
                  <a:lnTo>
                    <a:pt x="490" y="977"/>
                  </a:lnTo>
                  <a:cubicBezTo>
                    <a:pt x="581" y="946"/>
                    <a:pt x="642" y="946"/>
                    <a:pt x="734" y="946"/>
                  </a:cubicBezTo>
                  <a:cubicBezTo>
                    <a:pt x="978" y="946"/>
                    <a:pt x="1223" y="1038"/>
                    <a:pt x="1406" y="1191"/>
                  </a:cubicBezTo>
                  <a:cubicBezTo>
                    <a:pt x="1406" y="885"/>
                    <a:pt x="1284" y="580"/>
                    <a:pt x="1039" y="396"/>
                  </a:cubicBezTo>
                  <a:cubicBezTo>
                    <a:pt x="792" y="149"/>
                    <a:pt x="512" y="1"/>
                    <a:pt x="3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2" name="Google Shape;572;p24"/>
            <p:cNvSpPr/>
            <p:nvPr/>
          </p:nvSpPr>
          <p:spPr>
            <a:xfrm>
              <a:off x="5384576" y="2962850"/>
              <a:ext cx="164314" cy="77707"/>
            </a:xfrm>
            <a:custGeom>
              <a:avLst/>
              <a:gdLst/>
              <a:ahLst/>
              <a:cxnLst/>
              <a:rect l="l" t="t" r="r" b="b"/>
              <a:pathLst>
                <a:path w="1681" h="795" extrusionOk="0">
                  <a:moveTo>
                    <a:pt x="825" y="0"/>
                  </a:moveTo>
                  <a:cubicBezTo>
                    <a:pt x="367" y="0"/>
                    <a:pt x="0" y="153"/>
                    <a:pt x="0" y="397"/>
                  </a:cubicBezTo>
                  <a:cubicBezTo>
                    <a:pt x="0" y="611"/>
                    <a:pt x="367" y="795"/>
                    <a:pt x="825" y="795"/>
                  </a:cubicBezTo>
                  <a:cubicBezTo>
                    <a:pt x="1314" y="795"/>
                    <a:pt x="1680" y="581"/>
                    <a:pt x="1680" y="397"/>
                  </a:cubicBezTo>
                  <a:cubicBezTo>
                    <a:pt x="1680" y="184"/>
                    <a:pt x="1314" y="0"/>
                    <a:pt x="8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3" name="Google Shape;573;p24"/>
            <p:cNvSpPr/>
            <p:nvPr/>
          </p:nvSpPr>
          <p:spPr>
            <a:xfrm>
              <a:off x="5381545" y="2965782"/>
              <a:ext cx="149456" cy="74775"/>
            </a:xfrm>
            <a:custGeom>
              <a:avLst/>
              <a:gdLst/>
              <a:ahLst/>
              <a:cxnLst/>
              <a:rect l="l" t="t" r="r" b="b"/>
              <a:pathLst>
                <a:path w="1529" h="765" extrusionOk="0">
                  <a:moveTo>
                    <a:pt x="489" y="1"/>
                  </a:moveTo>
                  <a:cubicBezTo>
                    <a:pt x="214" y="62"/>
                    <a:pt x="1" y="184"/>
                    <a:pt x="1" y="367"/>
                  </a:cubicBezTo>
                  <a:cubicBezTo>
                    <a:pt x="1" y="581"/>
                    <a:pt x="398" y="765"/>
                    <a:pt x="856" y="765"/>
                  </a:cubicBezTo>
                  <a:cubicBezTo>
                    <a:pt x="1070" y="765"/>
                    <a:pt x="1314" y="704"/>
                    <a:pt x="1528" y="612"/>
                  </a:cubicBezTo>
                  <a:lnTo>
                    <a:pt x="1467" y="612"/>
                  </a:lnTo>
                  <a:cubicBezTo>
                    <a:pt x="1039" y="612"/>
                    <a:pt x="642" y="367"/>
                    <a:pt x="4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4" name="Google Shape;574;p24"/>
            <p:cNvSpPr/>
            <p:nvPr/>
          </p:nvSpPr>
          <p:spPr>
            <a:xfrm>
              <a:off x="5360628" y="2858458"/>
              <a:ext cx="149456" cy="131174"/>
            </a:xfrm>
            <a:custGeom>
              <a:avLst/>
              <a:gdLst/>
              <a:ahLst/>
              <a:cxnLst/>
              <a:rect l="l" t="t" r="r" b="b"/>
              <a:pathLst>
                <a:path w="1529" h="1342" extrusionOk="0">
                  <a:moveTo>
                    <a:pt x="1191" y="1"/>
                  </a:moveTo>
                  <a:cubicBezTo>
                    <a:pt x="989" y="1"/>
                    <a:pt x="714" y="149"/>
                    <a:pt x="490" y="396"/>
                  </a:cubicBezTo>
                  <a:cubicBezTo>
                    <a:pt x="154" y="732"/>
                    <a:pt x="1" y="1129"/>
                    <a:pt x="154" y="1282"/>
                  </a:cubicBezTo>
                  <a:cubicBezTo>
                    <a:pt x="194" y="1323"/>
                    <a:pt x="251" y="1342"/>
                    <a:pt x="320" y="1342"/>
                  </a:cubicBezTo>
                  <a:cubicBezTo>
                    <a:pt x="512" y="1342"/>
                    <a:pt x="792" y="1194"/>
                    <a:pt x="1039" y="946"/>
                  </a:cubicBezTo>
                  <a:cubicBezTo>
                    <a:pt x="1375" y="641"/>
                    <a:pt x="1528" y="213"/>
                    <a:pt x="1375" y="60"/>
                  </a:cubicBezTo>
                  <a:cubicBezTo>
                    <a:pt x="1327" y="20"/>
                    <a:pt x="1264" y="1"/>
                    <a:pt x="1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5" name="Google Shape;575;p24"/>
            <p:cNvSpPr/>
            <p:nvPr/>
          </p:nvSpPr>
          <p:spPr>
            <a:xfrm>
              <a:off x="5366590" y="2918083"/>
              <a:ext cx="119545" cy="71549"/>
            </a:xfrm>
            <a:custGeom>
              <a:avLst/>
              <a:gdLst/>
              <a:ahLst/>
              <a:cxnLst/>
              <a:rect l="l" t="t" r="r" b="b"/>
              <a:pathLst>
                <a:path w="1223" h="732" extrusionOk="0">
                  <a:moveTo>
                    <a:pt x="1223" y="0"/>
                  </a:moveTo>
                  <a:cubicBezTo>
                    <a:pt x="1101" y="214"/>
                    <a:pt x="856" y="306"/>
                    <a:pt x="612" y="306"/>
                  </a:cubicBezTo>
                  <a:cubicBezTo>
                    <a:pt x="459" y="306"/>
                    <a:pt x="276" y="245"/>
                    <a:pt x="154" y="153"/>
                  </a:cubicBezTo>
                  <a:cubicBezTo>
                    <a:pt x="31" y="367"/>
                    <a:pt x="1" y="581"/>
                    <a:pt x="93" y="672"/>
                  </a:cubicBezTo>
                  <a:cubicBezTo>
                    <a:pt x="133" y="713"/>
                    <a:pt x="190" y="732"/>
                    <a:pt x="259" y="732"/>
                  </a:cubicBezTo>
                  <a:cubicBezTo>
                    <a:pt x="451" y="732"/>
                    <a:pt x="731" y="584"/>
                    <a:pt x="978" y="336"/>
                  </a:cubicBezTo>
                  <a:cubicBezTo>
                    <a:pt x="1070" y="245"/>
                    <a:pt x="1162" y="122"/>
                    <a:pt x="12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6" name="Google Shape;576;p24"/>
            <p:cNvSpPr/>
            <p:nvPr/>
          </p:nvSpPr>
          <p:spPr>
            <a:xfrm>
              <a:off x="5309898" y="2962850"/>
              <a:ext cx="86702" cy="74482"/>
            </a:xfrm>
            <a:custGeom>
              <a:avLst/>
              <a:gdLst/>
              <a:ahLst/>
              <a:cxnLst/>
              <a:rect l="l" t="t" r="r" b="b"/>
              <a:pathLst>
                <a:path w="887" h="762" extrusionOk="0">
                  <a:moveTo>
                    <a:pt x="520" y="0"/>
                  </a:moveTo>
                  <a:cubicBezTo>
                    <a:pt x="184" y="0"/>
                    <a:pt x="0" y="428"/>
                    <a:pt x="245" y="642"/>
                  </a:cubicBezTo>
                  <a:cubicBezTo>
                    <a:pt x="328" y="725"/>
                    <a:pt x="428" y="762"/>
                    <a:pt x="524" y="762"/>
                  </a:cubicBezTo>
                  <a:cubicBezTo>
                    <a:pt x="713" y="762"/>
                    <a:pt x="886" y="620"/>
                    <a:pt x="886" y="397"/>
                  </a:cubicBezTo>
                  <a:cubicBezTo>
                    <a:pt x="886" y="184"/>
                    <a:pt x="734" y="0"/>
                    <a:pt x="5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7" name="Google Shape;577;p24"/>
            <p:cNvSpPr/>
            <p:nvPr/>
          </p:nvSpPr>
          <p:spPr>
            <a:xfrm>
              <a:off x="5698047" y="2270132"/>
              <a:ext cx="74777" cy="164309"/>
            </a:xfrm>
            <a:custGeom>
              <a:avLst/>
              <a:gdLst/>
              <a:ahLst/>
              <a:cxnLst/>
              <a:rect l="l" t="t" r="r" b="b"/>
              <a:pathLst>
                <a:path w="765" h="1681" extrusionOk="0">
                  <a:moveTo>
                    <a:pt x="367" y="0"/>
                  </a:moveTo>
                  <a:cubicBezTo>
                    <a:pt x="184" y="0"/>
                    <a:pt x="1" y="367"/>
                    <a:pt x="1" y="825"/>
                  </a:cubicBezTo>
                  <a:cubicBezTo>
                    <a:pt x="1" y="1314"/>
                    <a:pt x="184" y="1680"/>
                    <a:pt x="367" y="1680"/>
                  </a:cubicBezTo>
                  <a:cubicBezTo>
                    <a:pt x="581" y="1680"/>
                    <a:pt x="764" y="1314"/>
                    <a:pt x="764" y="825"/>
                  </a:cubicBezTo>
                  <a:cubicBezTo>
                    <a:pt x="764" y="367"/>
                    <a:pt x="581" y="0"/>
                    <a:pt x="3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8" name="Google Shape;578;p24"/>
            <p:cNvSpPr/>
            <p:nvPr/>
          </p:nvSpPr>
          <p:spPr>
            <a:xfrm>
              <a:off x="5695115" y="2374621"/>
              <a:ext cx="74679" cy="59820"/>
            </a:xfrm>
            <a:custGeom>
              <a:avLst/>
              <a:gdLst/>
              <a:ahLst/>
              <a:cxnLst/>
              <a:rect l="l" t="t" r="r" b="b"/>
              <a:pathLst>
                <a:path w="764" h="612" extrusionOk="0">
                  <a:moveTo>
                    <a:pt x="764" y="0"/>
                  </a:moveTo>
                  <a:cubicBezTo>
                    <a:pt x="642" y="61"/>
                    <a:pt x="489" y="61"/>
                    <a:pt x="336" y="61"/>
                  </a:cubicBezTo>
                  <a:cubicBezTo>
                    <a:pt x="214" y="61"/>
                    <a:pt x="122" y="61"/>
                    <a:pt x="0" y="31"/>
                  </a:cubicBezTo>
                  <a:lnTo>
                    <a:pt x="0" y="31"/>
                  </a:lnTo>
                  <a:cubicBezTo>
                    <a:pt x="61" y="367"/>
                    <a:pt x="214" y="611"/>
                    <a:pt x="397" y="611"/>
                  </a:cubicBezTo>
                  <a:cubicBezTo>
                    <a:pt x="581" y="611"/>
                    <a:pt x="733" y="367"/>
                    <a:pt x="7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9" name="Google Shape;579;p24"/>
            <p:cNvSpPr/>
            <p:nvPr/>
          </p:nvSpPr>
          <p:spPr>
            <a:xfrm>
              <a:off x="5581632" y="2318027"/>
              <a:ext cx="149358" cy="131174"/>
            </a:xfrm>
            <a:custGeom>
              <a:avLst/>
              <a:gdLst/>
              <a:ahLst/>
              <a:cxnLst/>
              <a:rect l="l" t="t" r="r" b="b"/>
              <a:pathLst>
                <a:path w="1528" h="1342" extrusionOk="0">
                  <a:moveTo>
                    <a:pt x="320" y="1"/>
                  </a:moveTo>
                  <a:cubicBezTo>
                    <a:pt x="251" y="1"/>
                    <a:pt x="193" y="20"/>
                    <a:pt x="153" y="60"/>
                  </a:cubicBezTo>
                  <a:cubicBezTo>
                    <a:pt x="0" y="213"/>
                    <a:pt x="153" y="640"/>
                    <a:pt x="489" y="946"/>
                  </a:cubicBezTo>
                  <a:cubicBezTo>
                    <a:pt x="736" y="1193"/>
                    <a:pt x="1017" y="1341"/>
                    <a:pt x="1209" y="1341"/>
                  </a:cubicBezTo>
                  <a:cubicBezTo>
                    <a:pt x="1277" y="1341"/>
                    <a:pt x="1335" y="1322"/>
                    <a:pt x="1375" y="1282"/>
                  </a:cubicBezTo>
                  <a:cubicBezTo>
                    <a:pt x="1528" y="1129"/>
                    <a:pt x="1375" y="732"/>
                    <a:pt x="1039" y="396"/>
                  </a:cubicBezTo>
                  <a:cubicBezTo>
                    <a:pt x="792" y="149"/>
                    <a:pt x="511" y="1"/>
                    <a:pt x="3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0" name="Google Shape;580;p24"/>
            <p:cNvSpPr/>
            <p:nvPr/>
          </p:nvSpPr>
          <p:spPr>
            <a:xfrm>
              <a:off x="5632362" y="2398471"/>
              <a:ext cx="92665" cy="51316"/>
            </a:xfrm>
            <a:custGeom>
              <a:avLst/>
              <a:gdLst/>
              <a:ahLst/>
              <a:cxnLst/>
              <a:rect l="l" t="t" r="r" b="b"/>
              <a:pathLst>
                <a:path w="948" h="525" extrusionOk="0">
                  <a:moveTo>
                    <a:pt x="856" y="1"/>
                  </a:moveTo>
                  <a:cubicBezTo>
                    <a:pt x="642" y="123"/>
                    <a:pt x="428" y="184"/>
                    <a:pt x="184" y="184"/>
                  </a:cubicBezTo>
                  <a:lnTo>
                    <a:pt x="1" y="184"/>
                  </a:lnTo>
                  <a:cubicBezTo>
                    <a:pt x="217" y="400"/>
                    <a:pt x="479" y="525"/>
                    <a:pt x="668" y="525"/>
                  </a:cubicBezTo>
                  <a:cubicBezTo>
                    <a:pt x="746" y="525"/>
                    <a:pt x="811" y="504"/>
                    <a:pt x="856" y="459"/>
                  </a:cubicBezTo>
                  <a:cubicBezTo>
                    <a:pt x="948" y="367"/>
                    <a:pt x="917" y="184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1" name="Google Shape;581;p24"/>
            <p:cNvSpPr/>
            <p:nvPr/>
          </p:nvSpPr>
          <p:spPr>
            <a:xfrm>
              <a:off x="5542826" y="2422418"/>
              <a:ext cx="164314" cy="74677"/>
            </a:xfrm>
            <a:custGeom>
              <a:avLst/>
              <a:gdLst/>
              <a:ahLst/>
              <a:cxnLst/>
              <a:rect l="l" t="t" r="r" b="b"/>
              <a:pathLst>
                <a:path w="1681" h="764" extrusionOk="0">
                  <a:moveTo>
                    <a:pt x="825" y="0"/>
                  </a:moveTo>
                  <a:cubicBezTo>
                    <a:pt x="367" y="0"/>
                    <a:pt x="0" y="153"/>
                    <a:pt x="0" y="367"/>
                  </a:cubicBezTo>
                  <a:cubicBezTo>
                    <a:pt x="0" y="581"/>
                    <a:pt x="367" y="764"/>
                    <a:pt x="825" y="764"/>
                  </a:cubicBezTo>
                  <a:cubicBezTo>
                    <a:pt x="1314" y="764"/>
                    <a:pt x="1680" y="581"/>
                    <a:pt x="1680" y="367"/>
                  </a:cubicBezTo>
                  <a:cubicBezTo>
                    <a:pt x="1680" y="153"/>
                    <a:pt x="1314" y="0"/>
                    <a:pt x="8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2" name="Google Shape;582;p24"/>
            <p:cNvSpPr/>
            <p:nvPr/>
          </p:nvSpPr>
          <p:spPr>
            <a:xfrm>
              <a:off x="5542826" y="2434343"/>
              <a:ext cx="164314" cy="65782"/>
            </a:xfrm>
            <a:custGeom>
              <a:avLst/>
              <a:gdLst/>
              <a:ahLst/>
              <a:cxnLst/>
              <a:rect l="l" t="t" r="r" b="b"/>
              <a:pathLst>
                <a:path w="1681" h="673" extrusionOk="0">
                  <a:moveTo>
                    <a:pt x="1497" y="0"/>
                  </a:moveTo>
                  <a:cubicBezTo>
                    <a:pt x="1314" y="306"/>
                    <a:pt x="978" y="489"/>
                    <a:pt x="611" y="489"/>
                  </a:cubicBezTo>
                  <a:cubicBezTo>
                    <a:pt x="397" y="489"/>
                    <a:pt x="184" y="428"/>
                    <a:pt x="0" y="275"/>
                  </a:cubicBezTo>
                  <a:lnTo>
                    <a:pt x="0" y="275"/>
                  </a:lnTo>
                  <a:cubicBezTo>
                    <a:pt x="31" y="489"/>
                    <a:pt x="367" y="672"/>
                    <a:pt x="825" y="672"/>
                  </a:cubicBezTo>
                  <a:cubicBezTo>
                    <a:pt x="1314" y="672"/>
                    <a:pt x="1680" y="489"/>
                    <a:pt x="1680" y="275"/>
                  </a:cubicBezTo>
                  <a:cubicBezTo>
                    <a:pt x="1680" y="153"/>
                    <a:pt x="1619" y="61"/>
                    <a:pt x="14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3" name="Google Shape;583;p24"/>
            <p:cNvSpPr/>
            <p:nvPr/>
          </p:nvSpPr>
          <p:spPr>
            <a:xfrm>
              <a:off x="5581632" y="2470313"/>
              <a:ext cx="149358" cy="131174"/>
            </a:xfrm>
            <a:custGeom>
              <a:avLst/>
              <a:gdLst/>
              <a:ahLst/>
              <a:cxnLst/>
              <a:rect l="l" t="t" r="r" b="b"/>
              <a:pathLst>
                <a:path w="1528" h="1342" extrusionOk="0">
                  <a:moveTo>
                    <a:pt x="1209" y="1"/>
                  </a:moveTo>
                  <a:cubicBezTo>
                    <a:pt x="1017" y="1"/>
                    <a:pt x="736" y="149"/>
                    <a:pt x="489" y="396"/>
                  </a:cubicBezTo>
                  <a:cubicBezTo>
                    <a:pt x="184" y="732"/>
                    <a:pt x="0" y="1129"/>
                    <a:pt x="153" y="1282"/>
                  </a:cubicBezTo>
                  <a:cubicBezTo>
                    <a:pt x="193" y="1322"/>
                    <a:pt x="253" y="1341"/>
                    <a:pt x="324" y="1341"/>
                  </a:cubicBezTo>
                  <a:cubicBezTo>
                    <a:pt x="523" y="1341"/>
                    <a:pt x="814" y="1193"/>
                    <a:pt x="1039" y="946"/>
                  </a:cubicBezTo>
                  <a:cubicBezTo>
                    <a:pt x="1375" y="640"/>
                    <a:pt x="1528" y="213"/>
                    <a:pt x="1375" y="60"/>
                  </a:cubicBezTo>
                  <a:cubicBezTo>
                    <a:pt x="1335" y="20"/>
                    <a:pt x="1277" y="1"/>
                    <a:pt x="12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4" name="Google Shape;584;p24"/>
            <p:cNvSpPr/>
            <p:nvPr/>
          </p:nvSpPr>
          <p:spPr>
            <a:xfrm>
              <a:off x="5599519" y="2471193"/>
              <a:ext cx="131470" cy="130294"/>
            </a:xfrm>
            <a:custGeom>
              <a:avLst/>
              <a:gdLst/>
              <a:ahLst/>
              <a:cxnLst/>
              <a:rect l="l" t="t" r="r" b="b"/>
              <a:pathLst>
                <a:path w="1345" h="1333" extrusionOk="0">
                  <a:moveTo>
                    <a:pt x="983" y="0"/>
                  </a:moveTo>
                  <a:cubicBezTo>
                    <a:pt x="937" y="0"/>
                    <a:pt x="894" y="8"/>
                    <a:pt x="856" y="20"/>
                  </a:cubicBezTo>
                  <a:cubicBezTo>
                    <a:pt x="948" y="601"/>
                    <a:pt x="551" y="1151"/>
                    <a:pt x="1" y="1273"/>
                  </a:cubicBezTo>
                  <a:cubicBezTo>
                    <a:pt x="42" y="1314"/>
                    <a:pt x="100" y="1333"/>
                    <a:pt x="170" y="1333"/>
                  </a:cubicBezTo>
                  <a:cubicBezTo>
                    <a:pt x="362" y="1333"/>
                    <a:pt x="641" y="1191"/>
                    <a:pt x="887" y="967"/>
                  </a:cubicBezTo>
                  <a:cubicBezTo>
                    <a:pt x="1192" y="631"/>
                    <a:pt x="1345" y="234"/>
                    <a:pt x="1192" y="51"/>
                  </a:cubicBezTo>
                  <a:cubicBezTo>
                    <a:pt x="1120" y="15"/>
                    <a:pt x="1049" y="0"/>
                    <a:pt x="9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5" name="Google Shape;585;p24"/>
            <p:cNvSpPr/>
            <p:nvPr/>
          </p:nvSpPr>
          <p:spPr>
            <a:xfrm>
              <a:off x="5695115" y="2485073"/>
              <a:ext cx="74679" cy="167339"/>
            </a:xfrm>
            <a:custGeom>
              <a:avLst/>
              <a:gdLst/>
              <a:ahLst/>
              <a:cxnLst/>
              <a:rect l="l" t="t" r="r" b="b"/>
              <a:pathLst>
                <a:path w="764" h="1712" extrusionOk="0">
                  <a:moveTo>
                    <a:pt x="367" y="1"/>
                  </a:moveTo>
                  <a:cubicBezTo>
                    <a:pt x="153" y="1"/>
                    <a:pt x="0" y="367"/>
                    <a:pt x="0" y="856"/>
                  </a:cubicBezTo>
                  <a:cubicBezTo>
                    <a:pt x="0" y="1314"/>
                    <a:pt x="153" y="1711"/>
                    <a:pt x="367" y="1711"/>
                  </a:cubicBezTo>
                  <a:cubicBezTo>
                    <a:pt x="581" y="1711"/>
                    <a:pt x="764" y="1314"/>
                    <a:pt x="764" y="856"/>
                  </a:cubicBezTo>
                  <a:cubicBezTo>
                    <a:pt x="764" y="367"/>
                    <a:pt x="581" y="1"/>
                    <a:pt x="3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6" name="Google Shape;586;p24"/>
            <p:cNvSpPr/>
            <p:nvPr/>
          </p:nvSpPr>
          <p:spPr>
            <a:xfrm>
              <a:off x="5698047" y="2496998"/>
              <a:ext cx="74777" cy="152384"/>
            </a:xfrm>
            <a:custGeom>
              <a:avLst/>
              <a:gdLst/>
              <a:ahLst/>
              <a:cxnLst/>
              <a:rect l="l" t="t" r="r" b="b"/>
              <a:pathLst>
                <a:path w="765" h="1559" extrusionOk="0">
                  <a:moveTo>
                    <a:pt x="581" y="1"/>
                  </a:moveTo>
                  <a:lnTo>
                    <a:pt x="581" y="1"/>
                  </a:lnTo>
                  <a:cubicBezTo>
                    <a:pt x="612" y="459"/>
                    <a:pt x="367" y="856"/>
                    <a:pt x="1" y="1070"/>
                  </a:cubicBezTo>
                  <a:cubicBezTo>
                    <a:pt x="62" y="1375"/>
                    <a:pt x="184" y="1559"/>
                    <a:pt x="367" y="1559"/>
                  </a:cubicBezTo>
                  <a:cubicBezTo>
                    <a:pt x="551" y="1559"/>
                    <a:pt x="764" y="1192"/>
                    <a:pt x="764" y="734"/>
                  </a:cubicBezTo>
                  <a:cubicBezTo>
                    <a:pt x="764" y="459"/>
                    <a:pt x="703" y="215"/>
                    <a:pt x="5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7" name="Google Shape;587;p24"/>
            <p:cNvSpPr/>
            <p:nvPr/>
          </p:nvSpPr>
          <p:spPr>
            <a:xfrm>
              <a:off x="5733920" y="2470313"/>
              <a:ext cx="149358" cy="131174"/>
            </a:xfrm>
            <a:custGeom>
              <a:avLst/>
              <a:gdLst/>
              <a:ahLst/>
              <a:cxnLst/>
              <a:rect l="l" t="t" r="r" b="b"/>
              <a:pathLst>
                <a:path w="1528" h="1342" extrusionOk="0">
                  <a:moveTo>
                    <a:pt x="324" y="1"/>
                  </a:moveTo>
                  <a:cubicBezTo>
                    <a:pt x="253" y="1"/>
                    <a:pt x="193" y="20"/>
                    <a:pt x="153" y="60"/>
                  </a:cubicBezTo>
                  <a:cubicBezTo>
                    <a:pt x="0" y="243"/>
                    <a:pt x="153" y="640"/>
                    <a:pt x="489" y="946"/>
                  </a:cubicBezTo>
                  <a:cubicBezTo>
                    <a:pt x="736" y="1193"/>
                    <a:pt x="1017" y="1341"/>
                    <a:pt x="1209" y="1341"/>
                  </a:cubicBezTo>
                  <a:cubicBezTo>
                    <a:pt x="1277" y="1341"/>
                    <a:pt x="1335" y="1322"/>
                    <a:pt x="1375" y="1282"/>
                  </a:cubicBezTo>
                  <a:cubicBezTo>
                    <a:pt x="1528" y="1129"/>
                    <a:pt x="1375" y="701"/>
                    <a:pt x="1039" y="396"/>
                  </a:cubicBezTo>
                  <a:cubicBezTo>
                    <a:pt x="814" y="149"/>
                    <a:pt x="523" y="1"/>
                    <a:pt x="3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8" name="Google Shape;588;p24"/>
            <p:cNvSpPr/>
            <p:nvPr/>
          </p:nvSpPr>
          <p:spPr>
            <a:xfrm>
              <a:off x="5733920" y="2473343"/>
              <a:ext cx="140463" cy="113384"/>
            </a:xfrm>
            <a:custGeom>
              <a:avLst/>
              <a:gdLst/>
              <a:ahLst/>
              <a:cxnLst/>
              <a:rect l="l" t="t" r="r" b="b"/>
              <a:pathLst>
                <a:path w="1437" h="1160" extrusionOk="0">
                  <a:moveTo>
                    <a:pt x="350" y="0"/>
                  </a:moveTo>
                  <a:cubicBezTo>
                    <a:pt x="281" y="0"/>
                    <a:pt x="224" y="19"/>
                    <a:pt x="184" y="60"/>
                  </a:cubicBezTo>
                  <a:cubicBezTo>
                    <a:pt x="0" y="212"/>
                    <a:pt x="184" y="609"/>
                    <a:pt x="489" y="945"/>
                  </a:cubicBezTo>
                  <a:lnTo>
                    <a:pt x="520" y="945"/>
                  </a:lnTo>
                  <a:cubicBezTo>
                    <a:pt x="611" y="915"/>
                    <a:pt x="672" y="915"/>
                    <a:pt x="764" y="915"/>
                  </a:cubicBezTo>
                  <a:cubicBezTo>
                    <a:pt x="1008" y="915"/>
                    <a:pt x="1253" y="976"/>
                    <a:pt x="1436" y="1159"/>
                  </a:cubicBezTo>
                  <a:cubicBezTo>
                    <a:pt x="1436" y="854"/>
                    <a:pt x="1283" y="579"/>
                    <a:pt x="1070" y="396"/>
                  </a:cubicBezTo>
                  <a:cubicBezTo>
                    <a:pt x="822" y="148"/>
                    <a:pt x="542" y="0"/>
                    <a:pt x="3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9" name="Google Shape;589;p24"/>
            <p:cNvSpPr/>
            <p:nvPr/>
          </p:nvSpPr>
          <p:spPr>
            <a:xfrm>
              <a:off x="5757770" y="2425351"/>
              <a:ext cx="167344" cy="74775"/>
            </a:xfrm>
            <a:custGeom>
              <a:avLst/>
              <a:gdLst/>
              <a:ahLst/>
              <a:cxnLst/>
              <a:rect l="l" t="t" r="r" b="b"/>
              <a:pathLst>
                <a:path w="1712" h="765" extrusionOk="0">
                  <a:moveTo>
                    <a:pt x="856" y="1"/>
                  </a:moveTo>
                  <a:cubicBezTo>
                    <a:pt x="367" y="1"/>
                    <a:pt x="1" y="153"/>
                    <a:pt x="1" y="367"/>
                  </a:cubicBezTo>
                  <a:cubicBezTo>
                    <a:pt x="1" y="581"/>
                    <a:pt x="367" y="764"/>
                    <a:pt x="856" y="764"/>
                  </a:cubicBezTo>
                  <a:cubicBezTo>
                    <a:pt x="1314" y="764"/>
                    <a:pt x="1711" y="581"/>
                    <a:pt x="1711" y="367"/>
                  </a:cubicBezTo>
                  <a:cubicBezTo>
                    <a:pt x="1711" y="153"/>
                    <a:pt x="1314" y="1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0" name="Google Shape;590;p24"/>
            <p:cNvSpPr/>
            <p:nvPr/>
          </p:nvSpPr>
          <p:spPr>
            <a:xfrm>
              <a:off x="5757770" y="2425351"/>
              <a:ext cx="146426" cy="71745"/>
            </a:xfrm>
            <a:custGeom>
              <a:avLst/>
              <a:gdLst/>
              <a:ahLst/>
              <a:cxnLst/>
              <a:rect l="l" t="t" r="r" b="b"/>
              <a:pathLst>
                <a:path w="1498" h="734" extrusionOk="0">
                  <a:moveTo>
                    <a:pt x="1497" y="581"/>
                  </a:moveTo>
                  <a:cubicBezTo>
                    <a:pt x="1476" y="592"/>
                    <a:pt x="1454" y="602"/>
                    <a:pt x="1432" y="612"/>
                  </a:cubicBezTo>
                  <a:lnTo>
                    <a:pt x="1432" y="612"/>
                  </a:lnTo>
                  <a:cubicBezTo>
                    <a:pt x="1433" y="612"/>
                    <a:pt x="1435" y="612"/>
                    <a:pt x="1436" y="612"/>
                  </a:cubicBezTo>
                  <a:lnTo>
                    <a:pt x="1497" y="581"/>
                  </a:lnTo>
                  <a:close/>
                  <a:moveTo>
                    <a:pt x="489" y="1"/>
                  </a:moveTo>
                  <a:cubicBezTo>
                    <a:pt x="215" y="62"/>
                    <a:pt x="1" y="184"/>
                    <a:pt x="1" y="367"/>
                  </a:cubicBezTo>
                  <a:cubicBezTo>
                    <a:pt x="1" y="581"/>
                    <a:pt x="367" y="734"/>
                    <a:pt x="856" y="734"/>
                  </a:cubicBezTo>
                  <a:cubicBezTo>
                    <a:pt x="1045" y="734"/>
                    <a:pt x="1258" y="686"/>
                    <a:pt x="1432" y="612"/>
                  </a:cubicBezTo>
                  <a:lnTo>
                    <a:pt x="1432" y="612"/>
                  </a:lnTo>
                  <a:cubicBezTo>
                    <a:pt x="1036" y="610"/>
                    <a:pt x="642" y="366"/>
                    <a:pt x="4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1" name="Google Shape;591;p24"/>
            <p:cNvSpPr/>
            <p:nvPr/>
          </p:nvSpPr>
          <p:spPr>
            <a:xfrm>
              <a:off x="5733920" y="2318027"/>
              <a:ext cx="149358" cy="131174"/>
            </a:xfrm>
            <a:custGeom>
              <a:avLst/>
              <a:gdLst/>
              <a:ahLst/>
              <a:cxnLst/>
              <a:rect l="l" t="t" r="r" b="b"/>
              <a:pathLst>
                <a:path w="1528" h="1342" extrusionOk="0">
                  <a:moveTo>
                    <a:pt x="1204" y="1"/>
                  </a:moveTo>
                  <a:cubicBezTo>
                    <a:pt x="1005" y="1"/>
                    <a:pt x="714" y="149"/>
                    <a:pt x="489" y="396"/>
                  </a:cubicBezTo>
                  <a:cubicBezTo>
                    <a:pt x="153" y="732"/>
                    <a:pt x="0" y="1129"/>
                    <a:pt x="153" y="1282"/>
                  </a:cubicBezTo>
                  <a:cubicBezTo>
                    <a:pt x="201" y="1322"/>
                    <a:pt x="265" y="1341"/>
                    <a:pt x="337" y="1341"/>
                  </a:cubicBezTo>
                  <a:cubicBezTo>
                    <a:pt x="540" y="1341"/>
                    <a:pt x="814" y="1193"/>
                    <a:pt x="1039" y="946"/>
                  </a:cubicBezTo>
                  <a:cubicBezTo>
                    <a:pt x="1375" y="610"/>
                    <a:pt x="1528" y="213"/>
                    <a:pt x="1375" y="60"/>
                  </a:cubicBezTo>
                  <a:cubicBezTo>
                    <a:pt x="1335" y="20"/>
                    <a:pt x="1275" y="1"/>
                    <a:pt x="12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2" name="Google Shape;592;p24"/>
            <p:cNvSpPr/>
            <p:nvPr/>
          </p:nvSpPr>
          <p:spPr>
            <a:xfrm>
              <a:off x="5739883" y="2380583"/>
              <a:ext cx="122478" cy="66076"/>
            </a:xfrm>
            <a:custGeom>
              <a:avLst/>
              <a:gdLst/>
              <a:ahLst/>
              <a:cxnLst/>
              <a:rect l="l" t="t" r="r" b="b"/>
              <a:pathLst>
                <a:path w="1253" h="676" extrusionOk="0">
                  <a:moveTo>
                    <a:pt x="1253" y="0"/>
                  </a:moveTo>
                  <a:cubicBezTo>
                    <a:pt x="1100" y="184"/>
                    <a:pt x="856" y="275"/>
                    <a:pt x="642" y="275"/>
                  </a:cubicBezTo>
                  <a:cubicBezTo>
                    <a:pt x="459" y="275"/>
                    <a:pt x="275" y="214"/>
                    <a:pt x="153" y="123"/>
                  </a:cubicBezTo>
                  <a:cubicBezTo>
                    <a:pt x="31" y="336"/>
                    <a:pt x="0" y="550"/>
                    <a:pt x="92" y="642"/>
                  </a:cubicBezTo>
                  <a:cubicBezTo>
                    <a:pt x="121" y="664"/>
                    <a:pt x="170" y="675"/>
                    <a:pt x="232" y="675"/>
                  </a:cubicBezTo>
                  <a:cubicBezTo>
                    <a:pt x="426" y="675"/>
                    <a:pt x="746" y="561"/>
                    <a:pt x="978" y="306"/>
                  </a:cubicBezTo>
                  <a:cubicBezTo>
                    <a:pt x="1100" y="214"/>
                    <a:pt x="1161" y="123"/>
                    <a:pt x="12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3" name="Google Shape;593;p24"/>
            <p:cNvSpPr/>
            <p:nvPr/>
          </p:nvSpPr>
          <p:spPr>
            <a:xfrm>
              <a:off x="5683190" y="2422418"/>
              <a:ext cx="89634" cy="74482"/>
            </a:xfrm>
            <a:custGeom>
              <a:avLst/>
              <a:gdLst/>
              <a:ahLst/>
              <a:cxnLst/>
              <a:rect l="l" t="t" r="r" b="b"/>
              <a:pathLst>
                <a:path w="917" h="762" extrusionOk="0">
                  <a:moveTo>
                    <a:pt x="519" y="0"/>
                  </a:moveTo>
                  <a:cubicBezTo>
                    <a:pt x="183" y="0"/>
                    <a:pt x="0" y="397"/>
                    <a:pt x="244" y="642"/>
                  </a:cubicBezTo>
                  <a:cubicBezTo>
                    <a:pt x="327" y="724"/>
                    <a:pt x="431" y="762"/>
                    <a:pt x="532" y="762"/>
                  </a:cubicBezTo>
                  <a:cubicBezTo>
                    <a:pt x="729" y="762"/>
                    <a:pt x="916" y="619"/>
                    <a:pt x="916" y="397"/>
                  </a:cubicBezTo>
                  <a:cubicBezTo>
                    <a:pt x="916" y="183"/>
                    <a:pt x="733" y="0"/>
                    <a:pt x="5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4" name="Google Shape;594;p24"/>
            <p:cNvSpPr/>
            <p:nvPr/>
          </p:nvSpPr>
          <p:spPr>
            <a:xfrm>
              <a:off x="5223295" y="1884919"/>
              <a:ext cx="77709" cy="164309"/>
            </a:xfrm>
            <a:custGeom>
              <a:avLst/>
              <a:gdLst/>
              <a:ahLst/>
              <a:cxnLst/>
              <a:rect l="l" t="t" r="r" b="b"/>
              <a:pathLst>
                <a:path w="795" h="1681" extrusionOk="0">
                  <a:moveTo>
                    <a:pt x="398" y="0"/>
                  </a:moveTo>
                  <a:cubicBezTo>
                    <a:pt x="184" y="0"/>
                    <a:pt x="1" y="367"/>
                    <a:pt x="1" y="856"/>
                  </a:cubicBezTo>
                  <a:cubicBezTo>
                    <a:pt x="1" y="1314"/>
                    <a:pt x="184" y="1681"/>
                    <a:pt x="398" y="1681"/>
                  </a:cubicBezTo>
                  <a:cubicBezTo>
                    <a:pt x="612" y="1681"/>
                    <a:pt x="795" y="1314"/>
                    <a:pt x="795" y="856"/>
                  </a:cubicBezTo>
                  <a:cubicBezTo>
                    <a:pt x="795" y="398"/>
                    <a:pt x="612" y="0"/>
                    <a:pt x="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5" name="Google Shape;595;p24"/>
            <p:cNvSpPr/>
            <p:nvPr/>
          </p:nvSpPr>
          <p:spPr>
            <a:xfrm>
              <a:off x="5223295" y="1989408"/>
              <a:ext cx="74777" cy="59820"/>
            </a:xfrm>
            <a:custGeom>
              <a:avLst/>
              <a:gdLst/>
              <a:ahLst/>
              <a:cxnLst/>
              <a:rect l="l" t="t" r="r" b="b"/>
              <a:pathLst>
                <a:path w="765" h="612" extrusionOk="0">
                  <a:moveTo>
                    <a:pt x="764" y="1"/>
                  </a:moveTo>
                  <a:lnTo>
                    <a:pt x="764" y="1"/>
                  </a:lnTo>
                  <a:cubicBezTo>
                    <a:pt x="612" y="62"/>
                    <a:pt x="459" y="92"/>
                    <a:pt x="306" y="92"/>
                  </a:cubicBezTo>
                  <a:cubicBezTo>
                    <a:pt x="214" y="92"/>
                    <a:pt x="92" y="62"/>
                    <a:pt x="1" y="31"/>
                  </a:cubicBezTo>
                  <a:lnTo>
                    <a:pt x="1" y="31"/>
                  </a:lnTo>
                  <a:cubicBezTo>
                    <a:pt x="62" y="367"/>
                    <a:pt x="184" y="612"/>
                    <a:pt x="367" y="612"/>
                  </a:cubicBezTo>
                  <a:cubicBezTo>
                    <a:pt x="550" y="612"/>
                    <a:pt x="703" y="367"/>
                    <a:pt x="7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6" name="Google Shape;596;p24"/>
            <p:cNvSpPr/>
            <p:nvPr/>
          </p:nvSpPr>
          <p:spPr>
            <a:xfrm>
              <a:off x="5109811" y="1932814"/>
              <a:ext cx="146426" cy="131174"/>
            </a:xfrm>
            <a:custGeom>
              <a:avLst/>
              <a:gdLst/>
              <a:ahLst/>
              <a:cxnLst/>
              <a:rect l="l" t="t" r="r" b="b"/>
              <a:pathLst>
                <a:path w="1498" h="1342" extrusionOk="0">
                  <a:moveTo>
                    <a:pt x="320" y="1"/>
                  </a:moveTo>
                  <a:cubicBezTo>
                    <a:pt x="251" y="1"/>
                    <a:pt x="194" y="20"/>
                    <a:pt x="153" y="60"/>
                  </a:cubicBezTo>
                  <a:cubicBezTo>
                    <a:pt x="1" y="244"/>
                    <a:pt x="153" y="641"/>
                    <a:pt x="459" y="946"/>
                  </a:cubicBezTo>
                  <a:cubicBezTo>
                    <a:pt x="706" y="1194"/>
                    <a:pt x="987" y="1342"/>
                    <a:pt x="1178" y="1342"/>
                  </a:cubicBezTo>
                  <a:cubicBezTo>
                    <a:pt x="1247" y="1342"/>
                    <a:pt x="1305" y="1323"/>
                    <a:pt x="1345" y="1282"/>
                  </a:cubicBezTo>
                  <a:cubicBezTo>
                    <a:pt x="1498" y="1129"/>
                    <a:pt x="1375" y="732"/>
                    <a:pt x="1039" y="396"/>
                  </a:cubicBezTo>
                  <a:cubicBezTo>
                    <a:pt x="792" y="149"/>
                    <a:pt x="512" y="1"/>
                    <a:pt x="3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7" name="Google Shape;597;p24"/>
            <p:cNvSpPr/>
            <p:nvPr/>
          </p:nvSpPr>
          <p:spPr>
            <a:xfrm>
              <a:off x="5157609" y="2013258"/>
              <a:ext cx="92665" cy="52489"/>
            </a:xfrm>
            <a:custGeom>
              <a:avLst/>
              <a:gdLst/>
              <a:ahLst/>
              <a:cxnLst/>
              <a:rect l="l" t="t" r="r" b="b"/>
              <a:pathLst>
                <a:path w="948" h="537" extrusionOk="0">
                  <a:moveTo>
                    <a:pt x="856" y="1"/>
                  </a:moveTo>
                  <a:cubicBezTo>
                    <a:pt x="673" y="123"/>
                    <a:pt x="428" y="184"/>
                    <a:pt x="214" y="184"/>
                  </a:cubicBezTo>
                  <a:lnTo>
                    <a:pt x="0" y="184"/>
                  </a:lnTo>
                  <a:cubicBezTo>
                    <a:pt x="250" y="411"/>
                    <a:pt x="516" y="537"/>
                    <a:pt x="699" y="537"/>
                  </a:cubicBezTo>
                  <a:cubicBezTo>
                    <a:pt x="763" y="537"/>
                    <a:pt x="816" y="521"/>
                    <a:pt x="856" y="490"/>
                  </a:cubicBezTo>
                  <a:cubicBezTo>
                    <a:pt x="947" y="368"/>
                    <a:pt x="947" y="215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8" name="Google Shape;598;p24"/>
            <p:cNvSpPr/>
            <p:nvPr/>
          </p:nvSpPr>
          <p:spPr>
            <a:xfrm>
              <a:off x="5068074" y="2037205"/>
              <a:ext cx="164314" cy="74775"/>
            </a:xfrm>
            <a:custGeom>
              <a:avLst/>
              <a:gdLst/>
              <a:ahLst/>
              <a:cxnLst/>
              <a:rect l="l" t="t" r="r" b="b"/>
              <a:pathLst>
                <a:path w="1681" h="765" extrusionOk="0">
                  <a:moveTo>
                    <a:pt x="855" y="0"/>
                  </a:moveTo>
                  <a:cubicBezTo>
                    <a:pt x="397" y="0"/>
                    <a:pt x="0" y="184"/>
                    <a:pt x="0" y="367"/>
                  </a:cubicBezTo>
                  <a:cubicBezTo>
                    <a:pt x="0" y="581"/>
                    <a:pt x="367" y="764"/>
                    <a:pt x="855" y="764"/>
                  </a:cubicBezTo>
                  <a:cubicBezTo>
                    <a:pt x="1314" y="764"/>
                    <a:pt x="1680" y="581"/>
                    <a:pt x="1680" y="367"/>
                  </a:cubicBezTo>
                  <a:cubicBezTo>
                    <a:pt x="1680" y="184"/>
                    <a:pt x="1314" y="0"/>
                    <a:pt x="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9" name="Google Shape;599;p24"/>
            <p:cNvSpPr/>
            <p:nvPr/>
          </p:nvSpPr>
          <p:spPr>
            <a:xfrm>
              <a:off x="5068074" y="2052160"/>
              <a:ext cx="167246" cy="62752"/>
            </a:xfrm>
            <a:custGeom>
              <a:avLst/>
              <a:gdLst/>
              <a:ahLst/>
              <a:cxnLst/>
              <a:rect l="l" t="t" r="r" b="b"/>
              <a:pathLst>
                <a:path w="1711" h="642" extrusionOk="0">
                  <a:moveTo>
                    <a:pt x="1527" y="0"/>
                  </a:moveTo>
                  <a:cubicBezTo>
                    <a:pt x="1314" y="275"/>
                    <a:pt x="1008" y="458"/>
                    <a:pt x="642" y="458"/>
                  </a:cubicBezTo>
                  <a:cubicBezTo>
                    <a:pt x="428" y="458"/>
                    <a:pt x="183" y="397"/>
                    <a:pt x="0" y="244"/>
                  </a:cubicBezTo>
                  <a:lnTo>
                    <a:pt x="0" y="244"/>
                  </a:lnTo>
                  <a:cubicBezTo>
                    <a:pt x="31" y="458"/>
                    <a:pt x="397" y="642"/>
                    <a:pt x="855" y="642"/>
                  </a:cubicBezTo>
                  <a:cubicBezTo>
                    <a:pt x="1314" y="642"/>
                    <a:pt x="1711" y="458"/>
                    <a:pt x="1711" y="244"/>
                  </a:cubicBezTo>
                  <a:cubicBezTo>
                    <a:pt x="1711" y="153"/>
                    <a:pt x="1650" y="61"/>
                    <a:pt x="15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0" name="Google Shape;600;p24"/>
            <p:cNvSpPr/>
            <p:nvPr/>
          </p:nvSpPr>
          <p:spPr>
            <a:xfrm>
              <a:off x="5109811" y="2087544"/>
              <a:ext cx="149456" cy="128828"/>
            </a:xfrm>
            <a:custGeom>
              <a:avLst/>
              <a:gdLst/>
              <a:ahLst/>
              <a:cxnLst/>
              <a:rect l="l" t="t" r="r" b="b"/>
              <a:pathLst>
                <a:path w="1529" h="1318" extrusionOk="0">
                  <a:moveTo>
                    <a:pt x="1160" y="1"/>
                  </a:moveTo>
                  <a:cubicBezTo>
                    <a:pt x="969" y="1"/>
                    <a:pt x="699" y="132"/>
                    <a:pt x="459" y="371"/>
                  </a:cubicBezTo>
                  <a:cubicBezTo>
                    <a:pt x="153" y="707"/>
                    <a:pt x="1" y="1104"/>
                    <a:pt x="153" y="1257"/>
                  </a:cubicBezTo>
                  <a:cubicBezTo>
                    <a:pt x="194" y="1298"/>
                    <a:pt x="253" y="1317"/>
                    <a:pt x="323" y="1317"/>
                  </a:cubicBezTo>
                  <a:cubicBezTo>
                    <a:pt x="515" y="1317"/>
                    <a:pt x="793" y="1175"/>
                    <a:pt x="1039" y="952"/>
                  </a:cubicBezTo>
                  <a:cubicBezTo>
                    <a:pt x="1345" y="616"/>
                    <a:pt x="1528" y="219"/>
                    <a:pt x="1345" y="66"/>
                  </a:cubicBezTo>
                  <a:cubicBezTo>
                    <a:pt x="1301" y="22"/>
                    <a:pt x="1237" y="1"/>
                    <a:pt x="11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1" name="Google Shape;601;p24"/>
            <p:cNvSpPr/>
            <p:nvPr/>
          </p:nvSpPr>
          <p:spPr>
            <a:xfrm>
              <a:off x="5121736" y="2086176"/>
              <a:ext cx="134501" cy="130196"/>
            </a:xfrm>
            <a:custGeom>
              <a:avLst/>
              <a:gdLst/>
              <a:ahLst/>
              <a:cxnLst/>
              <a:rect l="l" t="t" r="r" b="b"/>
              <a:pathLst>
                <a:path w="1376" h="1332" extrusionOk="0">
                  <a:moveTo>
                    <a:pt x="1019" y="0"/>
                  </a:moveTo>
                  <a:cubicBezTo>
                    <a:pt x="976" y="0"/>
                    <a:pt x="932" y="7"/>
                    <a:pt x="887" y="19"/>
                  </a:cubicBezTo>
                  <a:cubicBezTo>
                    <a:pt x="1009" y="599"/>
                    <a:pt x="612" y="1180"/>
                    <a:pt x="31" y="1241"/>
                  </a:cubicBezTo>
                  <a:cubicBezTo>
                    <a:pt x="1" y="1241"/>
                    <a:pt x="1" y="1271"/>
                    <a:pt x="31" y="1271"/>
                  </a:cubicBezTo>
                  <a:cubicBezTo>
                    <a:pt x="72" y="1312"/>
                    <a:pt x="131" y="1331"/>
                    <a:pt x="200" y="1331"/>
                  </a:cubicBezTo>
                  <a:cubicBezTo>
                    <a:pt x="390" y="1331"/>
                    <a:pt x="663" y="1189"/>
                    <a:pt x="887" y="966"/>
                  </a:cubicBezTo>
                  <a:cubicBezTo>
                    <a:pt x="1223" y="630"/>
                    <a:pt x="1376" y="233"/>
                    <a:pt x="1223" y="80"/>
                  </a:cubicBezTo>
                  <a:cubicBezTo>
                    <a:pt x="1165" y="22"/>
                    <a:pt x="1094" y="0"/>
                    <a:pt x="10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2" name="Google Shape;602;p24"/>
            <p:cNvSpPr/>
            <p:nvPr/>
          </p:nvSpPr>
          <p:spPr>
            <a:xfrm>
              <a:off x="5220362" y="2099860"/>
              <a:ext cx="77709" cy="167339"/>
            </a:xfrm>
            <a:custGeom>
              <a:avLst/>
              <a:gdLst/>
              <a:ahLst/>
              <a:cxnLst/>
              <a:rect l="l" t="t" r="r" b="b"/>
              <a:pathLst>
                <a:path w="795" h="1712" extrusionOk="0">
                  <a:moveTo>
                    <a:pt x="397" y="1"/>
                  </a:moveTo>
                  <a:cubicBezTo>
                    <a:pt x="183" y="1"/>
                    <a:pt x="0" y="398"/>
                    <a:pt x="0" y="856"/>
                  </a:cubicBezTo>
                  <a:cubicBezTo>
                    <a:pt x="0" y="1314"/>
                    <a:pt x="214" y="1712"/>
                    <a:pt x="397" y="1712"/>
                  </a:cubicBezTo>
                  <a:cubicBezTo>
                    <a:pt x="611" y="1712"/>
                    <a:pt x="794" y="1314"/>
                    <a:pt x="794" y="856"/>
                  </a:cubicBezTo>
                  <a:cubicBezTo>
                    <a:pt x="794" y="398"/>
                    <a:pt x="611" y="1"/>
                    <a:pt x="3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3" name="Google Shape;603;p24"/>
            <p:cNvSpPr/>
            <p:nvPr/>
          </p:nvSpPr>
          <p:spPr>
            <a:xfrm>
              <a:off x="5223295" y="2111883"/>
              <a:ext cx="77709" cy="155317"/>
            </a:xfrm>
            <a:custGeom>
              <a:avLst/>
              <a:gdLst/>
              <a:ahLst/>
              <a:cxnLst/>
              <a:rect l="l" t="t" r="r" b="b"/>
              <a:pathLst>
                <a:path w="795" h="1589" extrusionOk="0">
                  <a:moveTo>
                    <a:pt x="581" y="0"/>
                  </a:moveTo>
                  <a:lnTo>
                    <a:pt x="581" y="0"/>
                  </a:lnTo>
                  <a:cubicBezTo>
                    <a:pt x="612" y="458"/>
                    <a:pt x="398" y="855"/>
                    <a:pt x="1" y="1069"/>
                  </a:cubicBezTo>
                  <a:cubicBezTo>
                    <a:pt x="62" y="1375"/>
                    <a:pt x="214" y="1589"/>
                    <a:pt x="398" y="1589"/>
                  </a:cubicBezTo>
                  <a:cubicBezTo>
                    <a:pt x="581" y="1589"/>
                    <a:pt x="764" y="1191"/>
                    <a:pt x="764" y="733"/>
                  </a:cubicBezTo>
                  <a:cubicBezTo>
                    <a:pt x="795" y="489"/>
                    <a:pt x="734" y="214"/>
                    <a:pt x="5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4" name="Google Shape;604;p24"/>
            <p:cNvSpPr/>
            <p:nvPr/>
          </p:nvSpPr>
          <p:spPr>
            <a:xfrm>
              <a:off x="5262100" y="2088033"/>
              <a:ext cx="146426" cy="128339"/>
            </a:xfrm>
            <a:custGeom>
              <a:avLst/>
              <a:gdLst/>
              <a:ahLst/>
              <a:cxnLst/>
              <a:rect l="l" t="t" r="r" b="b"/>
              <a:pathLst>
                <a:path w="1498" h="1313" extrusionOk="0">
                  <a:moveTo>
                    <a:pt x="323" y="1"/>
                  </a:moveTo>
                  <a:cubicBezTo>
                    <a:pt x="253" y="1"/>
                    <a:pt x="194" y="20"/>
                    <a:pt x="153" y="61"/>
                  </a:cubicBezTo>
                  <a:cubicBezTo>
                    <a:pt x="1" y="214"/>
                    <a:pt x="153" y="611"/>
                    <a:pt x="489" y="947"/>
                  </a:cubicBezTo>
                  <a:cubicBezTo>
                    <a:pt x="713" y="1170"/>
                    <a:pt x="1002" y="1312"/>
                    <a:pt x="1201" y="1312"/>
                  </a:cubicBezTo>
                  <a:cubicBezTo>
                    <a:pt x="1274" y="1312"/>
                    <a:pt x="1334" y="1293"/>
                    <a:pt x="1375" y="1252"/>
                  </a:cubicBezTo>
                  <a:cubicBezTo>
                    <a:pt x="1498" y="1099"/>
                    <a:pt x="1375" y="672"/>
                    <a:pt x="1039" y="366"/>
                  </a:cubicBezTo>
                  <a:cubicBezTo>
                    <a:pt x="793" y="143"/>
                    <a:pt x="515" y="1"/>
                    <a:pt x="3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5" name="Google Shape;605;p24"/>
            <p:cNvSpPr/>
            <p:nvPr/>
          </p:nvSpPr>
          <p:spPr>
            <a:xfrm>
              <a:off x="5262100" y="2088131"/>
              <a:ext cx="137433" cy="113384"/>
            </a:xfrm>
            <a:custGeom>
              <a:avLst/>
              <a:gdLst/>
              <a:ahLst/>
              <a:cxnLst/>
              <a:rect l="l" t="t" r="r" b="b"/>
              <a:pathLst>
                <a:path w="1406" h="1160" extrusionOk="0">
                  <a:moveTo>
                    <a:pt x="320" y="0"/>
                  </a:moveTo>
                  <a:cubicBezTo>
                    <a:pt x="251" y="0"/>
                    <a:pt x="194" y="19"/>
                    <a:pt x="153" y="60"/>
                  </a:cubicBezTo>
                  <a:cubicBezTo>
                    <a:pt x="1" y="213"/>
                    <a:pt x="153" y="610"/>
                    <a:pt x="459" y="946"/>
                  </a:cubicBezTo>
                  <a:lnTo>
                    <a:pt x="489" y="946"/>
                  </a:lnTo>
                  <a:cubicBezTo>
                    <a:pt x="581" y="915"/>
                    <a:pt x="642" y="915"/>
                    <a:pt x="734" y="915"/>
                  </a:cubicBezTo>
                  <a:cubicBezTo>
                    <a:pt x="978" y="915"/>
                    <a:pt x="1223" y="1007"/>
                    <a:pt x="1406" y="1160"/>
                  </a:cubicBezTo>
                  <a:cubicBezTo>
                    <a:pt x="1406" y="854"/>
                    <a:pt x="1253" y="579"/>
                    <a:pt x="1039" y="396"/>
                  </a:cubicBezTo>
                  <a:cubicBezTo>
                    <a:pt x="792" y="148"/>
                    <a:pt x="512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6" name="Google Shape;606;p24"/>
            <p:cNvSpPr/>
            <p:nvPr/>
          </p:nvSpPr>
          <p:spPr>
            <a:xfrm>
              <a:off x="5286048" y="2040138"/>
              <a:ext cx="164314" cy="74775"/>
            </a:xfrm>
            <a:custGeom>
              <a:avLst/>
              <a:gdLst/>
              <a:ahLst/>
              <a:cxnLst/>
              <a:rect l="l" t="t" r="r" b="b"/>
              <a:pathLst>
                <a:path w="1681" h="765" extrusionOk="0">
                  <a:moveTo>
                    <a:pt x="825" y="1"/>
                  </a:moveTo>
                  <a:cubicBezTo>
                    <a:pt x="367" y="1"/>
                    <a:pt x="0" y="184"/>
                    <a:pt x="0" y="367"/>
                  </a:cubicBezTo>
                  <a:cubicBezTo>
                    <a:pt x="0" y="581"/>
                    <a:pt x="367" y="765"/>
                    <a:pt x="825" y="765"/>
                  </a:cubicBezTo>
                  <a:cubicBezTo>
                    <a:pt x="1314" y="765"/>
                    <a:pt x="1680" y="581"/>
                    <a:pt x="1680" y="367"/>
                  </a:cubicBezTo>
                  <a:cubicBezTo>
                    <a:pt x="1680" y="184"/>
                    <a:pt x="1314" y="1"/>
                    <a:pt x="8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7" name="Google Shape;607;p24"/>
            <p:cNvSpPr/>
            <p:nvPr/>
          </p:nvSpPr>
          <p:spPr>
            <a:xfrm>
              <a:off x="5286048" y="2040138"/>
              <a:ext cx="146328" cy="71843"/>
            </a:xfrm>
            <a:custGeom>
              <a:avLst/>
              <a:gdLst/>
              <a:ahLst/>
              <a:cxnLst/>
              <a:rect l="l" t="t" r="r" b="b"/>
              <a:pathLst>
                <a:path w="1497" h="735" extrusionOk="0">
                  <a:moveTo>
                    <a:pt x="489" y="1"/>
                  </a:moveTo>
                  <a:cubicBezTo>
                    <a:pt x="183" y="62"/>
                    <a:pt x="0" y="215"/>
                    <a:pt x="0" y="367"/>
                  </a:cubicBezTo>
                  <a:cubicBezTo>
                    <a:pt x="0" y="581"/>
                    <a:pt x="367" y="734"/>
                    <a:pt x="825" y="734"/>
                  </a:cubicBezTo>
                  <a:cubicBezTo>
                    <a:pt x="1069" y="734"/>
                    <a:pt x="1283" y="704"/>
                    <a:pt x="1497" y="581"/>
                  </a:cubicBezTo>
                  <a:lnTo>
                    <a:pt x="1497" y="581"/>
                  </a:lnTo>
                  <a:lnTo>
                    <a:pt x="1436" y="612"/>
                  </a:lnTo>
                  <a:cubicBezTo>
                    <a:pt x="1008" y="612"/>
                    <a:pt x="642" y="367"/>
                    <a:pt x="4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8" name="Google Shape;608;p24"/>
            <p:cNvSpPr/>
            <p:nvPr/>
          </p:nvSpPr>
          <p:spPr>
            <a:xfrm>
              <a:off x="5262100" y="1932814"/>
              <a:ext cx="149456" cy="131174"/>
            </a:xfrm>
            <a:custGeom>
              <a:avLst/>
              <a:gdLst/>
              <a:ahLst/>
              <a:cxnLst/>
              <a:rect l="l" t="t" r="r" b="b"/>
              <a:pathLst>
                <a:path w="1529" h="1342" extrusionOk="0">
                  <a:moveTo>
                    <a:pt x="1191" y="1"/>
                  </a:moveTo>
                  <a:cubicBezTo>
                    <a:pt x="989" y="1"/>
                    <a:pt x="714" y="149"/>
                    <a:pt x="489" y="396"/>
                  </a:cubicBezTo>
                  <a:cubicBezTo>
                    <a:pt x="153" y="732"/>
                    <a:pt x="1" y="1129"/>
                    <a:pt x="153" y="1282"/>
                  </a:cubicBezTo>
                  <a:cubicBezTo>
                    <a:pt x="194" y="1323"/>
                    <a:pt x="251" y="1342"/>
                    <a:pt x="320" y="1342"/>
                  </a:cubicBezTo>
                  <a:cubicBezTo>
                    <a:pt x="512" y="1342"/>
                    <a:pt x="792" y="1194"/>
                    <a:pt x="1039" y="946"/>
                  </a:cubicBezTo>
                  <a:cubicBezTo>
                    <a:pt x="1375" y="610"/>
                    <a:pt x="1528" y="244"/>
                    <a:pt x="1375" y="60"/>
                  </a:cubicBezTo>
                  <a:cubicBezTo>
                    <a:pt x="1327" y="20"/>
                    <a:pt x="1264" y="1"/>
                    <a:pt x="1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9" name="Google Shape;609;p24"/>
            <p:cNvSpPr/>
            <p:nvPr/>
          </p:nvSpPr>
          <p:spPr>
            <a:xfrm>
              <a:off x="5268062" y="1992438"/>
              <a:ext cx="119545" cy="69008"/>
            </a:xfrm>
            <a:custGeom>
              <a:avLst/>
              <a:gdLst/>
              <a:ahLst/>
              <a:cxnLst/>
              <a:rect l="l" t="t" r="r" b="b"/>
              <a:pathLst>
                <a:path w="1223" h="706" extrusionOk="0">
                  <a:moveTo>
                    <a:pt x="1223" y="0"/>
                  </a:moveTo>
                  <a:cubicBezTo>
                    <a:pt x="1101" y="214"/>
                    <a:pt x="856" y="306"/>
                    <a:pt x="612" y="306"/>
                  </a:cubicBezTo>
                  <a:cubicBezTo>
                    <a:pt x="459" y="306"/>
                    <a:pt x="276" y="245"/>
                    <a:pt x="154" y="153"/>
                  </a:cubicBezTo>
                  <a:cubicBezTo>
                    <a:pt x="31" y="367"/>
                    <a:pt x="1" y="581"/>
                    <a:pt x="92" y="672"/>
                  </a:cubicBezTo>
                  <a:cubicBezTo>
                    <a:pt x="122" y="694"/>
                    <a:pt x="169" y="706"/>
                    <a:pt x="228" y="706"/>
                  </a:cubicBezTo>
                  <a:cubicBezTo>
                    <a:pt x="415" y="706"/>
                    <a:pt x="723" y="591"/>
                    <a:pt x="978" y="336"/>
                  </a:cubicBezTo>
                  <a:cubicBezTo>
                    <a:pt x="1070" y="245"/>
                    <a:pt x="1162" y="122"/>
                    <a:pt x="12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0" name="Google Shape;610;p24"/>
            <p:cNvSpPr/>
            <p:nvPr/>
          </p:nvSpPr>
          <p:spPr>
            <a:xfrm>
              <a:off x="5211370" y="2037205"/>
              <a:ext cx="89634" cy="75459"/>
            </a:xfrm>
            <a:custGeom>
              <a:avLst/>
              <a:gdLst/>
              <a:ahLst/>
              <a:cxnLst/>
              <a:rect l="l" t="t" r="r" b="b"/>
              <a:pathLst>
                <a:path w="917" h="772" extrusionOk="0">
                  <a:moveTo>
                    <a:pt x="520" y="0"/>
                  </a:moveTo>
                  <a:cubicBezTo>
                    <a:pt x="184" y="0"/>
                    <a:pt x="0" y="428"/>
                    <a:pt x="245" y="672"/>
                  </a:cubicBezTo>
                  <a:cubicBezTo>
                    <a:pt x="322" y="740"/>
                    <a:pt x="418" y="771"/>
                    <a:pt x="513" y="771"/>
                  </a:cubicBezTo>
                  <a:cubicBezTo>
                    <a:pt x="717" y="771"/>
                    <a:pt x="917" y="627"/>
                    <a:pt x="917" y="397"/>
                  </a:cubicBezTo>
                  <a:cubicBezTo>
                    <a:pt x="917" y="184"/>
                    <a:pt x="734" y="0"/>
                    <a:pt x="5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11" name="Google Shape;611;p24"/>
          <p:cNvGrpSpPr/>
          <p:nvPr/>
        </p:nvGrpSpPr>
        <p:grpSpPr>
          <a:xfrm>
            <a:off x="7430799" y="4792209"/>
            <a:ext cx="2037644" cy="1029515"/>
            <a:chOff x="1866724" y="1193292"/>
            <a:chExt cx="6154785" cy="3109690"/>
          </a:xfrm>
        </p:grpSpPr>
        <p:sp>
          <p:nvSpPr>
            <p:cNvPr id="612" name="Google Shape;612;p24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3" name="Google Shape;613;p24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14" name="Google Shape;614;p24"/>
          <p:cNvGrpSpPr/>
          <p:nvPr/>
        </p:nvGrpSpPr>
        <p:grpSpPr>
          <a:xfrm flipH="1">
            <a:off x="8881563" y="5112065"/>
            <a:ext cx="1664253" cy="840860"/>
            <a:chOff x="1866724" y="1193292"/>
            <a:chExt cx="6154785" cy="3109690"/>
          </a:xfrm>
        </p:grpSpPr>
        <p:sp>
          <p:nvSpPr>
            <p:cNvPr id="615" name="Google Shape;615;p24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6" name="Google Shape;616;p24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17" name="Google Shape;617;p24"/>
          <p:cNvSpPr/>
          <p:nvPr/>
        </p:nvSpPr>
        <p:spPr>
          <a:xfrm flipH="1">
            <a:off x="242088" y="2541663"/>
            <a:ext cx="2662981" cy="734904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18" name="Google Shape;618;p24"/>
          <p:cNvSpPr/>
          <p:nvPr/>
        </p:nvSpPr>
        <p:spPr>
          <a:xfrm flipH="1">
            <a:off x="9329755" y="351879"/>
            <a:ext cx="2662981" cy="734904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2232705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Google Shape;620;p25"/>
          <p:cNvSpPr txBox="1">
            <a:spLocks noGrp="1"/>
          </p:cNvSpPr>
          <p:nvPr>
            <p:ph type="title"/>
          </p:nvPr>
        </p:nvSpPr>
        <p:spPr>
          <a:xfrm>
            <a:off x="3045267" y="1325200"/>
            <a:ext cx="6101200" cy="7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21" name="Google Shape;621;p25"/>
          <p:cNvSpPr txBox="1">
            <a:spLocks noGrp="1"/>
          </p:cNvSpPr>
          <p:nvPr>
            <p:ph type="subTitle" idx="1"/>
          </p:nvPr>
        </p:nvSpPr>
        <p:spPr>
          <a:xfrm>
            <a:off x="3045567" y="2093200"/>
            <a:ext cx="6100800" cy="161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622" name="Google Shape;622;p25"/>
          <p:cNvGrpSpPr/>
          <p:nvPr/>
        </p:nvGrpSpPr>
        <p:grpSpPr>
          <a:xfrm>
            <a:off x="-184466" y="3531522"/>
            <a:ext cx="7748415" cy="2195639"/>
            <a:chOff x="664583" y="2178018"/>
            <a:chExt cx="7577664" cy="2147253"/>
          </a:xfrm>
        </p:grpSpPr>
        <p:sp>
          <p:nvSpPr>
            <p:cNvPr id="623" name="Google Shape;623;p25"/>
            <p:cNvSpPr/>
            <p:nvPr/>
          </p:nvSpPr>
          <p:spPr>
            <a:xfrm>
              <a:off x="5273338" y="2815889"/>
              <a:ext cx="2968910" cy="1502773"/>
            </a:xfrm>
            <a:custGeom>
              <a:avLst/>
              <a:gdLst/>
              <a:ahLst/>
              <a:cxnLst/>
              <a:rect l="l" t="t" r="r" b="b"/>
              <a:pathLst>
                <a:path w="112480" h="56934" extrusionOk="0">
                  <a:moveTo>
                    <a:pt x="50577" y="1"/>
                  </a:moveTo>
                  <a:cubicBezTo>
                    <a:pt x="50438" y="1"/>
                    <a:pt x="50299" y="7"/>
                    <a:pt x="50161" y="22"/>
                  </a:cubicBezTo>
                  <a:cubicBezTo>
                    <a:pt x="48328" y="205"/>
                    <a:pt x="46434" y="235"/>
                    <a:pt x="44662" y="602"/>
                  </a:cubicBezTo>
                  <a:cubicBezTo>
                    <a:pt x="44056" y="717"/>
                    <a:pt x="43407" y="739"/>
                    <a:pt x="42746" y="739"/>
                  </a:cubicBezTo>
                  <a:cubicBezTo>
                    <a:pt x="42335" y="739"/>
                    <a:pt x="41920" y="730"/>
                    <a:pt x="41506" y="730"/>
                  </a:cubicBezTo>
                  <a:cubicBezTo>
                    <a:pt x="40641" y="730"/>
                    <a:pt x="39786" y="768"/>
                    <a:pt x="39011" y="999"/>
                  </a:cubicBezTo>
                  <a:cubicBezTo>
                    <a:pt x="37269" y="1518"/>
                    <a:pt x="35895" y="3412"/>
                    <a:pt x="34215" y="4115"/>
                  </a:cubicBezTo>
                  <a:cubicBezTo>
                    <a:pt x="32534" y="4818"/>
                    <a:pt x="30640" y="5154"/>
                    <a:pt x="29021" y="6009"/>
                  </a:cubicBezTo>
                  <a:cubicBezTo>
                    <a:pt x="27402" y="6895"/>
                    <a:pt x="25264" y="7048"/>
                    <a:pt x="23736" y="8056"/>
                  </a:cubicBezTo>
                  <a:cubicBezTo>
                    <a:pt x="22209" y="9094"/>
                    <a:pt x="22148" y="12119"/>
                    <a:pt x="20743" y="13280"/>
                  </a:cubicBezTo>
                  <a:cubicBezTo>
                    <a:pt x="19307" y="14440"/>
                    <a:pt x="17596" y="15204"/>
                    <a:pt x="16313" y="16487"/>
                  </a:cubicBezTo>
                  <a:cubicBezTo>
                    <a:pt x="15000" y="17770"/>
                    <a:pt x="12861" y="18351"/>
                    <a:pt x="11700" y="19756"/>
                  </a:cubicBezTo>
                  <a:cubicBezTo>
                    <a:pt x="10540" y="21161"/>
                    <a:pt x="10540" y="23483"/>
                    <a:pt x="9531" y="25010"/>
                  </a:cubicBezTo>
                  <a:cubicBezTo>
                    <a:pt x="8523" y="26538"/>
                    <a:pt x="6477" y="27454"/>
                    <a:pt x="5591" y="29073"/>
                  </a:cubicBezTo>
                  <a:cubicBezTo>
                    <a:pt x="4735" y="30692"/>
                    <a:pt x="3697" y="32311"/>
                    <a:pt x="2994" y="34022"/>
                  </a:cubicBezTo>
                  <a:cubicBezTo>
                    <a:pt x="2291" y="35702"/>
                    <a:pt x="1619" y="37504"/>
                    <a:pt x="1100" y="39276"/>
                  </a:cubicBezTo>
                  <a:cubicBezTo>
                    <a:pt x="550" y="41048"/>
                    <a:pt x="672" y="43003"/>
                    <a:pt x="336" y="44805"/>
                  </a:cubicBezTo>
                  <a:cubicBezTo>
                    <a:pt x="0" y="46608"/>
                    <a:pt x="1589" y="48624"/>
                    <a:pt x="1406" y="50487"/>
                  </a:cubicBezTo>
                  <a:cubicBezTo>
                    <a:pt x="1222" y="52320"/>
                    <a:pt x="61" y="52992"/>
                    <a:pt x="61" y="54856"/>
                  </a:cubicBezTo>
                  <a:cubicBezTo>
                    <a:pt x="2566" y="55711"/>
                    <a:pt x="2383" y="56933"/>
                    <a:pt x="5041" y="56933"/>
                  </a:cubicBezTo>
                  <a:cubicBezTo>
                    <a:pt x="7699" y="56933"/>
                    <a:pt x="7729" y="55222"/>
                    <a:pt x="10356" y="55222"/>
                  </a:cubicBezTo>
                  <a:cubicBezTo>
                    <a:pt x="13014" y="55222"/>
                    <a:pt x="13044" y="54673"/>
                    <a:pt x="15702" y="54673"/>
                  </a:cubicBezTo>
                  <a:cubicBezTo>
                    <a:pt x="18360" y="54673"/>
                    <a:pt x="18360" y="54948"/>
                    <a:pt x="21018" y="54948"/>
                  </a:cubicBezTo>
                  <a:cubicBezTo>
                    <a:pt x="23675" y="54948"/>
                    <a:pt x="23706" y="56597"/>
                    <a:pt x="26364" y="56597"/>
                  </a:cubicBezTo>
                  <a:cubicBezTo>
                    <a:pt x="29052" y="56597"/>
                    <a:pt x="29052" y="55589"/>
                    <a:pt x="31679" y="55589"/>
                  </a:cubicBezTo>
                  <a:cubicBezTo>
                    <a:pt x="34337" y="55589"/>
                    <a:pt x="34367" y="56628"/>
                    <a:pt x="37025" y="56628"/>
                  </a:cubicBezTo>
                  <a:cubicBezTo>
                    <a:pt x="39713" y="56628"/>
                    <a:pt x="39713" y="56903"/>
                    <a:pt x="42340" y="56903"/>
                  </a:cubicBezTo>
                  <a:cubicBezTo>
                    <a:pt x="44998" y="56903"/>
                    <a:pt x="45029" y="55253"/>
                    <a:pt x="47686" y="55253"/>
                  </a:cubicBezTo>
                  <a:cubicBezTo>
                    <a:pt x="50375" y="55253"/>
                    <a:pt x="50375" y="56811"/>
                    <a:pt x="53032" y="56811"/>
                  </a:cubicBezTo>
                  <a:cubicBezTo>
                    <a:pt x="55690" y="56811"/>
                    <a:pt x="55690" y="56567"/>
                    <a:pt x="58378" y="56567"/>
                  </a:cubicBezTo>
                  <a:cubicBezTo>
                    <a:pt x="61036" y="56567"/>
                    <a:pt x="61036" y="56475"/>
                    <a:pt x="63694" y="56475"/>
                  </a:cubicBezTo>
                  <a:cubicBezTo>
                    <a:pt x="66351" y="56475"/>
                    <a:pt x="66382" y="55803"/>
                    <a:pt x="69040" y="55803"/>
                  </a:cubicBezTo>
                  <a:cubicBezTo>
                    <a:pt x="71728" y="55803"/>
                    <a:pt x="71728" y="56811"/>
                    <a:pt x="74386" y="56811"/>
                  </a:cubicBezTo>
                  <a:cubicBezTo>
                    <a:pt x="77074" y="56811"/>
                    <a:pt x="77074" y="54856"/>
                    <a:pt x="79732" y="54856"/>
                  </a:cubicBezTo>
                  <a:cubicBezTo>
                    <a:pt x="82420" y="54856"/>
                    <a:pt x="82420" y="56017"/>
                    <a:pt x="85047" y="56017"/>
                  </a:cubicBezTo>
                  <a:cubicBezTo>
                    <a:pt x="87705" y="56017"/>
                    <a:pt x="87735" y="56353"/>
                    <a:pt x="90393" y="56353"/>
                  </a:cubicBezTo>
                  <a:cubicBezTo>
                    <a:pt x="93081" y="56353"/>
                    <a:pt x="93081" y="55528"/>
                    <a:pt x="95739" y="55528"/>
                  </a:cubicBezTo>
                  <a:cubicBezTo>
                    <a:pt x="98427" y="55528"/>
                    <a:pt x="98427" y="56078"/>
                    <a:pt x="101085" y="56078"/>
                  </a:cubicBezTo>
                  <a:cubicBezTo>
                    <a:pt x="103101" y="56078"/>
                    <a:pt x="103605" y="55768"/>
                    <a:pt x="104853" y="55768"/>
                  </a:cubicBezTo>
                  <a:cubicBezTo>
                    <a:pt x="105268" y="55768"/>
                    <a:pt x="105767" y="55803"/>
                    <a:pt x="106431" y="55895"/>
                  </a:cubicBezTo>
                  <a:cubicBezTo>
                    <a:pt x="108028" y="56145"/>
                    <a:pt x="108680" y="56480"/>
                    <a:pt x="109577" y="56480"/>
                  </a:cubicBezTo>
                  <a:cubicBezTo>
                    <a:pt x="110104" y="56480"/>
                    <a:pt x="110716" y="56364"/>
                    <a:pt x="111655" y="56047"/>
                  </a:cubicBezTo>
                  <a:cubicBezTo>
                    <a:pt x="111655" y="54184"/>
                    <a:pt x="112480" y="52045"/>
                    <a:pt x="112327" y="50243"/>
                  </a:cubicBezTo>
                  <a:cubicBezTo>
                    <a:pt x="112144" y="48441"/>
                    <a:pt x="111472" y="46577"/>
                    <a:pt x="111105" y="44775"/>
                  </a:cubicBezTo>
                  <a:cubicBezTo>
                    <a:pt x="110769" y="43003"/>
                    <a:pt x="108936" y="41537"/>
                    <a:pt x="108417" y="39826"/>
                  </a:cubicBezTo>
                  <a:cubicBezTo>
                    <a:pt x="107897" y="38085"/>
                    <a:pt x="107317" y="36374"/>
                    <a:pt x="106614" y="34694"/>
                  </a:cubicBezTo>
                  <a:cubicBezTo>
                    <a:pt x="105912" y="33014"/>
                    <a:pt x="106767" y="30570"/>
                    <a:pt x="105912" y="28951"/>
                  </a:cubicBezTo>
                  <a:cubicBezTo>
                    <a:pt x="105026" y="27362"/>
                    <a:pt x="104201" y="25560"/>
                    <a:pt x="103193" y="24063"/>
                  </a:cubicBezTo>
                  <a:cubicBezTo>
                    <a:pt x="102185" y="22536"/>
                    <a:pt x="100321" y="21497"/>
                    <a:pt x="99161" y="20092"/>
                  </a:cubicBezTo>
                  <a:cubicBezTo>
                    <a:pt x="98000" y="18687"/>
                    <a:pt x="95678" y="18381"/>
                    <a:pt x="94364" y="17098"/>
                  </a:cubicBezTo>
                  <a:cubicBezTo>
                    <a:pt x="93081" y="15784"/>
                    <a:pt x="93326" y="12760"/>
                    <a:pt x="91921" y="11599"/>
                  </a:cubicBezTo>
                  <a:cubicBezTo>
                    <a:pt x="90515" y="10469"/>
                    <a:pt x="87796" y="10988"/>
                    <a:pt x="86269" y="9950"/>
                  </a:cubicBezTo>
                  <a:cubicBezTo>
                    <a:pt x="84742" y="8942"/>
                    <a:pt x="84222" y="6223"/>
                    <a:pt x="82603" y="5368"/>
                  </a:cubicBezTo>
                  <a:cubicBezTo>
                    <a:pt x="82051" y="5076"/>
                    <a:pt x="81392" y="5001"/>
                    <a:pt x="80697" y="5001"/>
                  </a:cubicBezTo>
                  <a:cubicBezTo>
                    <a:pt x="79962" y="5001"/>
                    <a:pt x="79187" y="5085"/>
                    <a:pt x="78454" y="5085"/>
                  </a:cubicBezTo>
                  <a:cubicBezTo>
                    <a:pt x="77847" y="5085"/>
                    <a:pt x="77270" y="5027"/>
                    <a:pt x="76769" y="4818"/>
                  </a:cubicBezTo>
                  <a:cubicBezTo>
                    <a:pt x="75058" y="4115"/>
                    <a:pt x="73439" y="3474"/>
                    <a:pt x="71667" y="2954"/>
                  </a:cubicBezTo>
                  <a:cubicBezTo>
                    <a:pt x="69895" y="2404"/>
                    <a:pt x="68123" y="2496"/>
                    <a:pt x="66321" y="2129"/>
                  </a:cubicBezTo>
                  <a:cubicBezTo>
                    <a:pt x="64519" y="1763"/>
                    <a:pt x="62900" y="1243"/>
                    <a:pt x="61036" y="1091"/>
                  </a:cubicBezTo>
                  <a:cubicBezTo>
                    <a:pt x="59638" y="953"/>
                    <a:pt x="58344" y="936"/>
                    <a:pt x="57011" y="936"/>
                  </a:cubicBezTo>
                  <a:cubicBezTo>
                    <a:pt x="56566" y="936"/>
                    <a:pt x="56118" y="938"/>
                    <a:pt x="55660" y="938"/>
                  </a:cubicBezTo>
                  <a:cubicBezTo>
                    <a:pt x="53939" y="938"/>
                    <a:pt x="52245" y="1"/>
                    <a:pt x="50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4" name="Google Shape;624;p25"/>
            <p:cNvSpPr/>
            <p:nvPr/>
          </p:nvSpPr>
          <p:spPr>
            <a:xfrm>
              <a:off x="664583" y="2178018"/>
              <a:ext cx="4227389" cy="2147253"/>
            </a:xfrm>
            <a:custGeom>
              <a:avLst/>
              <a:gdLst/>
              <a:ahLst/>
              <a:cxnLst/>
              <a:rect l="l" t="t" r="r" b="b"/>
              <a:pathLst>
                <a:path w="149841" h="76110" extrusionOk="0">
                  <a:moveTo>
                    <a:pt x="72562" y="0"/>
                  </a:moveTo>
                  <a:cubicBezTo>
                    <a:pt x="72200" y="0"/>
                    <a:pt x="71840" y="4"/>
                    <a:pt x="71484" y="14"/>
                  </a:cubicBezTo>
                  <a:cubicBezTo>
                    <a:pt x="70384" y="45"/>
                    <a:pt x="69376" y="1205"/>
                    <a:pt x="68276" y="1297"/>
                  </a:cubicBezTo>
                  <a:cubicBezTo>
                    <a:pt x="67207" y="1389"/>
                    <a:pt x="66107" y="1328"/>
                    <a:pt x="65038" y="1480"/>
                  </a:cubicBezTo>
                  <a:cubicBezTo>
                    <a:pt x="63969" y="1603"/>
                    <a:pt x="62839" y="1480"/>
                    <a:pt x="61770" y="1664"/>
                  </a:cubicBezTo>
                  <a:cubicBezTo>
                    <a:pt x="61588" y="1696"/>
                    <a:pt x="61400" y="1708"/>
                    <a:pt x="61207" y="1708"/>
                  </a:cubicBezTo>
                  <a:cubicBezTo>
                    <a:pt x="60542" y="1708"/>
                    <a:pt x="59826" y="1559"/>
                    <a:pt x="59153" y="1559"/>
                  </a:cubicBezTo>
                  <a:cubicBezTo>
                    <a:pt x="58908" y="1559"/>
                    <a:pt x="58669" y="1579"/>
                    <a:pt x="58440" y="1633"/>
                  </a:cubicBezTo>
                  <a:cubicBezTo>
                    <a:pt x="57371" y="1847"/>
                    <a:pt x="56485" y="2794"/>
                    <a:pt x="55416" y="3069"/>
                  </a:cubicBezTo>
                  <a:cubicBezTo>
                    <a:pt x="54377" y="3374"/>
                    <a:pt x="53491" y="4138"/>
                    <a:pt x="52452" y="4444"/>
                  </a:cubicBezTo>
                  <a:cubicBezTo>
                    <a:pt x="51414" y="4780"/>
                    <a:pt x="50314" y="4902"/>
                    <a:pt x="49306" y="5299"/>
                  </a:cubicBezTo>
                  <a:cubicBezTo>
                    <a:pt x="48298" y="5665"/>
                    <a:pt x="46984" y="5299"/>
                    <a:pt x="45976" y="5727"/>
                  </a:cubicBezTo>
                  <a:cubicBezTo>
                    <a:pt x="44968" y="6154"/>
                    <a:pt x="43899" y="6460"/>
                    <a:pt x="42921" y="6918"/>
                  </a:cubicBezTo>
                  <a:cubicBezTo>
                    <a:pt x="41944" y="7376"/>
                    <a:pt x="41455" y="8904"/>
                    <a:pt x="40508" y="9392"/>
                  </a:cubicBezTo>
                  <a:cubicBezTo>
                    <a:pt x="39530" y="9881"/>
                    <a:pt x="38400" y="10034"/>
                    <a:pt x="37453" y="10584"/>
                  </a:cubicBezTo>
                  <a:cubicBezTo>
                    <a:pt x="36506" y="11134"/>
                    <a:pt x="35529" y="11653"/>
                    <a:pt x="34612" y="12233"/>
                  </a:cubicBezTo>
                  <a:cubicBezTo>
                    <a:pt x="33726" y="12814"/>
                    <a:pt x="32688" y="13241"/>
                    <a:pt x="31802" y="13852"/>
                  </a:cubicBezTo>
                  <a:cubicBezTo>
                    <a:pt x="30916" y="14494"/>
                    <a:pt x="29816" y="14861"/>
                    <a:pt x="28930" y="15502"/>
                  </a:cubicBezTo>
                  <a:cubicBezTo>
                    <a:pt x="28075" y="16174"/>
                    <a:pt x="27739" y="17518"/>
                    <a:pt x="26914" y="18190"/>
                  </a:cubicBezTo>
                  <a:cubicBezTo>
                    <a:pt x="26089" y="18862"/>
                    <a:pt x="25234" y="19565"/>
                    <a:pt x="24439" y="20298"/>
                  </a:cubicBezTo>
                  <a:cubicBezTo>
                    <a:pt x="23645" y="21031"/>
                    <a:pt x="22270" y="21184"/>
                    <a:pt x="21507" y="21948"/>
                  </a:cubicBezTo>
                  <a:cubicBezTo>
                    <a:pt x="20743" y="22711"/>
                    <a:pt x="20804" y="24269"/>
                    <a:pt x="20071" y="25094"/>
                  </a:cubicBezTo>
                  <a:cubicBezTo>
                    <a:pt x="19338" y="25888"/>
                    <a:pt x="18880" y="26897"/>
                    <a:pt x="18177" y="27721"/>
                  </a:cubicBezTo>
                  <a:cubicBezTo>
                    <a:pt x="17444" y="28546"/>
                    <a:pt x="16069" y="28791"/>
                    <a:pt x="15397" y="29646"/>
                  </a:cubicBezTo>
                  <a:cubicBezTo>
                    <a:pt x="14725" y="30532"/>
                    <a:pt x="13564" y="31051"/>
                    <a:pt x="12953" y="31937"/>
                  </a:cubicBezTo>
                  <a:cubicBezTo>
                    <a:pt x="12342" y="32853"/>
                    <a:pt x="12067" y="34014"/>
                    <a:pt x="11487" y="34931"/>
                  </a:cubicBezTo>
                  <a:cubicBezTo>
                    <a:pt x="10906" y="35847"/>
                    <a:pt x="9990" y="36580"/>
                    <a:pt x="9471" y="37527"/>
                  </a:cubicBezTo>
                  <a:cubicBezTo>
                    <a:pt x="8921" y="38474"/>
                    <a:pt x="9593" y="40093"/>
                    <a:pt x="9074" y="41040"/>
                  </a:cubicBezTo>
                  <a:cubicBezTo>
                    <a:pt x="8554" y="42018"/>
                    <a:pt x="6813" y="42354"/>
                    <a:pt x="6355" y="43332"/>
                  </a:cubicBezTo>
                  <a:cubicBezTo>
                    <a:pt x="5897" y="44309"/>
                    <a:pt x="6660" y="45837"/>
                    <a:pt x="6233" y="46845"/>
                  </a:cubicBezTo>
                  <a:cubicBezTo>
                    <a:pt x="5835" y="47853"/>
                    <a:pt x="5072" y="48708"/>
                    <a:pt x="4675" y="49716"/>
                  </a:cubicBezTo>
                  <a:cubicBezTo>
                    <a:pt x="4308" y="50755"/>
                    <a:pt x="4675" y="52007"/>
                    <a:pt x="4339" y="53046"/>
                  </a:cubicBezTo>
                  <a:cubicBezTo>
                    <a:pt x="4003" y="54085"/>
                    <a:pt x="2078" y="54634"/>
                    <a:pt x="1803" y="55673"/>
                  </a:cubicBezTo>
                  <a:cubicBezTo>
                    <a:pt x="1559" y="56742"/>
                    <a:pt x="2170" y="58025"/>
                    <a:pt x="1925" y="59064"/>
                  </a:cubicBezTo>
                  <a:cubicBezTo>
                    <a:pt x="1681" y="60133"/>
                    <a:pt x="887" y="61080"/>
                    <a:pt x="703" y="62149"/>
                  </a:cubicBezTo>
                  <a:cubicBezTo>
                    <a:pt x="489" y="63249"/>
                    <a:pt x="276" y="64318"/>
                    <a:pt x="153" y="65388"/>
                  </a:cubicBezTo>
                  <a:cubicBezTo>
                    <a:pt x="1" y="66487"/>
                    <a:pt x="184" y="67618"/>
                    <a:pt x="92" y="68687"/>
                  </a:cubicBezTo>
                  <a:cubicBezTo>
                    <a:pt x="1" y="69786"/>
                    <a:pt x="1131" y="70917"/>
                    <a:pt x="1100" y="72017"/>
                  </a:cubicBezTo>
                  <a:cubicBezTo>
                    <a:pt x="1039" y="73086"/>
                    <a:pt x="337" y="73574"/>
                    <a:pt x="337" y="74674"/>
                  </a:cubicBezTo>
                  <a:cubicBezTo>
                    <a:pt x="1864" y="75163"/>
                    <a:pt x="1742" y="75530"/>
                    <a:pt x="3392" y="75530"/>
                  </a:cubicBezTo>
                  <a:cubicBezTo>
                    <a:pt x="5011" y="75530"/>
                    <a:pt x="5011" y="74705"/>
                    <a:pt x="6630" y="74705"/>
                  </a:cubicBezTo>
                  <a:cubicBezTo>
                    <a:pt x="8249" y="74705"/>
                    <a:pt x="8249" y="74827"/>
                    <a:pt x="9868" y="74827"/>
                  </a:cubicBezTo>
                  <a:cubicBezTo>
                    <a:pt x="11487" y="74827"/>
                    <a:pt x="11487" y="75530"/>
                    <a:pt x="13106" y="75530"/>
                  </a:cubicBezTo>
                  <a:cubicBezTo>
                    <a:pt x="14725" y="75530"/>
                    <a:pt x="14725" y="74369"/>
                    <a:pt x="16344" y="74369"/>
                  </a:cubicBezTo>
                  <a:cubicBezTo>
                    <a:pt x="17963" y="74369"/>
                    <a:pt x="17963" y="76079"/>
                    <a:pt x="19582" y="76079"/>
                  </a:cubicBezTo>
                  <a:cubicBezTo>
                    <a:pt x="21201" y="76079"/>
                    <a:pt x="21201" y="75468"/>
                    <a:pt x="22820" y="75468"/>
                  </a:cubicBezTo>
                  <a:cubicBezTo>
                    <a:pt x="24439" y="75468"/>
                    <a:pt x="24439" y="74644"/>
                    <a:pt x="26058" y="74644"/>
                  </a:cubicBezTo>
                  <a:cubicBezTo>
                    <a:pt x="27678" y="74644"/>
                    <a:pt x="27678" y="75957"/>
                    <a:pt x="29297" y="75957"/>
                  </a:cubicBezTo>
                  <a:cubicBezTo>
                    <a:pt x="30916" y="75957"/>
                    <a:pt x="30916" y="76049"/>
                    <a:pt x="32565" y="76049"/>
                  </a:cubicBezTo>
                  <a:cubicBezTo>
                    <a:pt x="34184" y="76049"/>
                    <a:pt x="34184" y="75774"/>
                    <a:pt x="35803" y="75774"/>
                  </a:cubicBezTo>
                  <a:cubicBezTo>
                    <a:pt x="37423" y="75774"/>
                    <a:pt x="37423" y="75652"/>
                    <a:pt x="39042" y="75652"/>
                  </a:cubicBezTo>
                  <a:cubicBezTo>
                    <a:pt x="40661" y="75652"/>
                    <a:pt x="40661" y="74491"/>
                    <a:pt x="42280" y="74491"/>
                  </a:cubicBezTo>
                  <a:cubicBezTo>
                    <a:pt x="43899" y="74491"/>
                    <a:pt x="43899" y="75316"/>
                    <a:pt x="45518" y="75316"/>
                  </a:cubicBezTo>
                  <a:cubicBezTo>
                    <a:pt x="47137" y="75316"/>
                    <a:pt x="47137" y="74369"/>
                    <a:pt x="48756" y="74369"/>
                  </a:cubicBezTo>
                  <a:cubicBezTo>
                    <a:pt x="50375" y="74369"/>
                    <a:pt x="50375" y="75316"/>
                    <a:pt x="52025" y="75316"/>
                  </a:cubicBezTo>
                  <a:cubicBezTo>
                    <a:pt x="53644" y="75316"/>
                    <a:pt x="53644" y="76018"/>
                    <a:pt x="55232" y="76018"/>
                  </a:cubicBezTo>
                  <a:cubicBezTo>
                    <a:pt x="56851" y="76018"/>
                    <a:pt x="56851" y="74796"/>
                    <a:pt x="58470" y="74796"/>
                  </a:cubicBezTo>
                  <a:cubicBezTo>
                    <a:pt x="60089" y="74796"/>
                    <a:pt x="60120" y="75194"/>
                    <a:pt x="61739" y="75194"/>
                  </a:cubicBezTo>
                  <a:cubicBezTo>
                    <a:pt x="63358" y="75194"/>
                    <a:pt x="63358" y="75468"/>
                    <a:pt x="64977" y="75468"/>
                  </a:cubicBezTo>
                  <a:cubicBezTo>
                    <a:pt x="66596" y="75468"/>
                    <a:pt x="66596" y="75194"/>
                    <a:pt x="68215" y="75194"/>
                  </a:cubicBezTo>
                  <a:cubicBezTo>
                    <a:pt x="69834" y="75194"/>
                    <a:pt x="69834" y="74919"/>
                    <a:pt x="71453" y="74919"/>
                  </a:cubicBezTo>
                  <a:cubicBezTo>
                    <a:pt x="73073" y="74919"/>
                    <a:pt x="73073" y="76079"/>
                    <a:pt x="74722" y="76079"/>
                  </a:cubicBezTo>
                  <a:cubicBezTo>
                    <a:pt x="76341" y="76079"/>
                    <a:pt x="76341" y="74552"/>
                    <a:pt x="77960" y="74552"/>
                  </a:cubicBezTo>
                  <a:cubicBezTo>
                    <a:pt x="79579" y="74552"/>
                    <a:pt x="79579" y="74674"/>
                    <a:pt x="81198" y="74674"/>
                  </a:cubicBezTo>
                  <a:cubicBezTo>
                    <a:pt x="82817" y="74674"/>
                    <a:pt x="82817" y="75743"/>
                    <a:pt x="84437" y="75743"/>
                  </a:cubicBezTo>
                  <a:cubicBezTo>
                    <a:pt x="86056" y="75743"/>
                    <a:pt x="86056" y="75102"/>
                    <a:pt x="87675" y="75102"/>
                  </a:cubicBezTo>
                  <a:cubicBezTo>
                    <a:pt x="89324" y="75102"/>
                    <a:pt x="89324" y="76110"/>
                    <a:pt x="90943" y="76110"/>
                  </a:cubicBezTo>
                  <a:cubicBezTo>
                    <a:pt x="92562" y="76110"/>
                    <a:pt x="92562" y="75071"/>
                    <a:pt x="94181" y="75071"/>
                  </a:cubicBezTo>
                  <a:cubicBezTo>
                    <a:pt x="95801" y="75071"/>
                    <a:pt x="95801" y="75530"/>
                    <a:pt x="97420" y="75530"/>
                  </a:cubicBezTo>
                  <a:lnTo>
                    <a:pt x="100658" y="75530"/>
                  </a:lnTo>
                  <a:cubicBezTo>
                    <a:pt x="102277" y="75530"/>
                    <a:pt x="102277" y="74827"/>
                    <a:pt x="103926" y="74827"/>
                  </a:cubicBezTo>
                  <a:cubicBezTo>
                    <a:pt x="105546" y="74827"/>
                    <a:pt x="105546" y="74919"/>
                    <a:pt x="107165" y="74919"/>
                  </a:cubicBezTo>
                  <a:cubicBezTo>
                    <a:pt x="108784" y="74919"/>
                    <a:pt x="108784" y="74949"/>
                    <a:pt x="110403" y="74949"/>
                  </a:cubicBezTo>
                  <a:cubicBezTo>
                    <a:pt x="112022" y="74949"/>
                    <a:pt x="112022" y="75102"/>
                    <a:pt x="113641" y="75102"/>
                  </a:cubicBezTo>
                  <a:cubicBezTo>
                    <a:pt x="115260" y="75102"/>
                    <a:pt x="115260" y="76079"/>
                    <a:pt x="116879" y="76079"/>
                  </a:cubicBezTo>
                  <a:cubicBezTo>
                    <a:pt x="118529" y="76079"/>
                    <a:pt x="118529" y="74399"/>
                    <a:pt x="120148" y="74399"/>
                  </a:cubicBezTo>
                  <a:cubicBezTo>
                    <a:pt x="121767" y="74399"/>
                    <a:pt x="121767" y="74919"/>
                    <a:pt x="123386" y="74919"/>
                  </a:cubicBezTo>
                  <a:cubicBezTo>
                    <a:pt x="125005" y="74919"/>
                    <a:pt x="125005" y="75102"/>
                    <a:pt x="126624" y="75102"/>
                  </a:cubicBezTo>
                  <a:cubicBezTo>
                    <a:pt x="128243" y="75102"/>
                    <a:pt x="128274" y="74552"/>
                    <a:pt x="129893" y="74552"/>
                  </a:cubicBezTo>
                  <a:cubicBezTo>
                    <a:pt x="131512" y="74552"/>
                    <a:pt x="131512" y="75010"/>
                    <a:pt x="133131" y="75010"/>
                  </a:cubicBezTo>
                  <a:cubicBezTo>
                    <a:pt x="134750" y="75010"/>
                    <a:pt x="134750" y="75285"/>
                    <a:pt x="136369" y="75285"/>
                  </a:cubicBezTo>
                  <a:cubicBezTo>
                    <a:pt x="137988" y="75285"/>
                    <a:pt x="137988" y="75102"/>
                    <a:pt x="139638" y="75102"/>
                  </a:cubicBezTo>
                  <a:cubicBezTo>
                    <a:pt x="141257" y="75102"/>
                    <a:pt x="141257" y="75346"/>
                    <a:pt x="142876" y="75346"/>
                  </a:cubicBezTo>
                  <a:cubicBezTo>
                    <a:pt x="144495" y="75346"/>
                    <a:pt x="144464" y="75743"/>
                    <a:pt x="146114" y="75805"/>
                  </a:cubicBezTo>
                  <a:cubicBezTo>
                    <a:pt x="146218" y="75808"/>
                    <a:pt x="146315" y="75810"/>
                    <a:pt x="146406" y="75810"/>
                  </a:cubicBezTo>
                  <a:cubicBezTo>
                    <a:pt x="147739" y="75810"/>
                    <a:pt x="147833" y="75405"/>
                    <a:pt x="149291" y="74919"/>
                  </a:cubicBezTo>
                  <a:cubicBezTo>
                    <a:pt x="149291" y="73849"/>
                    <a:pt x="149841" y="73025"/>
                    <a:pt x="149780" y="71955"/>
                  </a:cubicBezTo>
                  <a:cubicBezTo>
                    <a:pt x="149749" y="70856"/>
                    <a:pt x="149810" y="69756"/>
                    <a:pt x="149719" y="68656"/>
                  </a:cubicBezTo>
                  <a:cubicBezTo>
                    <a:pt x="149627" y="67587"/>
                    <a:pt x="149535" y="66457"/>
                    <a:pt x="149383" y="65388"/>
                  </a:cubicBezTo>
                  <a:cubicBezTo>
                    <a:pt x="149230" y="64318"/>
                    <a:pt x="148710" y="63280"/>
                    <a:pt x="148527" y="62210"/>
                  </a:cubicBezTo>
                  <a:cubicBezTo>
                    <a:pt x="148344" y="61141"/>
                    <a:pt x="147000" y="60316"/>
                    <a:pt x="146786" y="59247"/>
                  </a:cubicBezTo>
                  <a:cubicBezTo>
                    <a:pt x="146572" y="58209"/>
                    <a:pt x="146542" y="57109"/>
                    <a:pt x="146267" y="56070"/>
                  </a:cubicBezTo>
                  <a:cubicBezTo>
                    <a:pt x="145961" y="55001"/>
                    <a:pt x="146939" y="53596"/>
                    <a:pt x="146603" y="52557"/>
                  </a:cubicBezTo>
                  <a:cubicBezTo>
                    <a:pt x="146267" y="51519"/>
                    <a:pt x="144922" y="50816"/>
                    <a:pt x="144556" y="49808"/>
                  </a:cubicBezTo>
                  <a:cubicBezTo>
                    <a:pt x="144189" y="48800"/>
                    <a:pt x="143487" y="47914"/>
                    <a:pt x="143059" y="46936"/>
                  </a:cubicBezTo>
                  <a:cubicBezTo>
                    <a:pt x="142662" y="45928"/>
                    <a:pt x="142387" y="44890"/>
                    <a:pt x="141929" y="43881"/>
                  </a:cubicBezTo>
                  <a:cubicBezTo>
                    <a:pt x="141470" y="42904"/>
                    <a:pt x="141868" y="41499"/>
                    <a:pt x="141379" y="40552"/>
                  </a:cubicBezTo>
                  <a:cubicBezTo>
                    <a:pt x="140859" y="39574"/>
                    <a:pt x="139821" y="38902"/>
                    <a:pt x="139271" y="37955"/>
                  </a:cubicBezTo>
                  <a:cubicBezTo>
                    <a:pt x="138721" y="37039"/>
                    <a:pt x="138691" y="35756"/>
                    <a:pt x="138110" y="34870"/>
                  </a:cubicBezTo>
                  <a:cubicBezTo>
                    <a:pt x="137530" y="33953"/>
                    <a:pt x="137041" y="32915"/>
                    <a:pt x="136430" y="32029"/>
                  </a:cubicBezTo>
                  <a:cubicBezTo>
                    <a:pt x="135788" y="31143"/>
                    <a:pt x="134353" y="30868"/>
                    <a:pt x="133681" y="29982"/>
                  </a:cubicBezTo>
                  <a:cubicBezTo>
                    <a:pt x="133039" y="29127"/>
                    <a:pt x="133070" y="27691"/>
                    <a:pt x="132367" y="26866"/>
                  </a:cubicBezTo>
                  <a:cubicBezTo>
                    <a:pt x="131695" y="26011"/>
                    <a:pt x="130840" y="25308"/>
                    <a:pt x="130076" y="24483"/>
                  </a:cubicBezTo>
                  <a:cubicBezTo>
                    <a:pt x="129312" y="23689"/>
                    <a:pt x="128548" y="22925"/>
                    <a:pt x="127785" y="22162"/>
                  </a:cubicBezTo>
                  <a:cubicBezTo>
                    <a:pt x="127021" y="21398"/>
                    <a:pt x="125952" y="20940"/>
                    <a:pt x="125158" y="20206"/>
                  </a:cubicBezTo>
                  <a:cubicBezTo>
                    <a:pt x="124363" y="19473"/>
                    <a:pt x="123936" y="18282"/>
                    <a:pt x="123111" y="17579"/>
                  </a:cubicBezTo>
                  <a:cubicBezTo>
                    <a:pt x="122286" y="16877"/>
                    <a:pt x="120698" y="17121"/>
                    <a:pt x="119842" y="16480"/>
                  </a:cubicBezTo>
                  <a:cubicBezTo>
                    <a:pt x="118956" y="15808"/>
                    <a:pt x="118529" y="14586"/>
                    <a:pt x="117643" y="13975"/>
                  </a:cubicBezTo>
                  <a:cubicBezTo>
                    <a:pt x="116726" y="13364"/>
                    <a:pt x="115932" y="12569"/>
                    <a:pt x="115016" y="11989"/>
                  </a:cubicBezTo>
                  <a:cubicBezTo>
                    <a:pt x="114099" y="11409"/>
                    <a:pt x="112908" y="11286"/>
                    <a:pt x="111961" y="10736"/>
                  </a:cubicBezTo>
                  <a:cubicBezTo>
                    <a:pt x="111014" y="10187"/>
                    <a:pt x="110250" y="9362"/>
                    <a:pt x="109303" y="8842"/>
                  </a:cubicBezTo>
                  <a:cubicBezTo>
                    <a:pt x="108356" y="8354"/>
                    <a:pt x="107317" y="7987"/>
                    <a:pt x="106309" y="7529"/>
                  </a:cubicBezTo>
                  <a:cubicBezTo>
                    <a:pt x="105332" y="7071"/>
                    <a:pt x="104446" y="6338"/>
                    <a:pt x="103438" y="5940"/>
                  </a:cubicBezTo>
                  <a:cubicBezTo>
                    <a:pt x="102460" y="5513"/>
                    <a:pt x="101177" y="5788"/>
                    <a:pt x="100169" y="5421"/>
                  </a:cubicBezTo>
                  <a:cubicBezTo>
                    <a:pt x="99130" y="5024"/>
                    <a:pt x="98000" y="5116"/>
                    <a:pt x="96961" y="4810"/>
                  </a:cubicBezTo>
                  <a:cubicBezTo>
                    <a:pt x="95923" y="4474"/>
                    <a:pt x="95037" y="3741"/>
                    <a:pt x="93998" y="3466"/>
                  </a:cubicBezTo>
                  <a:cubicBezTo>
                    <a:pt x="92929" y="3160"/>
                    <a:pt x="92043" y="2305"/>
                    <a:pt x="90974" y="2091"/>
                  </a:cubicBezTo>
                  <a:cubicBezTo>
                    <a:pt x="90594" y="2015"/>
                    <a:pt x="90202" y="1997"/>
                    <a:pt x="89807" y="1997"/>
                  </a:cubicBezTo>
                  <a:cubicBezTo>
                    <a:pt x="89448" y="1997"/>
                    <a:pt x="89085" y="2012"/>
                    <a:pt x="88727" y="2012"/>
                  </a:cubicBezTo>
                  <a:cubicBezTo>
                    <a:pt x="88371" y="2012"/>
                    <a:pt x="88018" y="1997"/>
                    <a:pt x="87675" y="1939"/>
                  </a:cubicBezTo>
                  <a:cubicBezTo>
                    <a:pt x="86605" y="1755"/>
                    <a:pt x="85506" y="1816"/>
                    <a:pt x="84437" y="1664"/>
                  </a:cubicBezTo>
                  <a:cubicBezTo>
                    <a:pt x="83367" y="1541"/>
                    <a:pt x="82359" y="717"/>
                    <a:pt x="81290" y="625"/>
                  </a:cubicBezTo>
                  <a:cubicBezTo>
                    <a:pt x="81223" y="619"/>
                    <a:pt x="81155" y="617"/>
                    <a:pt x="81088" y="617"/>
                  </a:cubicBezTo>
                  <a:cubicBezTo>
                    <a:pt x="80079" y="617"/>
                    <a:pt x="79070" y="1206"/>
                    <a:pt x="78061" y="1206"/>
                  </a:cubicBezTo>
                  <a:cubicBezTo>
                    <a:pt x="78038" y="1206"/>
                    <a:pt x="78014" y="1206"/>
                    <a:pt x="77991" y="1205"/>
                  </a:cubicBezTo>
                  <a:cubicBezTo>
                    <a:pt x="76891" y="1144"/>
                    <a:pt x="75852" y="14"/>
                    <a:pt x="74753" y="14"/>
                  </a:cubicBezTo>
                  <a:cubicBezTo>
                    <a:pt x="74020" y="14"/>
                    <a:pt x="73286" y="0"/>
                    <a:pt x="72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5" name="Google Shape;625;p25"/>
            <p:cNvSpPr/>
            <p:nvPr/>
          </p:nvSpPr>
          <p:spPr>
            <a:xfrm>
              <a:off x="4432316" y="3407105"/>
              <a:ext cx="1802963" cy="911578"/>
            </a:xfrm>
            <a:custGeom>
              <a:avLst/>
              <a:gdLst/>
              <a:ahLst/>
              <a:cxnLst/>
              <a:rect l="l" t="t" r="r" b="b"/>
              <a:pathLst>
                <a:path w="68307" h="34536" extrusionOk="0">
                  <a:moveTo>
                    <a:pt x="30732" y="1"/>
                  </a:moveTo>
                  <a:cubicBezTo>
                    <a:pt x="30640" y="1"/>
                    <a:pt x="30549" y="5"/>
                    <a:pt x="30457" y="15"/>
                  </a:cubicBezTo>
                  <a:cubicBezTo>
                    <a:pt x="29357" y="107"/>
                    <a:pt x="28196" y="138"/>
                    <a:pt x="27127" y="352"/>
                  </a:cubicBezTo>
                  <a:cubicBezTo>
                    <a:pt x="26740" y="429"/>
                    <a:pt x="26324" y="442"/>
                    <a:pt x="25901" y="442"/>
                  </a:cubicBezTo>
                  <a:cubicBezTo>
                    <a:pt x="25680" y="442"/>
                    <a:pt x="25456" y="439"/>
                    <a:pt x="25234" y="439"/>
                  </a:cubicBezTo>
                  <a:cubicBezTo>
                    <a:pt x="24707" y="439"/>
                    <a:pt x="24185" y="459"/>
                    <a:pt x="23706" y="596"/>
                  </a:cubicBezTo>
                  <a:cubicBezTo>
                    <a:pt x="22637" y="932"/>
                    <a:pt x="21812" y="2062"/>
                    <a:pt x="20773" y="2490"/>
                  </a:cubicBezTo>
                  <a:cubicBezTo>
                    <a:pt x="19765" y="2918"/>
                    <a:pt x="18604" y="3101"/>
                    <a:pt x="17627" y="3620"/>
                  </a:cubicBezTo>
                  <a:cubicBezTo>
                    <a:pt x="16649" y="4140"/>
                    <a:pt x="15336" y="4262"/>
                    <a:pt x="14419" y="4873"/>
                  </a:cubicBezTo>
                  <a:cubicBezTo>
                    <a:pt x="13503" y="5484"/>
                    <a:pt x="13442" y="7317"/>
                    <a:pt x="12586" y="8050"/>
                  </a:cubicBezTo>
                  <a:cubicBezTo>
                    <a:pt x="11731" y="8752"/>
                    <a:pt x="10692" y="9180"/>
                    <a:pt x="9929" y="9974"/>
                  </a:cubicBezTo>
                  <a:cubicBezTo>
                    <a:pt x="9165" y="10769"/>
                    <a:pt x="7851" y="11135"/>
                    <a:pt x="7118" y="11960"/>
                  </a:cubicBezTo>
                  <a:cubicBezTo>
                    <a:pt x="6415" y="12815"/>
                    <a:pt x="6446" y="14251"/>
                    <a:pt x="5835" y="15167"/>
                  </a:cubicBezTo>
                  <a:cubicBezTo>
                    <a:pt x="5194" y="16084"/>
                    <a:pt x="3972" y="16634"/>
                    <a:pt x="3422" y="17611"/>
                  </a:cubicBezTo>
                  <a:cubicBezTo>
                    <a:pt x="2902" y="18619"/>
                    <a:pt x="2291" y="19597"/>
                    <a:pt x="1864" y="20605"/>
                  </a:cubicBezTo>
                  <a:cubicBezTo>
                    <a:pt x="1436" y="21644"/>
                    <a:pt x="1008" y="22743"/>
                    <a:pt x="703" y="23813"/>
                  </a:cubicBezTo>
                  <a:cubicBezTo>
                    <a:pt x="367" y="24882"/>
                    <a:pt x="428" y="26073"/>
                    <a:pt x="214" y="27173"/>
                  </a:cubicBezTo>
                  <a:cubicBezTo>
                    <a:pt x="0" y="28273"/>
                    <a:pt x="978" y="29495"/>
                    <a:pt x="886" y="30594"/>
                  </a:cubicBezTo>
                  <a:cubicBezTo>
                    <a:pt x="764" y="31725"/>
                    <a:pt x="61" y="32122"/>
                    <a:pt x="61" y="33252"/>
                  </a:cubicBezTo>
                  <a:cubicBezTo>
                    <a:pt x="1589" y="33802"/>
                    <a:pt x="1467" y="34535"/>
                    <a:pt x="3086" y="34535"/>
                  </a:cubicBezTo>
                  <a:cubicBezTo>
                    <a:pt x="4705" y="34535"/>
                    <a:pt x="4705" y="33497"/>
                    <a:pt x="6324" y="33497"/>
                  </a:cubicBezTo>
                  <a:cubicBezTo>
                    <a:pt x="7943" y="33497"/>
                    <a:pt x="7943" y="33160"/>
                    <a:pt x="9562" y="33160"/>
                  </a:cubicBezTo>
                  <a:cubicBezTo>
                    <a:pt x="11181" y="33160"/>
                    <a:pt x="11150" y="33313"/>
                    <a:pt x="12770" y="33313"/>
                  </a:cubicBezTo>
                  <a:cubicBezTo>
                    <a:pt x="14389" y="33313"/>
                    <a:pt x="14389" y="34321"/>
                    <a:pt x="16008" y="34321"/>
                  </a:cubicBezTo>
                  <a:cubicBezTo>
                    <a:pt x="17627" y="34321"/>
                    <a:pt x="17627" y="33710"/>
                    <a:pt x="19246" y="33710"/>
                  </a:cubicBezTo>
                  <a:cubicBezTo>
                    <a:pt x="20834" y="33710"/>
                    <a:pt x="20865" y="34321"/>
                    <a:pt x="22484" y="34321"/>
                  </a:cubicBezTo>
                  <a:cubicBezTo>
                    <a:pt x="24072" y="34321"/>
                    <a:pt x="24072" y="34505"/>
                    <a:pt x="25692" y="34505"/>
                  </a:cubicBezTo>
                  <a:cubicBezTo>
                    <a:pt x="27311" y="34505"/>
                    <a:pt x="27311" y="33497"/>
                    <a:pt x="28930" y="33497"/>
                  </a:cubicBezTo>
                  <a:cubicBezTo>
                    <a:pt x="30549" y="33497"/>
                    <a:pt x="30549" y="34444"/>
                    <a:pt x="32168" y="34444"/>
                  </a:cubicBezTo>
                  <a:cubicBezTo>
                    <a:pt x="33787" y="34444"/>
                    <a:pt x="33787" y="34291"/>
                    <a:pt x="35406" y="34291"/>
                  </a:cubicBezTo>
                  <a:cubicBezTo>
                    <a:pt x="36994" y="34291"/>
                    <a:pt x="36994" y="34260"/>
                    <a:pt x="38614" y="34260"/>
                  </a:cubicBezTo>
                  <a:cubicBezTo>
                    <a:pt x="40233" y="34260"/>
                    <a:pt x="40233" y="33833"/>
                    <a:pt x="41852" y="33833"/>
                  </a:cubicBezTo>
                  <a:cubicBezTo>
                    <a:pt x="43471" y="33833"/>
                    <a:pt x="43471" y="34444"/>
                    <a:pt x="45090" y="34444"/>
                  </a:cubicBezTo>
                  <a:cubicBezTo>
                    <a:pt x="46709" y="34444"/>
                    <a:pt x="46709" y="33283"/>
                    <a:pt x="48328" y="33283"/>
                  </a:cubicBezTo>
                  <a:cubicBezTo>
                    <a:pt x="49947" y="33283"/>
                    <a:pt x="49947" y="33985"/>
                    <a:pt x="51566" y="33985"/>
                  </a:cubicBezTo>
                  <a:cubicBezTo>
                    <a:pt x="53185" y="33985"/>
                    <a:pt x="53185" y="34169"/>
                    <a:pt x="54804" y="34169"/>
                  </a:cubicBezTo>
                  <a:cubicBezTo>
                    <a:pt x="56393" y="34169"/>
                    <a:pt x="56423" y="33680"/>
                    <a:pt x="58012" y="33680"/>
                  </a:cubicBezTo>
                  <a:cubicBezTo>
                    <a:pt x="59631" y="33680"/>
                    <a:pt x="59631" y="34016"/>
                    <a:pt x="61250" y="34016"/>
                  </a:cubicBezTo>
                  <a:cubicBezTo>
                    <a:pt x="62478" y="34016"/>
                    <a:pt x="62792" y="33822"/>
                    <a:pt x="63566" y="33822"/>
                  </a:cubicBezTo>
                  <a:cubicBezTo>
                    <a:pt x="63812" y="33822"/>
                    <a:pt x="64105" y="33842"/>
                    <a:pt x="64488" y="33894"/>
                  </a:cubicBezTo>
                  <a:cubicBezTo>
                    <a:pt x="65524" y="34030"/>
                    <a:pt x="65972" y="34255"/>
                    <a:pt x="66560" y="34255"/>
                  </a:cubicBezTo>
                  <a:cubicBezTo>
                    <a:pt x="66891" y="34255"/>
                    <a:pt x="67267" y="34183"/>
                    <a:pt x="67818" y="33985"/>
                  </a:cubicBezTo>
                  <a:cubicBezTo>
                    <a:pt x="67818" y="32886"/>
                    <a:pt x="68307" y="31572"/>
                    <a:pt x="68184" y="30472"/>
                  </a:cubicBezTo>
                  <a:cubicBezTo>
                    <a:pt x="68062" y="29372"/>
                    <a:pt x="67696" y="28242"/>
                    <a:pt x="67482" y="27173"/>
                  </a:cubicBezTo>
                  <a:cubicBezTo>
                    <a:pt x="67268" y="26073"/>
                    <a:pt x="66138" y="25218"/>
                    <a:pt x="65832" y="24149"/>
                  </a:cubicBezTo>
                  <a:cubicBezTo>
                    <a:pt x="65527" y="23110"/>
                    <a:pt x="65160" y="22071"/>
                    <a:pt x="64732" y="21033"/>
                  </a:cubicBezTo>
                  <a:cubicBezTo>
                    <a:pt x="64305" y="20025"/>
                    <a:pt x="64824" y="18528"/>
                    <a:pt x="64305" y="17550"/>
                  </a:cubicBezTo>
                  <a:cubicBezTo>
                    <a:pt x="63785" y="16573"/>
                    <a:pt x="63266" y="15504"/>
                    <a:pt x="62655" y="14587"/>
                  </a:cubicBezTo>
                  <a:cubicBezTo>
                    <a:pt x="62044" y="13671"/>
                    <a:pt x="60914" y="13060"/>
                    <a:pt x="60211" y="12174"/>
                  </a:cubicBezTo>
                  <a:cubicBezTo>
                    <a:pt x="59509" y="11318"/>
                    <a:pt x="58103" y="11135"/>
                    <a:pt x="57309" y="10371"/>
                  </a:cubicBezTo>
                  <a:cubicBezTo>
                    <a:pt x="56515" y="9577"/>
                    <a:pt x="56668" y="7744"/>
                    <a:pt x="55812" y="7042"/>
                  </a:cubicBezTo>
                  <a:cubicBezTo>
                    <a:pt x="54957" y="6339"/>
                    <a:pt x="53307" y="6644"/>
                    <a:pt x="52391" y="6034"/>
                  </a:cubicBezTo>
                  <a:cubicBezTo>
                    <a:pt x="51444" y="5423"/>
                    <a:pt x="51138" y="3773"/>
                    <a:pt x="50161" y="3254"/>
                  </a:cubicBezTo>
                  <a:cubicBezTo>
                    <a:pt x="49827" y="3076"/>
                    <a:pt x="49425" y="3031"/>
                    <a:pt x="49000" y="3031"/>
                  </a:cubicBezTo>
                  <a:cubicBezTo>
                    <a:pt x="48555" y="3031"/>
                    <a:pt x="48084" y="3081"/>
                    <a:pt x="47641" y="3081"/>
                  </a:cubicBezTo>
                  <a:cubicBezTo>
                    <a:pt x="47271" y="3081"/>
                    <a:pt x="46919" y="3046"/>
                    <a:pt x="46617" y="2918"/>
                  </a:cubicBezTo>
                  <a:cubicBezTo>
                    <a:pt x="45609" y="2490"/>
                    <a:pt x="44570" y="2093"/>
                    <a:pt x="43532" y="1787"/>
                  </a:cubicBezTo>
                  <a:cubicBezTo>
                    <a:pt x="42463" y="1451"/>
                    <a:pt x="41363" y="1482"/>
                    <a:pt x="40263" y="1268"/>
                  </a:cubicBezTo>
                  <a:cubicBezTo>
                    <a:pt x="39224" y="1024"/>
                    <a:pt x="38155" y="810"/>
                    <a:pt x="37056" y="657"/>
                  </a:cubicBezTo>
                  <a:cubicBezTo>
                    <a:pt x="36322" y="576"/>
                    <a:pt x="35616" y="562"/>
                    <a:pt x="34892" y="562"/>
                  </a:cubicBezTo>
                  <a:cubicBezTo>
                    <a:pt x="34530" y="562"/>
                    <a:pt x="34164" y="565"/>
                    <a:pt x="33787" y="565"/>
                  </a:cubicBezTo>
                  <a:cubicBezTo>
                    <a:pt x="32751" y="565"/>
                    <a:pt x="31740" y="1"/>
                    <a:pt x="30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26" name="Google Shape;626;p25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627" name="Google Shape;627;p25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628" name="Google Shape;628;p25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29" name="Google Shape;629;p25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30" name="Google Shape;630;p25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631" name="Google Shape;631;p25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32" name="Google Shape;632;p25"/>
          <p:cNvSpPr/>
          <p:nvPr/>
        </p:nvSpPr>
        <p:spPr>
          <a:xfrm>
            <a:off x="180001" y="2093201"/>
            <a:ext cx="1996345" cy="550932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3" name="Google Shape;633;p25"/>
          <p:cNvSpPr/>
          <p:nvPr/>
        </p:nvSpPr>
        <p:spPr>
          <a:xfrm>
            <a:off x="8538267" y="-174166"/>
            <a:ext cx="3237667" cy="89350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7764697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p26"/>
          <p:cNvSpPr txBox="1">
            <a:spLocks noGrp="1"/>
          </p:cNvSpPr>
          <p:nvPr>
            <p:ph type="title"/>
          </p:nvPr>
        </p:nvSpPr>
        <p:spPr>
          <a:xfrm>
            <a:off x="3220400" y="3396400"/>
            <a:ext cx="5751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9pPr>
          </a:lstStyle>
          <a:p>
            <a:endParaRPr/>
          </a:p>
        </p:txBody>
      </p:sp>
      <p:sp>
        <p:nvSpPr>
          <p:cNvPr id="636" name="Google Shape;636;p26"/>
          <p:cNvSpPr txBox="1">
            <a:spLocks noGrp="1"/>
          </p:cNvSpPr>
          <p:nvPr>
            <p:ph type="subTitle" idx="1"/>
          </p:nvPr>
        </p:nvSpPr>
        <p:spPr>
          <a:xfrm>
            <a:off x="3220400" y="1885200"/>
            <a:ext cx="5751200" cy="15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637" name="Google Shape;637;p26"/>
          <p:cNvSpPr/>
          <p:nvPr/>
        </p:nvSpPr>
        <p:spPr>
          <a:xfrm>
            <a:off x="244827" y="656534"/>
            <a:ext cx="3237667" cy="89350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8" name="Google Shape;638;p26"/>
          <p:cNvSpPr/>
          <p:nvPr/>
        </p:nvSpPr>
        <p:spPr>
          <a:xfrm>
            <a:off x="-250300" y="2833934"/>
            <a:ext cx="1750607" cy="483116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9" name="Google Shape;639;p26"/>
          <p:cNvSpPr/>
          <p:nvPr/>
        </p:nvSpPr>
        <p:spPr>
          <a:xfrm>
            <a:off x="8725563" y="1209300"/>
            <a:ext cx="2308132" cy="636976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40" name="Google Shape;640;p26"/>
          <p:cNvSpPr/>
          <p:nvPr/>
        </p:nvSpPr>
        <p:spPr>
          <a:xfrm>
            <a:off x="11182573" y="3457834"/>
            <a:ext cx="1750607" cy="483116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641" name="Google Shape;641;p26"/>
          <p:cNvGrpSpPr/>
          <p:nvPr/>
        </p:nvGrpSpPr>
        <p:grpSpPr>
          <a:xfrm>
            <a:off x="2575704" y="4480971"/>
            <a:ext cx="2882688" cy="1137045"/>
            <a:chOff x="4432311" y="2548350"/>
            <a:chExt cx="4488305" cy="1770363"/>
          </a:xfrm>
        </p:grpSpPr>
        <p:sp>
          <p:nvSpPr>
            <p:cNvPr id="642" name="Google Shape;642;p26"/>
            <p:cNvSpPr/>
            <p:nvPr/>
          </p:nvSpPr>
          <p:spPr>
            <a:xfrm>
              <a:off x="5423050" y="2548350"/>
              <a:ext cx="3497566" cy="1770363"/>
            </a:xfrm>
            <a:custGeom>
              <a:avLst/>
              <a:gdLst/>
              <a:ahLst/>
              <a:cxnLst/>
              <a:rect l="l" t="t" r="r" b="b"/>
              <a:pathLst>
                <a:path w="112480" h="56934" extrusionOk="0">
                  <a:moveTo>
                    <a:pt x="50577" y="1"/>
                  </a:moveTo>
                  <a:cubicBezTo>
                    <a:pt x="50438" y="1"/>
                    <a:pt x="50299" y="7"/>
                    <a:pt x="50161" y="22"/>
                  </a:cubicBezTo>
                  <a:cubicBezTo>
                    <a:pt x="48328" y="205"/>
                    <a:pt x="46434" y="235"/>
                    <a:pt x="44662" y="602"/>
                  </a:cubicBezTo>
                  <a:cubicBezTo>
                    <a:pt x="44056" y="717"/>
                    <a:pt x="43407" y="739"/>
                    <a:pt x="42746" y="739"/>
                  </a:cubicBezTo>
                  <a:cubicBezTo>
                    <a:pt x="42335" y="739"/>
                    <a:pt x="41920" y="730"/>
                    <a:pt x="41506" y="730"/>
                  </a:cubicBezTo>
                  <a:cubicBezTo>
                    <a:pt x="40641" y="730"/>
                    <a:pt x="39786" y="768"/>
                    <a:pt x="39011" y="999"/>
                  </a:cubicBezTo>
                  <a:cubicBezTo>
                    <a:pt x="37269" y="1518"/>
                    <a:pt x="35895" y="3412"/>
                    <a:pt x="34215" y="4115"/>
                  </a:cubicBezTo>
                  <a:cubicBezTo>
                    <a:pt x="32534" y="4818"/>
                    <a:pt x="30640" y="5154"/>
                    <a:pt x="29021" y="6009"/>
                  </a:cubicBezTo>
                  <a:cubicBezTo>
                    <a:pt x="27402" y="6895"/>
                    <a:pt x="25264" y="7048"/>
                    <a:pt x="23736" y="8056"/>
                  </a:cubicBezTo>
                  <a:cubicBezTo>
                    <a:pt x="22209" y="9094"/>
                    <a:pt x="22148" y="12119"/>
                    <a:pt x="20743" y="13280"/>
                  </a:cubicBezTo>
                  <a:cubicBezTo>
                    <a:pt x="19307" y="14440"/>
                    <a:pt x="17596" y="15204"/>
                    <a:pt x="16313" y="16487"/>
                  </a:cubicBezTo>
                  <a:cubicBezTo>
                    <a:pt x="15000" y="17770"/>
                    <a:pt x="12861" y="18351"/>
                    <a:pt x="11700" y="19756"/>
                  </a:cubicBezTo>
                  <a:cubicBezTo>
                    <a:pt x="10540" y="21161"/>
                    <a:pt x="10540" y="23483"/>
                    <a:pt x="9531" y="25010"/>
                  </a:cubicBezTo>
                  <a:cubicBezTo>
                    <a:pt x="8523" y="26538"/>
                    <a:pt x="6477" y="27454"/>
                    <a:pt x="5591" y="29073"/>
                  </a:cubicBezTo>
                  <a:cubicBezTo>
                    <a:pt x="4735" y="30692"/>
                    <a:pt x="3697" y="32311"/>
                    <a:pt x="2994" y="34022"/>
                  </a:cubicBezTo>
                  <a:cubicBezTo>
                    <a:pt x="2291" y="35702"/>
                    <a:pt x="1619" y="37504"/>
                    <a:pt x="1100" y="39276"/>
                  </a:cubicBezTo>
                  <a:cubicBezTo>
                    <a:pt x="550" y="41048"/>
                    <a:pt x="672" y="43003"/>
                    <a:pt x="336" y="44805"/>
                  </a:cubicBezTo>
                  <a:cubicBezTo>
                    <a:pt x="0" y="46608"/>
                    <a:pt x="1589" y="48624"/>
                    <a:pt x="1406" y="50487"/>
                  </a:cubicBezTo>
                  <a:cubicBezTo>
                    <a:pt x="1222" y="52320"/>
                    <a:pt x="61" y="52992"/>
                    <a:pt x="61" y="54856"/>
                  </a:cubicBezTo>
                  <a:cubicBezTo>
                    <a:pt x="2566" y="55711"/>
                    <a:pt x="2383" y="56933"/>
                    <a:pt x="5041" y="56933"/>
                  </a:cubicBezTo>
                  <a:cubicBezTo>
                    <a:pt x="7699" y="56933"/>
                    <a:pt x="7729" y="55222"/>
                    <a:pt x="10356" y="55222"/>
                  </a:cubicBezTo>
                  <a:cubicBezTo>
                    <a:pt x="13014" y="55222"/>
                    <a:pt x="13044" y="54673"/>
                    <a:pt x="15702" y="54673"/>
                  </a:cubicBezTo>
                  <a:cubicBezTo>
                    <a:pt x="18360" y="54673"/>
                    <a:pt x="18360" y="54948"/>
                    <a:pt x="21018" y="54948"/>
                  </a:cubicBezTo>
                  <a:cubicBezTo>
                    <a:pt x="23675" y="54948"/>
                    <a:pt x="23706" y="56597"/>
                    <a:pt x="26364" y="56597"/>
                  </a:cubicBezTo>
                  <a:cubicBezTo>
                    <a:pt x="29052" y="56597"/>
                    <a:pt x="29052" y="55589"/>
                    <a:pt x="31679" y="55589"/>
                  </a:cubicBezTo>
                  <a:cubicBezTo>
                    <a:pt x="34337" y="55589"/>
                    <a:pt x="34367" y="56628"/>
                    <a:pt x="37025" y="56628"/>
                  </a:cubicBezTo>
                  <a:cubicBezTo>
                    <a:pt x="39713" y="56628"/>
                    <a:pt x="39713" y="56903"/>
                    <a:pt x="42340" y="56903"/>
                  </a:cubicBezTo>
                  <a:cubicBezTo>
                    <a:pt x="44998" y="56903"/>
                    <a:pt x="45029" y="55253"/>
                    <a:pt x="47686" y="55253"/>
                  </a:cubicBezTo>
                  <a:cubicBezTo>
                    <a:pt x="50375" y="55253"/>
                    <a:pt x="50375" y="56811"/>
                    <a:pt x="53032" y="56811"/>
                  </a:cubicBezTo>
                  <a:cubicBezTo>
                    <a:pt x="55690" y="56811"/>
                    <a:pt x="55690" y="56567"/>
                    <a:pt x="58378" y="56567"/>
                  </a:cubicBezTo>
                  <a:cubicBezTo>
                    <a:pt x="61036" y="56567"/>
                    <a:pt x="61036" y="56475"/>
                    <a:pt x="63694" y="56475"/>
                  </a:cubicBezTo>
                  <a:cubicBezTo>
                    <a:pt x="66351" y="56475"/>
                    <a:pt x="66382" y="55803"/>
                    <a:pt x="69040" y="55803"/>
                  </a:cubicBezTo>
                  <a:cubicBezTo>
                    <a:pt x="71728" y="55803"/>
                    <a:pt x="71728" y="56811"/>
                    <a:pt x="74386" y="56811"/>
                  </a:cubicBezTo>
                  <a:cubicBezTo>
                    <a:pt x="77074" y="56811"/>
                    <a:pt x="77074" y="54856"/>
                    <a:pt x="79732" y="54856"/>
                  </a:cubicBezTo>
                  <a:cubicBezTo>
                    <a:pt x="82420" y="54856"/>
                    <a:pt x="82420" y="56017"/>
                    <a:pt x="85047" y="56017"/>
                  </a:cubicBezTo>
                  <a:cubicBezTo>
                    <a:pt x="87705" y="56017"/>
                    <a:pt x="87735" y="56353"/>
                    <a:pt x="90393" y="56353"/>
                  </a:cubicBezTo>
                  <a:cubicBezTo>
                    <a:pt x="93081" y="56353"/>
                    <a:pt x="93081" y="55528"/>
                    <a:pt x="95739" y="55528"/>
                  </a:cubicBezTo>
                  <a:cubicBezTo>
                    <a:pt x="98427" y="55528"/>
                    <a:pt x="98427" y="56078"/>
                    <a:pt x="101085" y="56078"/>
                  </a:cubicBezTo>
                  <a:cubicBezTo>
                    <a:pt x="103101" y="56078"/>
                    <a:pt x="103605" y="55768"/>
                    <a:pt x="104853" y="55768"/>
                  </a:cubicBezTo>
                  <a:cubicBezTo>
                    <a:pt x="105268" y="55768"/>
                    <a:pt x="105767" y="55803"/>
                    <a:pt x="106431" y="55895"/>
                  </a:cubicBezTo>
                  <a:cubicBezTo>
                    <a:pt x="108028" y="56145"/>
                    <a:pt x="108680" y="56480"/>
                    <a:pt x="109577" y="56480"/>
                  </a:cubicBezTo>
                  <a:cubicBezTo>
                    <a:pt x="110104" y="56480"/>
                    <a:pt x="110716" y="56364"/>
                    <a:pt x="111655" y="56047"/>
                  </a:cubicBezTo>
                  <a:cubicBezTo>
                    <a:pt x="111655" y="54184"/>
                    <a:pt x="112480" y="52045"/>
                    <a:pt x="112327" y="50243"/>
                  </a:cubicBezTo>
                  <a:cubicBezTo>
                    <a:pt x="112144" y="48441"/>
                    <a:pt x="111472" y="46577"/>
                    <a:pt x="111105" y="44775"/>
                  </a:cubicBezTo>
                  <a:cubicBezTo>
                    <a:pt x="110769" y="43003"/>
                    <a:pt x="108936" y="41537"/>
                    <a:pt x="108417" y="39826"/>
                  </a:cubicBezTo>
                  <a:cubicBezTo>
                    <a:pt x="107897" y="38085"/>
                    <a:pt x="107317" y="36374"/>
                    <a:pt x="106614" y="34694"/>
                  </a:cubicBezTo>
                  <a:cubicBezTo>
                    <a:pt x="105912" y="33014"/>
                    <a:pt x="106767" y="30570"/>
                    <a:pt x="105912" y="28951"/>
                  </a:cubicBezTo>
                  <a:cubicBezTo>
                    <a:pt x="105026" y="27362"/>
                    <a:pt x="104201" y="25560"/>
                    <a:pt x="103193" y="24063"/>
                  </a:cubicBezTo>
                  <a:cubicBezTo>
                    <a:pt x="102185" y="22536"/>
                    <a:pt x="100321" y="21497"/>
                    <a:pt x="99161" y="20092"/>
                  </a:cubicBezTo>
                  <a:cubicBezTo>
                    <a:pt x="98000" y="18687"/>
                    <a:pt x="95678" y="18381"/>
                    <a:pt x="94364" y="17098"/>
                  </a:cubicBezTo>
                  <a:cubicBezTo>
                    <a:pt x="93081" y="15784"/>
                    <a:pt x="93326" y="12760"/>
                    <a:pt x="91921" y="11599"/>
                  </a:cubicBezTo>
                  <a:cubicBezTo>
                    <a:pt x="90515" y="10469"/>
                    <a:pt x="87796" y="10988"/>
                    <a:pt x="86269" y="9950"/>
                  </a:cubicBezTo>
                  <a:cubicBezTo>
                    <a:pt x="84742" y="8942"/>
                    <a:pt x="84222" y="6223"/>
                    <a:pt x="82603" y="5368"/>
                  </a:cubicBezTo>
                  <a:cubicBezTo>
                    <a:pt x="82051" y="5076"/>
                    <a:pt x="81392" y="5001"/>
                    <a:pt x="80697" y="5001"/>
                  </a:cubicBezTo>
                  <a:cubicBezTo>
                    <a:pt x="79962" y="5001"/>
                    <a:pt x="79187" y="5085"/>
                    <a:pt x="78454" y="5085"/>
                  </a:cubicBezTo>
                  <a:cubicBezTo>
                    <a:pt x="77847" y="5085"/>
                    <a:pt x="77270" y="5027"/>
                    <a:pt x="76769" y="4818"/>
                  </a:cubicBezTo>
                  <a:cubicBezTo>
                    <a:pt x="75058" y="4115"/>
                    <a:pt x="73439" y="3474"/>
                    <a:pt x="71667" y="2954"/>
                  </a:cubicBezTo>
                  <a:cubicBezTo>
                    <a:pt x="69895" y="2404"/>
                    <a:pt x="68123" y="2496"/>
                    <a:pt x="66321" y="2129"/>
                  </a:cubicBezTo>
                  <a:cubicBezTo>
                    <a:pt x="64519" y="1763"/>
                    <a:pt x="62900" y="1243"/>
                    <a:pt x="61036" y="1091"/>
                  </a:cubicBezTo>
                  <a:cubicBezTo>
                    <a:pt x="59638" y="953"/>
                    <a:pt x="58344" y="936"/>
                    <a:pt x="57011" y="936"/>
                  </a:cubicBezTo>
                  <a:cubicBezTo>
                    <a:pt x="56566" y="936"/>
                    <a:pt x="56118" y="938"/>
                    <a:pt x="55660" y="938"/>
                  </a:cubicBezTo>
                  <a:cubicBezTo>
                    <a:pt x="53939" y="938"/>
                    <a:pt x="52245" y="1"/>
                    <a:pt x="50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3" name="Google Shape;643;p26"/>
            <p:cNvSpPr/>
            <p:nvPr/>
          </p:nvSpPr>
          <p:spPr>
            <a:xfrm>
              <a:off x="4432311" y="3244811"/>
              <a:ext cx="2124006" cy="1073897"/>
            </a:xfrm>
            <a:custGeom>
              <a:avLst/>
              <a:gdLst/>
              <a:ahLst/>
              <a:cxnLst/>
              <a:rect l="l" t="t" r="r" b="b"/>
              <a:pathLst>
                <a:path w="68307" h="34536" extrusionOk="0">
                  <a:moveTo>
                    <a:pt x="30732" y="1"/>
                  </a:moveTo>
                  <a:cubicBezTo>
                    <a:pt x="30640" y="1"/>
                    <a:pt x="30549" y="5"/>
                    <a:pt x="30457" y="15"/>
                  </a:cubicBezTo>
                  <a:cubicBezTo>
                    <a:pt x="29357" y="107"/>
                    <a:pt x="28196" y="138"/>
                    <a:pt x="27127" y="352"/>
                  </a:cubicBezTo>
                  <a:cubicBezTo>
                    <a:pt x="26740" y="429"/>
                    <a:pt x="26324" y="442"/>
                    <a:pt x="25901" y="442"/>
                  </a:cubicBezTo>
                  <a:cubicBezTo>
                    <a:pt x="25680" y="442"/>
                    <a:pt x="25456" y="439"/>
                    <a:pt x="25234" y="439"/>
                  </a:cubicBezTo>
                  <a:cubicBezTo>
                    <a:pt x="24707" y="439"/>
                    <a:pt x="24185" y="459"/>
                    <a:pt x="23706" y="596"/>
                  </a:cubicBezTo>
                  <a:cubicBezTo>
                    <a:pt x="22637" y="932"/>
                    <a:pt x="21812" y="2062"/>
                    <a:pt x="20773" y="2490"/>
                  </a:cubicBezTo>
                  <a:cubicBezTo>
                    <a:pt x="19765" y="2918"/>
                    <a:pt x="18604" y="3101"/>
                    <a:pt x="17627" y="3620"/>
                  </a:cubicBezTo>
                  <a:cubicBezTo>
                    <a:pt x="16649" y="4140"/>
                    <a:pt x="15336" y="4262"/>
                    <a:pt x="14419" y="4873"/>
                  </a:cubicBezTo>
                  <a:cubicBezTo>
                    <a:pt x="13503" y="5484"/>
                    <a:pt x="13442" y="7317"/>
                    <a:pt x="12586" y="8050"/>
                  </a:cubicBezTo>
                  <a:cubicBezTo>
                    <a:pt x="11731" y="8752"/>
                    <a:pt x="10692" y="9180"/>
                    <a:pt x="9929" y="9974"/>
                  </a:cubicBezTo>
                  <a:cubicBezTo>
                    <a:pt x="9165" y="10769"/>
                    <a:pt x="7851" y="11135"/>
                    <a:pt x="7118" y="11960"/>
                  </a:cubicBezTo>
                  <a:cubicBezTo>
                    <a:pt x="6415" y="12815"/>
                    <a:pt x="6446" y="14251"/>
                    <a:pt x="5835" y="15167"/>
                  </a:cubicBezTo>
                  <a:cubicBezTo>
                    <a:pt x="5194" y="16084"/>
                    <a:pt x="3972" y="16634"/>
                    <a:pt x="3422" y="17611"/>
                  </a:cubicBezTo>
                  <a:cubicBezTo>
                    <a:pt x="2902" y="18619"/>
                    <a:pt x="2291" y="19597"/>
                    <a:pt x="1864" y="20605"/>
                  </a:cubicBezTo>
                  <a:cubicBezTo>
                    <a:pt x="1436" y="21644"/>
                    <a:pt x="1008" y="22743"/>
                    <a:pt x="703" y="23813"/>
                  </a:cubicBezTo>
                  <a:cubicBezTo>
                    <a:pt x="367" y="24882"/>
                    <a:pt x="428" y="26073"/>
                    <a:pt x="214" y="27173"/>
                  </a:cubicBezTo>
                  <a:cubicBezTo>
                    <a:pt x="0" y="28273"/>
                    <a:pt x="978" y="29495"/>
                    <a:pt x="886" y="30594"/>
                  </a:cubicBezTo>
                  <a:cubicBezTo>
                    <a:pt x="764" y="31725"/>
                    <a:pt x="61" y="32122"/>
                    <a:pt x="61" y="33252"/>
                  </a:cubicBezTo>
                  <a:cubicBezTo>
                    <a:pt x="1589" y="33802"/>
                    <a:pt x="1467" y="34535"/>
                    <a:pt x="3086" y="34535"/>
                  </a:cubicBezTo>
                  <a:cubicBezTo>
                    <a:pt x="4705" y="34535"/>
                    <a:pt x="4705" y="33497"/>
                    <a:pt x="6324" y="33497"/>
                  </a:cubicBezTo>
                  <a:cubicBezTo>
                    <a:pt x="7943" y="33497"/>
                    <a:pt x="7943" y="33160"/>
                    <a:pt x="9562" y="33160"/>
                  </a:cubicBezTo>
                  <a:cubicBezTo>
                    <a:pt x="11181" y="33160"/>
                    <a:pt x="11150" y="33313"/>
                    <a:pt x="12770" y="33313"/>
                  </a:cubicBezTo>
                  <a:cubicBezTo>
                    <a:pt x="14389" y="33313"/>
                    <a:pt x="14389" y="34321"/>
                    <a:pt x="16008" y="34321"/>
                  </a:cubicBezTo>
                  <a:cubicBezTo>
                    <a:pt x="17627" y="34321"/>
                    <a:pt x="17627" y="33710"/>
                    <a:pt x="19246" y="33710"/>
                  </a:cubicBezTo>
                  <a:cubicBezTo>
                    <a:pt x="20834" y="33710"/>
                    <a:pt x="20865" y="34321"/>
                    <a:pt x="22484" y="34321"/>
                  </a:cubicBezTo>
                  <a:cubicBezTo>
                    <a:pt x="24072" y="34321"/>
                    <a:pt x="24072" y="34505"/>
                    <a:pt x="25692" y="34505"/>
                  </a:cubicBezTo>
                  <a:cubicBezTo>
                    <a:pt x="27311" y="34505"/>
                    <a:pt x="27311" y="33497"/>
                    <a:pt x="28930" y="33497"/>
                  </a:cubicBezTo>
                  <a:cubicBezTo>
                    <a:pt x="30549" y="33497"/>
                    <a:pt x="30549" y="34444"/>
                    <a:pt x="32168" y="34444"/>
                  </a:cubicBezTo>
                  <a:cubicBezTo>
                    <a:pt x="33787" y="34444"/>
                    <a:pt x="33787" y="34291"/>
                    <a:pt x="35406" y="34291"/>
                  </a:cubicBezTo>
                  <a:cubicBezTo>
                    <a:pt x="36994" y="34291"/>
                    <a:pt x="36994" y="34260"/>
                    <a:pt x="38614" y="34260"/>
                  </a:cubicBezTo>
                  <a:cubicBezTo>
                    <a:pt x="40233" y="34260"/>
                    <a:pt x="40233" y="33833"/>
                    <a:pt x="41852" y="33833"/>
                  </a:cubicBezTo>
                  <a:cubicBezTo>
                    <a:pt x="43471" y="33833"/>
                    <a:pt x="43471" y="34444"/>
                    <a:pt x="45090" y="34444"/>
                  </a:cubicBezTo>
                  <a:cubicBezTo>
                    <a:pt x="46709" y="34444"/>
                    <a:pt x="46709" y="33283"/>
                    <a:pt x="48328" y="33283"/>
                  </a:cubicBezTo>
                  <a:cubicBezTo>
                    <a:pt x="49947" y="33283"/>
                    <a:pt x="49947" y="33985"/>
                    <a:pt x="51566" y="33985"/>
                  </a:cubicBezTo>
                  <a:cubicBezTo>
                    <a:pt x="53185" y="33985"/>
                    <a:pt x="53185" y="34169"/>
                    <a:pt x="54804" y="34169"/>
                  </a:cubicBezTo>
                  <a:cubicBezTo>
                    <a:pt x="56393" y="34169"/>
                    <a:pt x="56423" y="33680"/>
                    <a:pt x="58012" y="33680"/>
                  </a:cubicBezTo>
                  <a:cubicBezTo>
                    <a:pt x="59631" y="33680"/>
                    <a:pt x="59631" y="34016"/>
                    <a:pt x="61250" y="34016"/>
                  </a:cubicBezTo>
                  <a:cubicBezTo>
                    <a:pt x="62478" y="34016"/>
                    <a:pt x="62792" y="33822"/>
                    <a:pt x="63566" y="33822"/>
                  </a:cubicBezTo>
                  <a:cubicBezTo>
                    <a:pt x="63812" y="33822"/>
                    <a:pt x="64105" y="33842"/>
                    <a:pt x="64488" y="33894"/>
                  </a:cubicBezTo>
                  <a:cubicBezTo>
                    <a:pt x="65524" y="34030"/>
                    <a:pt x="65972" y="34255"/>
                    <a:pt x="66560" y="34255"/>
                  </a:cubicBezTo>
                  <a:cubicBezTo>
                    <a:pt x="66891" y="34255"/>
                    <a:pt x="67267" y="34183"/>
                    <a:pt x="67818" y="33985"/>
                  </a:cubicBezTo>
                  <a:cubicBezTo>
                    <a:pt x="67818" y="32886"/>
                    <a:pt x="68307" y="31572"/>
                    <a:pt x="68184" y="30472"/>
                  </a:cubicBezTo>
                  <a:cubicBezTo>
                    <a:pt x="68062" y="29372"/>
                    <a:pt x="67696" y="28242"/>
                    <a:pt x="67482" y="27173"/>
                  </a:cubicBezTo>
                  <a:cubicBezTo>
                    <a:pt x="67268" y="26073"/>
                    <a:pt x="66138" y="25218"/>
                    <a:pt x="65832" y="24149"/>
                  </a:cubicBezTo>
                  <a:cubicBezTo>
                    <a:pt x="65527" y="23110"/>
                    <a:pt x="65160" y="22071"/>
                    <a:pt x="64732" y="21033"/>
                  </a:cubicBezTo>
                  <a:cubicBezTo>
                    <a:pt x="64305" y="20025"/>
                    <a:pt x="64824" y="18528"/>
                    <a:pt x="64305" y="17550"/>
                  </a:cubicBezTo>
                  <a:cubicBezTo>
                    <a:pt x="63785" y="16573"/>
                    <a:pt x="63266" y="15504"/>
                    <a:pt x="62655" y="14587"/>
                  </a:cubicBezTo>
                  <a:cubicBezTo>
                    <a:pt x="62044" y="13671"/>
                    <a:pt x="60914" y="13060"/>
                    <a:pt x="60211" y="12174"/>
                  </a:cubicBezTo>
                  <a:cubicBezTo>
                    <a:pt x="59509" y="11318"/>
                    <a:pt x="58103" y="11135"/>
                    <a:pt x="57309" y="10371"/>
                  </a:cubicBezTo>
                  <a:cubicBezTo>
                    <a:pt x="56515" y="9577"/>
                    <a:pt x="56668" y="7744"/>
                    <a:pt x="55812" y="7042"/>
                  </a:cubicBezTo>
                  <a:cubicBezTo>
                    <a:pt x="54957" y="6339"/>
                    <a:pt x="53307" y="6644"/>
                    <a:pt x="52391" y="6034"/>
                  </a:cubicBezTo>
                  <a:cubicBezTo>
                    <a:pt x="51444" y="5423"/>
                    <a:pt x="51138" y="3773"/>
                    <a:pt x="50161" y="3254"/>
                  </a:cubicBezTo>
                  <a:cubicBezTo>
                    <a:pt x="49827" y="3076"/>
                    <a:pt x="49425" y="3031"/>
                    <a:pt x="49000" y="3031"/>
                  </a:cubicBezTo>
                  <a:cubicBezTo>
                    <a:pt x="48555" y="3031"/>
                    <a:pt x="48084" y="3081"/>
                    <a:pt x="47641" y="3081"/>
                  </a:cubicBezTo>
                  <a:cubicBezTo>
                    <a:pt x="47271" y="3081"/>
                    <a:pt x="46919" y="3046"/>
                    <a:pt x="46617" y="2918"/>
                  </a:cubicBezTo>
                  <a:cubicBezTo>
                    <a:pt x="45609" y="2490"/>
                    <a:pt x="44570" y="2093"/>
                    <a:pt x="43532" y="1787"/>
                  </a:cubicBezTo>
                  <a:cubicBezTo>
                    <a:pt x="42463" y="1451"/>
                    <a:pt x="41363" y="1482"/>
                    <a:pt x="40263" y="1268"/>
                  </a:cubicBezTo>
                  <a:cubicBezTo>
                    <a:pt x="39224" y="1024"/>
                    <a:pt x="38155" y="810"/>
                    <a:pt x="37056" y="657"/>
                  </a:cubicBezTo>
                  <a:cubicBezTo>
                    <a:pt x="36322" y="576"/>
                    <a:pt x="35616" y="562"/>
                    <a:pt x="34892" y="562"/>
                  </a:cubicBezTo>
                  <a:cubicBezTo>
                    <a:pt x="34530" y="562"/>
                    <a:pt x="34164" y="565"/>
                    <a:pt x="33787" y="565"/>
                  </a:cubicBezTo>
                  <a:cubicBezTo>
                    <a:pt x="32751" y="565"/>
                    <a:pt x="31740" y="1"/>
                    <a:pt x="30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44" name="Google Shape;644;p26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645" name="Google Shape;645;p26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646" name="Google Shape;646;p26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47" name="Google Shape;647;p26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48" name="Google Shape;648;p26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649" name="Google Shape;649;p26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801539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9695212"/>
      </p:ext>
    </p:extLst>
  </p:cSld>
  <p:clrMapOvr>
    <a:masterClrMapping/>
  </p:clrMapOvr>
  <p:transition spd="med">
    <p:pull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p27"/>
          <p:cNvSpPr txBox="1">
            <a:spLocks noGrp="1"/>
          </p:cNvSpPr>
          <p:nvPr>
            <p:ph type="title"/>
          </p:nvPr>
        </p:nvSpPr>
        <p:spPr>
          <a:xfrm>
            <a:off x="5582167" y="922533"/>
            <a:ext cx="5658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52" name="Google Shape;652;p27"/>
          <p:cNvSpPr txBox="1">
            <a:spLocks noGrp="1"/>
          </p:cNvSpPr>
          <p:nvPr>
            <p:ph type="title" idx="2" hasCustomPrompt="1"/>
          </p:nvPr>
        </p:nvSpPr>
        <p:spPr>
          <a:xfrm>
            <a:off x="2872967" y="922533"/>
            <a:ext cx="2709200" cy="172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653" name="Google Shape;653;p27"/>
          <p:cNvSpPr txBox="1">
            <a:spLocks noGrp="1"/>
          </p:cNvSpPr>
          <p:nvPr>
            <p:ph type="subTitle" idx="1"/>
          </p:nvPr>
        </p:nvSpPr>
        <p:spPr>
          <a:xfrm>
            <a:off x="5582247" y="2044933"/>
            <a:ext cx="5658800" cy="60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654" name="Google Shape;654;p27"/>
          <p:cNvGrpSpPr/>
          <p:nvPr/>
        </p:nvGrpSpPr>
        <p:grpSpPr>
          <a:xfrm>
            <a:off x="9682002" y="4669880"/>
            <a:ext cx="3577477" cy="1411097"/>
            <a:chOff x="4432311" y="2548350"/>
            <a:chExt cx="4488305" cy="1770363"/>
          </a:xfrm>
        </p:grpSpPr>
        <p:sp>
          <p:nvSpPr>
            <p:cNvPr id="655" name="Google Shape;655;p27"/>
            <p:cNvSpPr/>
            <p:nvPr/>
          </p:nvSpPr>
          <p:spPr>
            <a:xfrm>
              <a:off x="5423050" y="2548350"/>
              <a:ext cx="3497566" cy="1770363"/>
            </a:xfrm>
            <a:custGeom>
              <a:avLst/>
              <a:gdLst/>
              <a:ahLst/>
              <a:cxnLst/>
              <a:rect l="l" t="t" r="r" b="b"/>
              <a:pathLst>
                <a:path w="112480" h="56934" extrusionOk="0">
                  <a:moveTo>
                    <a:pt x="50577" y="1"/>
                  </a:moveTo>
                  <a:cubicBezTo>
                    <a:pt x="50438" y="1"/>
                    <a:pt x="50299" y="7"/>
                    <a:pt x="50161" y="22"/>
                  </a:cubicBezTo>
                  <a:cubicBezTo>
                    <a:pt x="48328" y="205"/>
                    <a:pt x="46434" y="235"/>
                    <a:pt x="44662" y="602"/>
                  </a:cubicBezTo>
                  <a:cubicBezTo>
                    <a:pt x="44056" y="717"/>
                    <a:pt x="43407" y="739"/>
                    <a:pt x="42746" y="739"/>
                  </a:cubicBezTo>
                  <a:cubicBezTo>
                    <a:pt x="42335" y="739"/>
                    <a:pt x="41920" y="730"/>
                    <a:pt x="41506" y="730"/>
                  </a:cubicBezTo>
                  <a:cubicBezTo>
                    <a:pt x="40641" y="730"/>
                    <a:pt x="39786" y="768"/>
                    <a:pt x="39011" y="999"/>
                  </a:cubicBezTo>
                  <a:cubicBezTo>
                    <a:pt x="37269" y="1518"/>
                    <a:pt x="35895" y="3412"/>
                    <a:pt x="34215" y="4115"/>
                  </a:cubicBezTo>
                  <a:cubicBezTo>
                    <a:pt x="32534" y="4818"/>
                    <a:pt x="30640" y="5154"/>
                    <a:pt x="29021" y="6009"/>
                  </a:cubicBezTo>
                  <a:cubicBezTo>
                    <a:pt x="27402" y="6895"/>
                    <a:pt x="25264" y="7048"/>
                    <a:pt x="23736" y="8056"/>
                  </a:cubicBezTo>
                  <a:cubicBezTo>
                    <a:pt x="22209" y="9094"/>
                    <a:pt x="22148" y="12119"/>
                    <a:pt x="20743" y="13280"/>
                  </a:cubicBezTo>
                  <a:cubicBezTo>
                    <a:pt x="19307" y="14440"/>
                    <a:pt x="17596" y="15204"/>
                    <a:pt x="16313" y="16487"/>
                  </a:cubicBezTo>
                  <a:cubicBezTo>
                    <a:pt x="15000" y="17770"/>
                    <a:pt x="12861" y="18351"/>
                    <a:pt x="11700" y="19756"/>
                  </a:cubicBezTo>
                  <a:cubicBezTo>
                    <a:pt x="10540" y="21161"/>
                    <a:pt x="10540" y="23483"/>
                    <a:pt x="9531" y="25010"/>
                  </a:cubicBezTo>
                  <a:cubicBezTo>
                    <a:pt x="8523" y="26538"/>
                    <a:pt x="6477" y="27454"/>
                    <a:pt x="5591" y="29073"/>
                  </a:cubicBezTo>
                  <a:cubicBezTo>
                    <a:pt x="4735" y="30692"/>
                    <a:pt x="3697" y="32311"/>
                    <a:pt x="2994" y="34022"/>
                  </a:cubicBezTo>
                  <a:cubicBezTo>
                    <a:pt x="2291" y="35702"/>
                    <a:pt x="1619" y="37504"/>
                    <a:pt x="1100" y="39276"/>
                  </a:cubicBezTo>
                  <a:cubicBezTo>
                    <a:pt x="550" y="41048"/>
                    <a:pt x="672" y="43003"/>
                    <a:pt x="336" y="44805"/>
                  </a:cubicBezTo>
                  <a:cubicBezTo>
                    <a:pt x="0" y="46608"/>
                    <a:pt x="1589" y="48624"/>
                    <a:pt x="1406" y="50487"/>
                  </a:cubicBezTo>
                  <a:cubicBezTo>
                    <a:pt x="1222" y="52320"/>
                    <a:pt x="61" y="52992"/>
                    <a:pt x="61" y="54856"/>
                  </a:cubicBezTo>
                  <a:cubicBezTo>
                    <a:pt x="2566" y="55711"/>
                    <a:pt x="2383" y="56933"/>
                    <a:pt x="5041" y="56933"/>
                  </a:cubicBezTo>
                  <a:cubicBezTo>
                    <a:pt x="7699" y="56933"/>
                    <a:pt x="7729" y="55222"/>
                    <a:pt x="10356" y="55222"/>
                  </a:cubicBezTo>
                  <a:cubicBezTo>
                    <a:pt x="13014" y="55222"/>
                    <a:pt x="13044" y="54673"/>
                    <a:pt x="15702" y="54673"/>
                  </a:cubicBezTo>
                  <a:cubicBezTo>
                    <a:pt x="18360" y="54673"/>
                    <a:pt x="18360" y="54948"/>
                    <a:pt x="21018" y="54948"/>
                  </a:cubicBezTo>
                  <a:cubicBezTo>
                    <a:pt x="23675" y="54948"/>
                    <a:pt x="23706" y="56597"/>
                    <a:pt x="26364" y="56597"/>
                  </a:cubicBezTo>
                  <a:cubicBezTo>
                    <a:pt x="29052" y="56597"/>
                    <a:pt x="29052" y="55589"/>
                    <a:pt x="31679" y="55589"/>
                  </a:cubicBezTo>
                  <a:cubicBezTo>
                    <a:pt x="34337" y="55589"/>
                    <a:pt x="34367" y="56628"/>
                    <a:pt x="37025" y="56628"/>
                  </a:cubicBezTo>
                  <a:cubicBezTo>
                    <a:pt x="39713" y="56628"/>
                    <a:pt x="39713" y="56903"/>
                    <a:pt x="42340" y="56903"/>
                  </a:cubicBezTo>
                  <a:cubicBezTo>
                    <a:pt x="44998" y="56903"/>
                    <a:pt x="45029" y="55253"/>
                    <a:pt x="47686" y="55253"/>
                  </a:cubicBezTo>
                  <a:cubicBezTo>
                    <a:pt x="50375" y="55253"/>
                    <a:pt x="50375" y="56811"/>
                    <a:pt x="53032" y="56811"/>
                  </a:cubicBezTo>
                  <a:cubicBezTo>
                    <a:pt x="55690" y="56811"/>
                    <a:pt x="55690" y="56567"/>
                    <a:pt x="58378" y="56567"/>
                  </a:cubicBezTo>
                  <a:cubicBezTo>
                    <a:pt x="61036" y="56567"/>
                    <a:pt x="61036" y="56475"/>
                    <a:pt x="63694" y="56475"/>
                  </a:cubicBezTo>
                  <a:cubicBezTo>
                    <a:pt x="66351" y="56475"/>
                    <a:pt x="66382" y="55803"/>
                    <a:pt x="69040" y="55803"/>
                  </a:cubicBezTo>
                  <a:cubicBezTo>
                    <a:pt x="71728" y="55803"/>
                    <a:pt x="71728" y="56811"/>
                    <a:pt x="74386" y="56811"/>
                  </a:cubicBezTo>
                  <a:cubicBezTo>
                    <a:pt x="77074" y="56811"/>
                    <a:pt x="77074" y="54856"/>
                    <a:pt x="79732" y="54856"/>
                  </a:cubicBezTo>
                  <a:cubicBezTo>
                    <a:pt x="82420" y="54856"/>
                    <a:pt x="82420" y="56017"/>
                    <a:pt x="85047" y="56017"/>
                  </a:cubicBezTo>
                  <a:cubicBezTo>
                    <a:pt x="87705" y="56017"/>
                    <a:pt x="87735" y="56353"/>
                    <a:pt x="90393" y="56353"/>
                  </a:cubicBezTo>
                  <a:cubicBezTo>
                    <a:pt x="93081" y="56353"/>
                    <a:pt x="93081" y="55528"/>
                    <a:pt x="95739" y="55528"/>
                  </a:cubicBezTo>
                  <a:cubicBezTo>
                    <a:pt x="98427" y="55528"/>
                    <a:pt x="98427" y="56078"/>
                    <a:pt x="101085" y="56078"/>
                  </a:cubicBezTo>
                  <a:cubicBezTo>
                    <a:pt x="103101" y="56078"/>
                    <a:pt x="103605" y="55768"/>
                    <a:pt x="104853" y="55768"/>
                  </a:cubicBezTo>
                  <a:cubicBezTo>
                    <a:pt x="105268" y="55768"/>
                    <a:pt x="105767" y="55803"/>
                    <a:pt x="106431" y="55895"/>
                  </a:cubicBezTo>
                  <a:cubicBezTo>
                    <a:pt x="108028" y="56145"/>
                    <a:pt x="108680" y="56480"/>
                    <a:pt x="109577" y="56480"/>
                  </a:cubicBezTo>
                  <a:cubicBezTo>
                    <a:pt x="110104" y="56480"/>
                    <a:pt x="110716" y="56364"/>
                    <a:pt x="111655" y="56047"/>
                  </a:cubicBezTo>
                  <a:cubicBezTo>
                    <a:pt x="111655" y="54184"/>
                    <a:pt x="112480" y="52045"/>
                    <a:pt x="112327" y="50243"/>
                  </a:cubicBezTo>
                  <a:cubicBezTo>
                    <a:pt x="112144" y="48441"/>
                    <a:pt x="111472" y="46577"/>
                    <a:pt x="111105" y="44775"/>
                  </a:cubicBezTo>
                  <a:cubicBezTo>
                    <a:pt x="110769" y="43003"/>
                    <a:pt x="108936" y="41537"/>
                    <a:pt x="108417" y="39826"/>
                  </a:cubicBezTo>
                  <a:cubicBezTo>
                    <a:pt x="107897" y="38085"/>
                    <a:pt x="107317" y="36374"/>
                    <a:pt x="106614" y="34694"/>
                  </a:cubicBezTo>
                  <a:cubicBezTo>
                    <a:pt x="105912" y="33014"/>
                    <a:pt x="106767" y="30570"/>
                    <a:pt x="105912" y="28951"/>
                  </a:cubicBezTo>
                  <a:cubicBezTo>
                    <a:pt x="105026" y="27362"/>
                    <a:pt x="104201" y="25560"/>
                    <a:pt x="103193" y="24063"/>
                  </a:cubicBezTo>
                  <a:cubicBezTo>
                    <a:pt x="102185" y="22536"/>
                    <a:pt x="100321" y="21497"/>
                    <a:pt x="99161" y="20092"/>
                  </a:cubicBezTo>
                  <a:cubicBezTo>
                    <a:pt x="98000" y="18687"/>
                    <a:pt x="95678" y="18381"/>
                    <a:pt x="94364" y="17098"/>
                  </a:cubicBezTo>
                  <a:cubicBezTo>
                    <a:pt x="93081" y="15784"/>
                    <a:pt x="93326" y="12760"/>
                    <a:pt x="91921" y="11599"/>
                  </a:cubicBezTo>
                  <a:cubicBezTo>
                    <a:pt x="90515" y="10469"/>
                    <a:pt x="87796" y="10988"/>
                    <a:pt x="86269" y="9950"/>
                  </a:cubicBezTo>
                  <a:cubicBezTo>
                    <a:pt x="84742" y="8942"/>
                    <a:pt x="84222" y="6223"/>
                    <a:pt x="82603" y="5368"/>
                  </a:cubicBezTo>
                  <a:cubicBezTo>
                    <a:pt x="82051" y="5076"/>
                    <a:pt x="81392" y="5001"/>
                    <a:pt x="80697" y="5001"/>
                  </a:cubicBezTo>
                  <a:cubicBezTo>
                    <a:pt x="79962" y="5001"/>
                    <a:pt x="79187" y="5085"/>
                    <a:pt x="78454" y="5085"/>
                  </a:cubicBezTo>
                  <a:cubicBezTo>
                    <a:pt x="77847" y="5085"/>
                    <a:pt x="77270" y="5027"/>
                    <a:pt x="76769" y="4818"/>
                  </a:cubicBezTo>
                  <a:cubicBezTo>
                    <a:pt x="75058" y="4115"/>
                    <a:pt x="73439" y="3474"/>
                    <a:pt x="71667" y="2954"/>
                  </a:cubicBezTo>
                  <a:cubicBezTo>
                    <a:pt x="69895" y="2404"/>
                    <a:pt x="68123" y="2496"/>
                    <a:pt x="66321" y="2129"/>
                  </a:cubicBezTo>
                  <a:cubicBezTo>
                    <a:pt x="64519" y="1763"/>
                    <a:pt x="62900" y="1243"/>
                    <a:pt x="61036" y="1091"/>
                  </a:cubicBezTo>
                  <a:cubicBezTo>
                    <a:pt x="59638" y="953"/>
                    <a:pt x="58344" y="936"/>
                    <a:pt x="57011" y="936"/>
                  </a:cubicBezTo>
                  <a:cubicBezTo>
                    <a:pt x="56566" y="936"/>
                    <a:pt x="56118" y="938"/>
                    <a:pt x="55660" y="938"/>
                  </a:cubicBezTo>
                  <a:cubicBezTo>
                    <a:pt x="53939" y="938"/>
                    <a:pt x="52245" y="1"/>
                    <a:pt x="50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6" name="Google Shape;656;p27"/>
            <p:cNvSpPr/>
            <p:nvPr/>
          </p:nvSpPr>
          <p:spPr>
            <a:xfrm>
              <a:off x="4432311" y="3244811"/>
              <a:ext cx="2124006" cy="1073897"/>
            </a:xfrm>
            <a:custGeom>
              <a:avLst/>
              <a:gdLst/>
              <a:ahLst/>
              <a:cxnLst/>
              <a:rect l="l" t="t" r="r" b="b"/>
              <a:pathLst>
                <a:path w="68307" h="34536" extrusionOk="0">
                  <a:moveTo>
                    <a:pt x="30732" y="1"/>
                  </a:moveTo>
                  <a:cubicBezTo>
                    <a:pt x="30640" y="1"/>
                    <a:pt x="30549" y="5"/>
                    <a:pt x="30457" y="15"/>
                  </a:cubicBezTo>
                  <a:cubicBezTo>
                    <a:pt x="29357" y="107"/>
                    <a:pt x="28196" y="138"/>
                    <a:pt x="27127" y="352"/>
                  </a:cubicBezTo>
                  <a:cubicBezTo>
                    <a:pt x="26740" y="429"/>
                    <a:pt x="26324" y="442"/>
                    <a:pt x="25901" y="442"/>
                  </a:cubicBezTo>
                  <a:cubicBezTo>
                    <a:pt x="25680" y="442"/>
                    <a:pt x="25456" y="439"/>
                    <a:pt x="25234" y="439"/>
                  </a:cubicBezTo>
                  <a:cubicBezTo>
                    <a:pt x="24707" y="439"/>
                    <a:pt x="24185" y="459"/>
                    <a:pt x="23706" y="596"/>
                  </a:cubicBezTo>
                  <a:cubicBezTo>
                    <a:pt x="22637" y="932"/>
                    <a:pt x="21812" y="2062"/>
                    <a:pt x="20773" y="2490"/>
                  </a:cubicBezTo>
                  <a:cubicBezTo>
                    <a:pt x="19765" y="2918"/>
                    <a:pt x="18604" y="3101"/>
                    <a:pt x="17627" y="3620"/>
                  </a:cubicBezTo>
                  <a:cubicBezTo>
                    <a:pt x="16649" y="4140"/>
                    <a:pt x="15336" y="4262"/>
                    <a:pt x="14419" y="4873"/>
                  </a:cubicBezTo>
                  <a:cubicBezTo>
                    <a:pt x="13503" y="5484"/>
                    <a:pt x="13442" y="7317"/>
                    <a:pt x="12586" y="8050"/>
                  </a:cubicBezTo>
                  <a:cubicBezTo>
                    <a:pt x="11731" y="8752"/>
                    <a:pt x="10692" y="9180"/>
                    <a:pt x="9929" y="9974"/>
                  </a:cubicBezTo>
                  <a:cubicBezTo>
                    <a:pt x="9165" y="10769"/>
                    <a:pt x="7851" y="11135"/>
                    <a:pt x="7118" y="11960"/>
                  </a:cubicBezTo>
                  <a:cubicBezTo>
                    <a:pt x="6415" y="12815"/>
                    <a:pt x="6446" y="14251"/>
                    <a:pt x="5835" y="15167"/>
                  </a:cubicBezTo>
                  <a:cubicBezTo>
                    <a:pt x="5194" y="16084"/>
                    <a:pt x="3972" y="16634"/>
                    <a:pt x="3422" y="17611"/>
                  </a:cubicBezTo>
                  <a:cubicBezTo>
                    <a:pt x="2902" y="18619"/>
                    <a:pt x="2291" y="19597"/>
                    <a:pt x="1864" y="20605"/>
                  </a:cubicBezTo>
                  <a:cubicBezTo>
                    <a:pt x="1436" y="21644"/>
                    <a:pt x="1008" y="22743"/>
                    <a:pt x="703" y="23813"/>
                  </a:cubicBezTo>
                  <a:cubicBezTo>
                    <a:pt x="367" y="24882"/>
                    <a:pt x="428" y="26073"/>
                    <a:pt x="214" y="27173"/>
                  </a:cubicBezTo>
                  <a:cubicBezTo>
                    <a:pt x="0" y="28273"/>
                    <a:pt x="978" y="29495"/>
                    <a:pt x="886" y="30594"/>
                  </a:cubicBezTo>
                  <a:cubicBezTo>
                    <a:pt x="764" y="31725"/>
                    <a:pt x="61" y="32122"/>
                    <a:pt x="61" y="33252"/>
                  </a:cubicBezTo>
                  <a:cubicBezTo>
                    <a:pt x="1589" y="33802"/>
                    <a:pt x="1467" y="34535"/>
                    <a:pt x="3086" y="34535"/>
                  </a:cubicBezTo>
                  <a:cubicBezTo>
                    <a:pt x="4705" y="34535"/>
                    <a:pt x="4705" y="33497"/>
                    <a:pt x="6324" y="33497"/>
                  </a:cubicBezTo>
                  <a:cubicBezTo>
                    <a:pt x="7943" y="33497"/>
                    <a:pt x="7943" y="33160"/>
                    <a:pt x="9562" y="33160"/>
                  </a:cubicBezTo>
                  <a:cubicBezTo>
                    <a:pt x="11181" y="33160"/>
                    <a:pt x="11150" y="33313"/>
                    <a:pt x="12770" y="33313"/>
                  </a:cubicBezTo>
                  <a:cubicBezTo>
                    <a:pt x="14389" y="33313"/>
                    <a:pt x="14389" y="34321"/>
                    <a:pt x="16008" y="34321"/>
                  </a:cubicBezTo>
                  <a:cubicBezTo>
                    <a:pt x="17627" y="34321"/>
                    <a:pt x="17627" y="33710"/>
                    <a:pt x="19246" y="33710"/>
                  </a:cubicBezTo>
                  <a:cubicBezTo>
                    <a:pt x="20834" y="33710"/>
                    <a:pt x="20865" y="34321"/>
                    <a:pt x="22484" y="34321"/>
                  </a:cubicBezTo>
                  <a:cubicBezTo>
                    <a:pt x="24072" y="34321"/>
                    <a:pt x="24072" y="34505"/>
                    <a:pt x="25692" y="34505"/>
                  </a:cubicBezTo>
                  <a:cubicBezTo>
                    <a:pt x="27311" y="34505"/>
                    <a:pt x="27311" y="33497"/>
                    <a:pt x="28930" y="33497"/>
                  </a:cubicBezTo>
                  <a:cubicBezTo>
                    <a:pt x="30549" y="33497"/>
                    <a:pt x="30549" y="34444"/>
                    <a:pt x="32168" y="34444"/>
                  </a:cubicBezTo>
                  <a:cubicBezTo>
                    <a:pt x="33787" y="34444"/>
                    <a:pt x="33787" y="34291"/>
                    <a:pt x="35406" y="34291"/>
                  </a:cubicBezTo>
                  <a:cubicBezTo>
                    <a:pt x="36994" y="34291"/>
                    <a:pt x="36994" y="34260"/>
                    <a:pt x="38614" y="34260"/>
                  </a:cubicBezTo>
                  <a:cubicBezTo>
                    <a:pt x="40233" y="34260"/>
                    <a:pt x="40233" y="33833"/>
                    <a:pt x="41852" y="33833"/>
                  </a:cubicBezTo>
                  <a:cubicBezTo>
                    <a:pt x="43471" y="33833"/>
                    <a:pt x="43471" y="34444"/>
                    <a:pt x="45090" y="34444"/>
                  </a:cubicBezTo>
                  <a:cubicBezTo>
                    <a:pt x="46709" y="34444"/>
                    <a:pt x="46709" y="33283"/>
                    <a:pt x="48328" y="33283"/>
                  </a:cubicBezTo>
                  <a:cubicBezTo>
                    <a:pt x="49947" y="33283"/>
                    <a:pt x="49947" y="33985"/>
                    <a:pt x="51566" y="33985"/>
                  </a:cubicBezTo>
                  <a:cubicBezTo>
                    <a:pt x="53185" y="33985"/>
                    <a:pt x="53185" y="34169"/>
                    <a:pt x="54804" y="34169"/>
                  </a:cubicBezTo>
                  <a:cubicBezTo>
                    <a:pt x="56393" y="34169"/>
                    <a:pt x="56423" y="33680"/>
                    <a:pt x="58012" y="33680"/>
                  </a:cubicBezTo>
                  <a:cubicBezTo>
                    <a:pt x="59631" y="33680"/>
                    <a:pt x="59631" y="34016"/>
                    <a:pt x="61250" y="34016"/>
                  </a:cubicBezTo>
                  <a:cubicBezTo>
                    <a:pt x="62478" y="34016"/>
                    <a:pt x="62792" y="33822"/>
                    <a:pt x="63566" y="33822"/>
                  </a:cubicBezTo>
                  <a:cubicBezTo>
                    <a:pt x="63812" y="33822"/>
                    <a:pt x="64105" y="33842"/>
                    <a:pt x="64488" y="33894"/>
                  </a:cubicBezTo>
                  <a:cubicBezTo>
                    <a:pt x="65524" y="34030"/>
                    <a:pt x="65972" y="34255"/>
                    <a:pt x="66560" y="34255"/>
                  </a:cubicBezTo>
                  <a:cubicBezTo>
                    <a:pt x="66891" y="34255"/>
                    <a:pt x="67267" y="34183"/>
                    <a:pt x="67818" y="33985"/>
                  </a:cubicBezTo>
                  <a:cubicBezTo>
                    <a:pt x="67818" y="32886"/>
                    <a:pt x="68307" y="31572"/>
                    <a:pt x="68184" y="30472"/>
                  </a:cubicBezTo>
                  <a:cubicBezTo>
                    <a:pt x="68062" y="29372"/>
                    <a:pt x="67696" y="28242"/>
                    <a:pt x="67482" y="27173"/>
                  </a:cubicBezTo>
                  <a:cubicBezTo>
                    <a:pt x="67268" y="26073"/>
                    <a:pt x="66138" y="25218"/>
                    <a:pt x="65832" y="24149"/>
                  </a:cubicBezTo>
                  <a:cubicBezTo>
                    <a:pt x="65527" y="23110"/>
                    <a:pt x="65160" y="22071"/>
                    <a:pt x="64732" y="21033"/>
                  </a:cubicBezTo>
                  <a:cubicBezTo>
                    <a:pt x="64305" y="20025"/>
                    <a:pt x="64824" y="18528"/>
                    <a:pt x="64305" y="17550"/>
                  </a:cubicBezTo>
                  <a:cubicBezTo>
                    <a:pt x="63785" y="16573"/>
                    <a:pt x="63266" y="15504"/>
                    <a:pt x="62655" y="14587"/>
                  </a:cubicBezTo>
                  <a:cubicBezTo>
                    <a:pt x="62044" y="13671"/>
                    <a:pt x="60914" y="13060"/>
                    <a:pt x="60211" y="12174"/>
                  </a:cubicBezTo>
                  <a:cubicBezTo>
                    <a:pt x="59509" y="11318"/>
                    <a:pt x="58103" y="11135"/>
                    <a:pt x="57309" y="10371"/>
                  </a:cubicBezTo>
                  <a:cubicBezTo>
                    <a:pt x="56515" y="9577"/>
                    <a:pt x="56668" y="7744"/>
                    <a:pt x="55812" y="7042"/>
                  </a:cubicBezTo>
                  <a:cubicBezTo>
                    <a:pt x="54957" y="6339"/>
                    <a:pt x="53307" y="6644"/>
                    <a:pt x="52391" y="6034"/>
                  </a:cubicBezTo>
                  <a:cubicBezTo>
                    <a:pt x="51444" y="5423"/>
                    <a:pt x="51138" y="3773"/>
                    <a:pt x="50161" y="3254"/>
                  </a:cubicBezTo>
                  <a:cubicBezTo>
                    <a:pt x="49827" y="3076"/>
                    <a:pt x="49425" y="3031"/>
                    <a:pt x="49000" y="3031"/>
                  </a:cubicBezTo>
                  <a:cubicBezTo>
                    <a:pt x="48555" y="3031"/>
                    <a:pt x="48084" y="3081"/>
                    <a:pt x="47641" y="3081"/>
                  </a:cubicBezTo>
                  <a:cubicBezTo>
                    <a:pt x="47271" y="3081"/>
                    <a:pt x="46919" y="3046"/>
                    <a:pt x="46617" y="2918"/>
                  </a:cubicBezTo>
                  <a:cubicBezTo>
                    <a:pt x="45609" y="2490"/>
                    <a:pt x="44570" y="2093"/>
                    <a:pt x="43532" y="1787"/>
                  </a:cubicBezTo>
                  <a:cubicBezTo>
                    <a:pt x="42463" y="1451"/>
                    <a:pt x="41363" y="1482"/>
                    <a:pt x="40263" y="1268"/>
                  </a:cubicBezTo>
                  <a:cubicBezTo>
                    <a:pt x="39224" y="1024"/>
                    <a:pt x="38155" y="810"/>
                    <a:pt x="37056" y="657"/>
                  </a:cubicBezTo>
                  <a:cubicBezTo>
                    <a:pt x="36322" y="576"/>
                    <a:pt x="35616" y="562"/>
                    <a:pt x="34892" y="562"/>
                  </a:cubicBezTo>
                  <a:cubicBezTo>
                    <a:pt x="34530" y="562"/>
                    <a:pt x="34164" y="565"/>
                    <a:pt x="33787" y="565"/>
                  </a:cubicBezTo>
                  <a:cubicBezTo>
                    <a:pt x="32751" y="565"/>
                    <a:pt x="31740" y="1"/>
                    <a:pt x="30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57" name="Google Shape;657;p27"/>
          <p:cNvSpPr/>
          <p:nvPr/>
        </p:nvSpPr>
        <p:spPr>
          <a:xfrm flipH="1">
            <a:off x="8450545" y="79501"/>
            <a:ext cx="3237667" cy="89350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58" name="Google Shape;658;p27"/>
          <p:cNvSpPr/>
          <p:nvPr/>
        </p:nvSpPr>
        <p:spPr>
          <a:xfrm flipH="1">
            <a:off x="-351999" y="1050967"/>
            <a:ext cx="1996345" cy="550932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659" name="Google Shape;659;p27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660" name="Google Shape;660;p27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661" name="Google Shape;661;p27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62" name="Google Shape;662;p27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63" name="Google Shape;663;p27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664" name="Google Shape;664;p27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1302137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Google Shape;666;p28"/>
          <p:cNvSpPr txBox="1">
            <a:spLocks noGrp="1"/>
          </p:cNvSpPr>
          <p:nvPr>
            <p:ph type="title"/>
          </p:nvPr>
        </p:nvSpPr>
        <p:spPr>
          <a:xfrm flipH="1">
            <a:off x="951047" y="1448033"/>
            <a:ext cx="5658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67" name="Google Shape;667;p28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6609847" y="1448033"/>
            <a:ext cx="2709200" cy="172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668" name="Google Shape;668;p28"/>
          <p:cNvSpPr txBox="1">
            <a:spLocks noGrp="1"/>
          </p:cNvSpPr>
          <p:nvPr>
            <p:ph type="subTitle" idx="1"/>
          </p:nvPr>
        </p:nvSpPr>
        <p:spPr>
          <a:xfrm flipH="1">
            <a:off x="950967" y="2570433"/>
            <a:ext cx="5658800" cy="60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669" name="Google Shape;669;p28"/>
          <p:cNvGrpSpPr/>
          <p:nvPr/>
        </p:nvGrpSpPr>
        <p:grpSpPr>
          <a:xfrm>
            <a:off x="4563701" y="3691289"/>
            <a:ext cx="7748415" cy="2195639"/>
            <a:chOff x="664583" y="2178018"/>
            <a:chExt cx="7577664" cy="2147253"/>
          </a:xfrm>
        </p:grpSpPr>
        <p:sp>
          <p:nvSpPr>
            <p:cNvPr id="670" name="Google Shape;670;p28"/>
            <p:cNvSpPr/>
            <p:nvPr/>
          </p:nvSpPr>
          <p:spPr>
            <a:xfrm>
              <a:off x="5273338" y="2815889"/>
              <a:ext cx="2968910" cy="1502773"/>
            </a:xfrm>
            <a:custGeom>
              <a:avLst/>
              <a:gdLst/>
              <a:ahLst/>
              <a:cxnLst/>
              <a:rect l="l" t="t" r="r" b="b"/>
              <a:pathLst>
                <a:path w="112480" h="56934" extrusionOk="0">
                  <a:moveTo>
                    <a:pt x="50577" y="1"/>
                  </a:moveTo>
                  <a:cubicBezTo>
                    <a:pt x="50438" y="1"/>
                    <a:pt x="50299" y="7"/>
                    <a:pt x="50161" y="22"/>
                  </a:cubicBezTo>
                  <a:cubicBezTo>
                    <a:pt x="48328" y="205"/>
                    <a:pt x="46434" y="235"/>
                    <a:pt x="44662" y="602"/>
                  </a:cubicBezTo>
                  <a:cubicBezTo>
                    <a:pt x="44056" y="717"/>
                    <a:pt x="43407" y="739"/>
                    <a:pt x="42746" y="739"/>
                  </a:cubicBezTo>
                  <a:cubicBezTo>
                    <a:pt x="42335" y="739"/>
                    <a:pt x="41920" y="730"/>
                    <a:pt x="41506" y="730"/>
                  </a:cubicBezTo>
                  <a:cubicBezTo>
                    <a:pt x="40641" y="730"/>
                    <a:pt x="39786" y="768"/>
                    <a:pt x="39011" y="999"/>
                  </a:cubicBezTo>
                  <a:cubicBezTo>
                    <a:pt x="37269" y="1518"/>
                    <a:pt x="35895" y="3412"/>
                    <a:pt x="34215" y="4115"/>
                  </a:cubicBezTo>
                  <a:cubicBezTo>
                    <a:pt x="32534" y="4818"/>
                    <a:pt x="30640" y="5154"/>
                    <a:pt x="29021" y="6009"/>
                  </a:cubicBezTo>
                  <a:cubicBezTo>
                    <a:pt x="27402" y="6895"/>
                    <a:pt x="25264" y="7048"/>
                    <a:pt x="23736" y="8056"/>
                  </a:cubicBezTo>
                  <a:cubicBezTo>
                    <a:pt x="22209" y="9094"/>
                    <a:pt x="22148" y="12119"/>
                    <a:pt x="20743" y="13280"/>
                  </a:cubicBezTo>
                  <a:cubicBezTo>
                    <a:pt x="19307" y="14440"/>
                    <a:pt x="17596" y="15204"/>
                    <a:pt x="16313" y="16487"/>
                  </a:cubicBezTo>
                  <a:cubicBezTo>
                    <a:pt x="15000" y="17770"/>
                    <a:pt x="12861" y="18351"/>
                    <a:pt x="11700" y="19756"/>
                  </a:cubicBezTo>
                  <a:cubicBezTo>
                    <a:pt x="10540" y="21161"/>
                    <a:pt x="10540" y="23483"/>
                    <a:pt x="9531" y="25010"/>
                  </a:cubicBezTo>
                  <a:cubicBezTo>
                    <a:pt x="8523" y="26538"/>
                    <a:pt x="6477" y="27454"/>
                    <a:pt x="5591" y="29073"/>
                  </a:cubicBezTo>
                  <a:cubicBezTo>
                    <a:pt x="4735" y="30692"/>
                    <a:pt x="3697" y="32311"/>
                    <a:pt x="2994" y="34022"/>
                  </a:cubicBezTo>
                  <a:cubicBezTo>
                    <a:pt x="2291" y="35702"/>
                    <a:pt x="1619" y="37504"/>
                    <a:pt x="1100" y="39276"/>
                  </a:cubicBezTo>
                  <a:cubicBezTo>
                    <a:pt x="550" y="41048"/>
                    <a:pt x="672" y="43003"/>
                    <a:pt x="336" y="44805"/>
                  </a:cubicBezTo>
                  <a:cubicBezTo>
                    <a:pt x="0" y="46608"/>
                    <a:pt x="1589" y="48624"/>
                    <a:pt x="1406" y="50487"/>
                  </a:cubicBezTo>
                  <a:cubicBezTo>
                    <a:pt x="1222" y="52320"/>
                    <a:pt x="61" y="52992"/>
                    <a:pt x="61" y="54856"/>
                  </a:cubicBezTo>
                  <a:cubicBezTo>
                    <a:pt x="2566" y="55711"/>
                    <a:pt x="2383" y="56933"/>
                    <a:pt x="5041" y="56933"/>
                  </a:cubicBezTo>
                  <a:cubicBezTo>
                    <a:pt x="7699" y="56933"/>
                    <a:pt x="7729" y="55222"/>
                    <a:pt x="10356" y="55222"/>
                  </a:cubicBezTo>
                  <a:cubicBezTo>
                    <a:pt x="13014" y="55222"/>
                    <a:pt x="13044" y="54673"/>
                    <a:pt x="15702" y="54673"/>
                  </a:cubicBezTo>
                  <a:cubicBezTo>
                    <a:pt x="18360" y="54673"/>
                    <a:pt x="18360" y="54948"/>
                    <a:pt x="21018" y="54948"/>
                  </a:cubicBezTo>
                  <a:cubicBezTo>
                    <a:pt x="23675" y="54948"/>
                    <a:pt x="23706" y="56597"/>
                    <a:pt x="26364" y="56597"/>
                  </a:cubicBezTo>
                  <a:cubicBezTo>
                    <a:pt x="29052" y="56597"/>
                    <a:pt x="29052" y="55589"/>
                    <a:pt x="31679" y="55589"/>
                  </a:cubicBezTo>
                  <a:cubicBezTo>
                    <a:pt x="34337" y="55589"/>
                    <a:pt x="34367" y="56628"/>
                    <a:pt x="37025" y="56628"/>
                  </a:cubicBezTo>
                  <a:cubicBezTo>
                    <a:pt x="39713" y="56628"/>
                    <a:pt x="39713" y="56903"/>
                    <a:pt x="42340" y="56903"/>
                  </a:cubicBezTo>
                  <a:cubicBezTo>
                    <a:pt x="44998" y="56903"/>
                    <a:pt x="45029" y="55253"/>
                    <a:pt x="47686" y="55253"/>
                  </a:cubicBezTo>
                  <a:cubicBezTo>
                    <a:pt x="50375" y="55253"/>
                    <a:pt x="50375" y="56811"/>
                    <a:pt x="53032" y="56811"/>
                  </a:cubicBezTo>
                  <a:cubicBezTo>
                    <a:pt x="55690" y="56811"/>
                    <a:pt x="55690" y="56567"/>
                    <a:pt x="58378" y="56567"/>
                  </a:cubicBezTo>
                  <a:cubicBezTo>
                    <a:pt x="61036" y="56567"/>
                    <a:pt x="61036" y="56475"/>
                    <a:pt x="63694" y="56475"/>
                  </a:cubicBezTo>
                  <a:cubicBezTo>
                    <a:pt x="66351" y="56475"/>
                    <a:pt x="66382" y="55803"/>
                    <a:pt x="69040" y="55803"/>
                  </a:cubicBezTo>
                  <a:cubicBezTo>
                    <a:pt x="71728" y="55803"/>
                    <a:pt x="71728" y="56811"/>
                    <a:pt x="74386" y="56811"/>
                  </a:cubicBezTo>
                  <a:cubicBezTo>
                    <a:pt x="77074" y="56811"/>
                    <a:pt x="77074" y="54856"/>
                    <a:pt x="79732" y="54856"/>
                  </a:cubicBezTo>
                  <a:cubicBezTo>
                    <a:pt x="82420" y="54856"/>
                    <a:pt x="82420" y="56017"/>
                    <a:pt x="85047" y="56017"/>
                  </a:cubicBezTo>
                  <a:cubicBezTo>
                    <a:pt x="87705" y="56017"/>
                    <a:pt x="87735" y="56353"/>
                    <a:pt x="90393" y="56353"/>
                  </a:cubicBezTo>
                  <a:cubicBezTo>
                    <a:pt x="93081" y="56353"/>
                    <a:pt x="93081" y="55528"/>
                    <a:pt x="95739" y="55528"/>
                  </a:cubicBezTo>
                  <a:cubicBezTo>
                    <a:pt x="98427" y="55528"/>
                    <a:pt x="98427" y="56078"/>
                    <a:pt x="101085" y="56078"/>
                  </a:cubicBezTo>
                  <a:cubicBezTo>
                    <a:pt x="103101" y="56078"/>
                    <a:pt x="103605" y="55768"/>
                    <a:pt x="104853" y="55768"/>
                  </a:cubicBezTo>
                  <a:cubicBezTo>
                    <a:pt x="105268" y="55768"/>
                    <a:pt x="105767" y="55803"/>
                    <a:pt x="106431" y="55895"/>
                  </a:cubicBezTo>
                  <a:cubicBezTo>
                    <a:pt x="108028" y="56145"/>
                    <a:pt x="108680" y="56480"/>
                    <a:pt x="109577" y="56480"/>
                  </a:cubicBezTo>
                  <a:cubicBezTo>
                    <a:pt x="110104" y="56480"/>
                    <a:pt x="110716" y="56364"/>
                    <a:pt x="111655" y="56047"/>
                  </a:cubicBezTo>
                  <a:cubicBezTo>
                    <a:pt x="111655" y="54184"/>
                    <a:pt x="112480" y="52045"/>
                    <a:pt x="112327" y="50243"/>
                  </a:cubicBezTo>
                  <a:cubicBezTo>
                    <a:pt x="112144" y="48441"/>
                    <a:pt x="111472" y="46577"/>
                    <a:pt x="111105" y="44775"/>
                  </a:cubicBezTo>
                  <a:cubicBezTo>
                    <a:pt x="110769" y="43003"/>
                    <a:pt x="108936" y="41537"/>
                    <a:pt x="108417" y="39826"/>
                  </a:cubicBezTo>
                  <a:cubicBezTo>
                    <a:pt x="107897" y="38085"/>
                    <a:pt x="107317" y="36374"/>
                    <a:pt x="106614" y="34694"/>
                  </a:cubicBezTo>
                  <a:cubicBezTo>
                    <a:pt x="105912" y="33014"/>
                    <a:pt x="106767" y="30570"/>
                    <a:pt x="105912" y="28951"/>
                  </a:cubicBezTo>
                  <a:cubicBezTo>
                    <a:pt x="105026" y="27362"/>
                    <a:pt x="104201" y="25560"/>
                    <a:pt x="103193" y="24063"/>
                  </a:cubicBezTo>
                  <a:cubicBezTo>
                    <a:pt x="102185" y="22536"/>
                    <a:pt x="100321" y="21497"/>
                    <a:pt x="99161" y="20092"/>
                  </a:cubicBezTo>
                  <a:cubicBezTo>
                    <a:pt x="98000" y="18687"/>
                    <a:pt x="95678" y="18381"/>
                    <a:pt x="94364" y="17098"/>
                  </a:cubicBezTo>
                  <a:cubicBezTo>
                    <a:pt x="93081" y="15784"/>
                    <a:pt x="93326" y="12760"/>
                    <a:pt x="91921" y="11599"/>
                  </a:cubicBezTo>
                  <a:cubicBezTo>
                    <a:pt x="90515" y="10469"/>
                    <a:pt x="87796" y="10988"/>
                    <a:pt x="86269" y="9950"/>
                  </a:cubicBezTo>
                  <a:cubicBezTo>
                    <a:pt x="84742" y="8942"/>
                    <a:pt x="84222" y="6223"/>
                    <a:pt x="82603" y="5368"/>
                  </a:cubicBezTo>
                  <a:cubicBezTo>
                    <a:pt x="82051" y="5076"/>
                    <a:pt x="81392" y="5001"/>
                    <a:pt x="80697" y="5001"/>
                  </a:cubicBezTo>
                  <a:cubicBezTo>
                    <a:pt x="79962" y="5001"/>
                    <a:pt x="79187" y="5085"/>
                    <a:pt x="78454" y="5085"/>
                  </a:cubicBezTo>
                  <a:cubicBezTo>
                    <a:pt x="77847" y="5085"/>
                    <a:pt x="77270" y="5027"/>
                    <a:pt x="76769" y="4818"/>
                  </a:cubicBezTo>
                  <a:cubicBezTo>
                    <a:pt x="75058" y="4115"/>
                    <a:pt x="73439" y="3474"/>
                    <a:pt x="71667" y="2954"/>
                  </a:cubicBezTo>
                  <a:cubicBezTo>
                    <a:pt x="69895" y="2404"/>
                    <a:pt x="68123" y="2496"/>
                    <a:pt x="66321" y="2129"/>
                  </a:cubicBezTo>
                  <a:cubicBezTo>
                    <a:pt x="64519" y="1763"/>
                    <a:pt x="62900" y="1243"/>
                    <a:pt x="61036" y="1091"/>
                  </a:cubicBezTo>
                  <a:cubicBezTo>
                    <a:pt x="59638" y="953"/>
                    <a:pt x="58344" y="936"/>
                    <a:pt x="57011" y="936"/>
                  </a:cubicBezTo>
                  <a:cubicBezTo>
                    <a:pt x="56566" y="936"/>
                    <a:pt x="56118" y="938"/>
                    <a:pt x="55660" y="938"/>
                  </a:cubicBezTo>
                  <a:cubicBezTo>
                    <a:pt x="53939" y="938"/>
                    <a:pt x="52245" y="1"/>
                    <a:pt x="50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1" name="Google Shape;671;p28"/>
            <p:cNvSpPr/>
            <p:nvPr/>
          </p:nvSpPr>
          <p:spPr>
            <a:xfrm>
              <a:off x="664583" y="2178018"/>
              <a:ext cx="4227389" cy="2147253"/>
            </a:xfrm>
            <a:custGeom>
              <a:avLst/>
              <a:gdLst/>
              <a:ahLst/>
              <a:cxnLst/>
              <a:rect l="l" t="t" r="r" b="b"/>
              <a:pathLst>
                <a:path w="149841" h="76110" extrusionOk="0">
                  <a:moveTo>
                    <a:pt x="72562" y="0"/>
                  </a:moveTo>
                  <a:cubicBezTo>
                    <a:pt x="72200" y="0"/>
                    <a:pt x="71840" y="4"/>
                    <a:pt x="71484" y="14"/>
                  </a:cubicBezTo>
                  <a:cubicBezTo>
                    <a:pt x="70384" y="45"/>
                    <a:pt x="69376" y="1205"/>
                    <a:pt x="68276" y="1297"/>
                  </a:cubicBezTo>
                  <a:cubicBezTo>
                    <a:pt x="67207" y="1389"/>
                    <a:pt x="66107" y="1328"/>
                    <a:pt x="65038" y="1480"/>
                  </a:cubicBezTo>
                  <a:cubicBezTo>
                    <a:pt x="63969" y="1603"/>
                    <a:pt x="62839" y="1480"/>
                    <a:pt x="61770" y="1664"/>
                  </a:cubicBezTo>
                  <a:cubicBezTo>
                    <a:pt x="61588" y="1696"/>
                    <a:pt x="61400" y="1708"/>
                    <a:pt x="61207" y="1708"/>
                  </a:cubicBezTo>
                  <a:cubicBezTo>
                    <a:pt x="60542" y="1708"/>
                    <a:pt x="59826" y="1559"/>
                    <a:pt x="59153" y="1559"/>
                  </a:cubicBezTo>
                  <a:cubicBezTo>
                    <a:pt x="58908" y="1559"/>
                    <a:pt x="58669" y="1579"/>
                    <a:pt x="58440" y="1633"/>
                  </a:cubicBezTo>
                  <a:cubicBezTo>
                    <a:pt x="57371" y="1847"/>
                    <a:pt x="56485" y="2794"/>
                    <a:pt x="55416" y="3069"/>
                  </a:cubicBezTo>
                  <a:cubicBezTo>
                    <a:pt x="54377" y="3374"/>
                    <a:pt x="53491" y="4138"/>
                    <a:pt x="52452" y="4444"/>
                  </a:cubicBezTo>
                  <a:cubicBezTo>
                    <a:pt x="51414" y="4780"/>
                    <a:pt x="50314" y="4902"/>
                    <a:pt x="49306" y="5299"/>
                  </a:cubicBezTo>
                  <a:cubicBezTo>
                    <a:pt x="48298" y="5665"/>
                    <a:pt x="46984" y="5299"/>
                    <a:pt x="45976" y="5727"/>
                  </a:cubicBezTo>
                  <a:cubicBezTo>
                    <a:pt x="44968" y="6154"/>
                    <a:pt x="43899" y="6460"/>
                    <a:pt x="42921" y="6918"/>
                  </a:cubicBezTo>
                  <a:cubicBezTo>
                    <a:pt x="41944" y="7376"/>
                    <a:pt x="41455" y="8904"/>
                    <a:pt x="40508" y="9392"/>
                  </a:cubicBezTo>
                  <a:cubicBezTo>
                    <a:pt x="39530" y="9881"/>
                    <a:pt x="38400" y="10034"/>
                    <a:pt x="37453" y="10584"/>
                  </a:cubicBezTo>
                  <a:cubicBezTo>
                    <a:pt x="36506" y="11134"/>
                    <a:pt x="35529" y="11653"/>
                    <a:pt x="34612" y="12233"/>
                  </a:cubicBezTo>
                  <a:cubicBezTo>
                    <a:pt x="33726" y="12814"/>
                    <a:pt x="32688" y="13241"/>
                    <a:pt x="31802" y="13852"/>
                  </a:cubicBezTo>
                  <a:cubicBezTo>
                    <a:pt x="30916" y="14494"/>
                    <a:pt x="29816" y="14861"/>
                    <a:pt x="28930" y="15502"/>
                  </a:cubicBezTo>
                  <a:cubicBezTo>
                    <a:pt x="28075" y="16174"/>
                    <a:pt x="27739" y="17518"/>
                    <a:pt x="26914" y="18190"/>
                  </a:cubicBezTo>
                  <a:cubicBezTo>
                    <a:pt x="26089" y="18862"/>
                    <a:pt x="25234" y="19565"/>
                    <a:pt x="24439" y="20298"/>
                  </a:cubicBezTo>
                  <a:cubicBezTo>
                    <a:pt x="23645" y="21031"/>
                    <a:pt x="22270" y="21184"/>
                    <a:pt x="21507" y="21948"/>
                  </a:cubicBezTo>
                  <a:cubicBezTo>
                    <a:pt x="20743" y="22711"/>
                    <a:pt x="20804" y="24269"/>
                    <a:pt x="20071" y="25094"/>
                  </a:cubicBezTo>
                  <a:cubicBezTo>
                    <a:pt x="19338" y="25888"/>
                    <a:pt x="18880" y="26897"/>
                    <a:pt x="18177" y="27721"/>
                  </a:cubicBezTo>
                  <a:cubicBezTo>
                    <a:pt x="17444" y="28546"/>
                    <a:pt x="16069" y="28791"/>
                    <a:pt x="15397" y="29646"/>
                  </a:cubicBezTo>
                  <a:cubicBezTo>
                    <a:pt x="14725" y="30532"/>
                    <a:pt x="13564" y="31051"/>
                    <a:pt x="12953" y="31937"/>
                  </a:cubicBezTo>
                  <a:cubicBezTo>
                    <a:pt x="12342" y="32853"/>
                    <a:pt x="12067" y="34014"/>
                    <a:pt x="11487" y="34931"/>
                  </a:cubicBezTo>
                  <a:cubicBezTo>
                    <a:pt x="10906" y="35847"/>
                    <a:pt x="9990" y="36580"/>
                    <a:pt x="9471" y="37527"/>
                  </a:cubicBezTo>
                  <a:cubicBezTo>
                    <a:pt x="8921" y="38474"/>
                    <a:pt x="9593" y="40093"/>
                    <a:pt x="9074" y="41040"/>
                  </a:cubicBezTo>
                  <a:cubicBezTo>
                    <a:pt x="8554" y="42018"/>
                    <a:pt x="6813" y="42354"/>
                    <a:pt x="6355" y="43332"/>
                  </a:cubicBezTo>
                  <a:cubicBezTo>
                    <a:pt x="5897" y="44309"/>
                    <a:pt x="6660" y="45837"/>
                    <a:pt x="6233" y="46845"/>
                  </a:cubicBezTo>
                  <a:cubicBezTo>
                    <a:pt x="5835" y="47853"/>
                    <a:pt x="5072" y="48708"/>
                    <a:pt x="4675" y="49716"/>
                  </a:cubicBezTo>
                  <a:cubicBezTo>
                    <a:pt x="4308" y="50755"/>
                    <a:pt x="4675" y="52007"/>
                    <a:pt x="4339" y="53046"/>
                  </a:cubicBezTo>
                  <a:cubicBezTo>
                    <a:pt x="4003" y="54085"/>
                    <a:pt x="2078" y="54634"/>
                    <a:pt x="1803" y="55673"/>
                  </a:cubicBezTo>
                  <a:cubicBezTo>
                    <a:pt x="1559" y="56742"/>
                    <a:pt x="2170" y="58025"/>
                    <a:pt x="1925" y="59064"/>
                  </a:cubicBezTo>
                  <a:cubicBezTo>
                    <a:pt x="1681" y="60133"/>
                    <a:pt x="887" y="61080"/>
                    <a:pt x="703" y="62149"/>
                  </a:cubicBezTo>
                  <a:cubicBezTo>
                    <a:pt x="489" y="63249"/>
                    <a:pt x="276" y="64318"/>
                    <a:pt x="153" y="65388"/>
                  </a:cubicBezTo>
                  <a:cubicBezTo>
                    <a:pt x="1" y="66487"/>
                    <a:pt x="184" y="67618"/>
                    <a:pt x="92" y="68687"/>
                  </a:cubicBezTo>
                  <a:cubicBezTo>
                    <a:pt x="1" y="69786"/>
                    <a:pt x="1131" y="70917"/>
                    <a:pt x="1100" y="72017"/>
                  </a:cubicBezTo>
                  <a:cubicBezTo>
                    <a:pt x="1039" y="73086"/>
                    <a:pt x="337" y="73574"/>
                    <a:pt x="337" y="74674"/>
                  </a:cubicBezTo>
                  <a:cubicBezTo>
                    <a:pt x="1864" y="75163"/>
                    <a:pt x="1742" y="75530"/>
                    <a:pt x="3392" y="75530"/>
                  </a:cubicBezTo>
                  <a:cubicBezTo>
                    <a:pt x="5011" y="75530"/>
                    <a:pt x="5011" y="74705"/>
                    <a:pt x="6630" y="74705"/>
                  </a:cubicBezTo>
                  <a:cubicBezTo>
                    <a:pt x="8249" y="74705"/>
                    <a:pt x="8249" y="74827"/>
                    <a:pt x="9868" y="74827"/>
                  </a:cubicBezTo>
                  <a:cubicBezTo>
                    <a:pt x="11487" y="74827"/>
                    <a:pt x="11487" y="75530"/>
                    <a:pt x="13106" y="75530"/>
                  </a:cubicBezTo>
                  <a:cubicBezTo>
                    <a:pt x="14725" y="75530"/>
                    <a:pt x="14725" y="74369"/>
                    <a:pt x="16344" y="74369"/>
                  </a:cubicBezTo>
                  <a:cubicBezTo>
                    <a:pt x="17963" y="74369"/>
                    <a:pt x="17963" y="76079"/>
                    <a:pt x="19582" y="76079"/>
                  </a:cubicBezTo>
                  <a:cubicBezTo>
                    <a:pt x="21201" y="76079"/>
                    <a:pt x="21201" y="75468"/>
                    <a:pt x="22820" y="75468"/>
                  </a:cubicBezTo>
                  <a:cubicBezTo>
                    <a:pt x="24439" y="75468"/>
                    <a:pt x="24439" y="74644"/>
                    <a:pt x="26058" y="74644"/>
                  </a:cubicBezTo>
                  <a:cubicBezTo>
                    <a:pt x="27678" y="74644"/>
                    <a:pt x="27678" y="75957"/>
                    <a:pt x="29297" y="75957"/>
                  </a:cubicBezTo>
                  <a:cubicBezTo>
                    <a:pt x="30916" y="75957"/>
                    <a:pt x="30916" y="76049"/>
                    <a:pt x="32565" y="76049"/>
                  </a:cubicBezTo>
                  <a:cubicBezTo>
                    <a:pt x="34184" y="76049"/>
                    <a:pt x="34184" y="75774"/>
                    <a:pt x="35803" y="75774"/>
                  </a:cubicBezTo>
                  <a:cubicBezTo>
                    <a:pt x="37423" y="75774"/>
                    <a:pt x="37423" y="75652"/>
                    <a:pt x="39042" y="75652"/>
                  </a:cubicBezTo>
                  <a:cubicBezTo>
                    <a:pt x="40661" y="75652"/>
                    <a:pt x="40661" y="74491"/>
                    <a:pt x="42280" y="74491"/>
                  </a:cubicBezTo>
                  <a:cubicBezTo>
                    <a:pt x="43899" y="74491"/>
                    <a:pt x="43899" y="75316"/>
                    <a:pt x="45518" y="75316"/>
                  </a:cubicBezTo>
                  <a:cubicBezTo>
                    <a:pt x="47137" y="75316"/>
                    <a:pt x="47137" y="74369"/>
                    <a:pt x="48756" y="74369"/>
                  </a:cubicBezTo>
                  <a:cubicBezTo>
                    <a:pt x="50375" y="74369"/>
                    <a:pt x="50375" y="75316"/>
                    <a:pt x="52025" y="75316"/>
                  </a:cubicBezTo>
                  <a:cubicBezTo>
                    <a:pt x="53644" y="75316"/>
                    <a:pt x="53644" y="76018"/>
                    <a:pt x="55232" y="76018"/>
                  </a:cubicBezTo>
                  <a:cubicBezTo>
                    <a:pt x="56851" y="76018"/>
                    <a:pt x="56851" y="74796"/>
                    <a:pt x="58470" y="74796"/>
                  </a:cubicBezTo>
                  <a:cubicBezTo>
                    <a:pt x="60089" y="74796"/>
                    <a:pt x="60120" y="75194"/>
                    <a:pt x="61739" y="75194"/>
                  </a:cubicBezTo>
                  <a:cubicBezTo>
                    <a:pt x="63358" y="75194"/>
                    <a:pt x="63358" y="75468"/>
                    <a:pt x="64977" y="75468"/>
                  </a:cubicBezTo>
                  <a:cubicBezTo>
                    <a:pt x="66596" y="75468"/>
                    <a:pt x="66596" y="75194"/>
                    <a:pt x="68215" y="75194"/>
                  </a:cubicBezTo>
                  <a:cubicBezTo>
                    <a:pt x="69834" y="75194"/>
                    <a:pt x="69834" y="74919"/>
                    <a:pt x="71453" y="74919"/>
                  </a:cubicBezTo>
                  <a:cubicBezTo>
                    <a:pt x="73073" y="74919"/>
                    <a:pt x="73073" y="76079"/>
                    <a:pt x="74722" y="76079"/>
                  </a:cubicBezTo>
                  <a:cubicBezTo>
                    <a:pt x="76341" y="76079"/>
                    <a:pt x="76341" y="74552"/>
                    <a:pt x="77960" y="74552"/>
                  </a:cubicBezTo>
                  <a:cubicBezTo>
                    <a:pt x="79579" y="74552"/>
                    <a:pt x="79579" y="74674"/>
                    <a:pt x="81198" y="74674"/>
                  </a:cubicBezTo>
                  <a:cubicBezTo>
                    <a:pt x="82817" y="74674"/>
                    <a:pt x="82817" y="75743"/>
                    <a:pt x="84437" y="75743"/>
                  </a:cubicBezTo>
                  <a:cubicBezTo>
                    <a:pt x="86056" y="75743"/>
                    <a:pt x="86056" y="75102"/>
                    <a:pt x="87675" y="75102"/>
                  </a:cubicBezTo>
                  <a:cubicBezTo>
                    <a:pt x="89324" y="75102"/>
                    <a:pt x="89324" y="76110"/>
                    <a:pt x="90943" y="76110"/>
                  </a:cubicBezTo>
                  <a:cubicBezTo>
                    <a:pt x="92562" y="76110"/>
                    <a:pt x="92562" y="75071"/>
                    <a:pt x="94181" y="75071"/>
                  </a:cubicBezTo>
                  <a:cubicBezTo>
                    <a:pt x="95801" y="75071"/>
                    <a:pt x="95801" y="75530"/>
                    <a:pt x="97420" y="75530"/>
                  </a:cubicBezTo>
                  <a:lnTo>
                    <a:pt x="100658" y="75530"/>
                  </a:lnTo>
                  <a:cubicBezTo>
                    <a:pt x="102277" y="75530"/>
                    <a:pt x="102277" y="74827"/>
                    <a:pt x="103926" y="74827"/>
                  </a:cubicBezTo>
                  <a:cubicBezTo>
                    <a:pt x="105546" y="74827"/>
                    <a:pt x="105546" y="74919"/>
                    <a:pt x="107165" y="74919"/>
                  </a:cubicBezTo>
                  <a:cubicBezTo>
                    <a:pt x="108784" y="74919"/>
                    <a:pt x="108784" y="74949"/>
                    <a:pt x="110403" y="74949"/>
                  </a:cubicBezTo>
                  <a:cubicBezTo>
                    <a:pt x="112022" y="74949"/>
                    <a:pt x="112022" y="75102"/>
                    <a:pt x="113641" y="75102"/>
                  </a:cubicBezTo>
                  <a:cubicBezTo>
                    <a:pt x="115260" y="75102"/>
                    <a:pt x="115260" y="76079"/>
                    <a:pt x="116879" y="76079"/>
                  </a:cubicBezTo>
                  <a:cubicBezTo>
                    <a:pt x="118529" y="76079"/>
                    <a:pt x="118529" y="74399"/>
                    <a:pt x="120148" y="74399"/>
                  </a:cubicBezTo>
                  <a:cubicBezTo>
                    <a:pt x="121767" y="74399"/>
                    <a:pt x="121767" y="74919"/>
                    <a:pt x="123386" y="74919"/>
                  </a:cubicBezTo>
                  <a:cubicBezTo>
                    <a:pt x="125005" y="74919"/>
                    <a:pt x="125005" y="75102"/>
                    <a:pt x="126624" y="75102"/>
                  </a:cubicBezTo>
                  <a:cubicBezTo>
                    <a:pt x="128243" y="75102"/>
                    <a:pt x="128274" y="74552"/>
                    <a:pt x="129893" y="74552"/>
                  </a:cubicBezTo>
                  <a:cubicBezTo>
                    <a:pt x="131512" y="74552"/>
                    <a:pt x="131512" y="75010"/>
                    <a:pt x="133131" y="75010"/>
                  </a:cubicBezTo>
                  <a:cubicBezTo>
                    <a:pt x="134750" y="75010"/>
                    <a:pt x="134750" y="75285"/>
                    <a:pt x="136369" y="75285"/>
                  </a:cubicBezTo>
                  <a:cubicBezTo>
                    <a:pt x="137988" y="75285"/>
                    <a:pt x="137988" y="75102"/>
                    <a:pt x="139638" y="75102"/>
                  </a:cubicBezTo>
                  <a:cubicBezTo>
                    <a:pt x="141257" y="75102"/>
                    <a:pt x="141257" y="75346"/>
                    <a:pt x="142876" y="75346"/>
                  </a:cubicBezTo>
                  <a:cubicBezTo>
                    <a:pt x="144495" y="75346"/>
                    <a:pt x="144464" y="75743"/>
                    <a:pt x="146114" y="75805"/>
                  </a:cubicBezTo>
                  <a:cubicBezTo>
                    <a:pt x="146218" y="75808"/>
                    <a:pt x="146315" y="75810"/>
                    <a:pt x="146406" y="75810"/>
                  </a:cubicBezTo>
                  <a:cubicBezTo>
                    <a:pt x="147739" y="75810"/>
                    <a:pt x="147833" y="75405"/>
                    <a:pt x="149291" y="74919"/>
                  </a:cubicBezTo>
                  <a:cubicBezTo>
                    <a:pt x="149291" y="73849"/>
                    <a:pt x="149841" y="73025"/>
                    <a:pt x="149780" y="71955"/>
                  </a:cubicBezTo>
                  <a:cubicBezTo>
                    <a:pt x="149749" y="70856"/>
                    <a:pt x="149810" y="69756"/>
                    <a:pt x="149719" y="68656"/>
                  </a:cubicBezTo>
                  <a:cubicBezTo>
                    <a:pt x="149627" y="67587"/>
                    <a:pt x="149535" y="66457"/>
                    <a:pt x="149383" y="65388"/>
                  </a:cubicBezTo>
                  <a:cubicBezTo>
                    <a:pt x="149230" y="64318"/>
                    <a:pt x="148710" y="63280"/>
                    <a:pt x="148527" y="62210"/>
                  </a:cubicBezTo>
                  <a:cubicBezTo>
                    <a:pt x="148344" y="61141"/>
                    <a:pt x="147000" y="60316"/>
                    <a:pt x="146786" y="59247"/>
                  </a:cubicBezTo>
                  <a:cubicBezTo>
                    <a:pt x="146572" y="58209"/>
                    <a:pt x="146542" y="57109"/>
                    <a:pt x="146267" y="56070"/>
                  </a:cubicBezTo>
                  <a:cubicBezTo>
                    <a:pt x="145961" y="55001"/>
                    <a:pt x="146939" y="53596"/>
                    <a:pt x="146603" y="52557"/>
                  </a:cubicBezTo>
                  <a:cubicBezTo>
                    <a:pt x="146267" y="51519"/>
                    <a:pt x="144922" y="50816"/>
                    <a:pt x="144556" y="49808"/>
                  </a:cubicBezTo>
                  <a:cubicBezTo>
                    <a:pt x="144189" y="48800"/>
                    <a:pt x="143487" y="47914"/>
                    <a:pt x="143059" y="46936"/>
                  </a:cubicBezTo>
                  <a:cubicBezTo>
                    <a:pt x="142662" y="45928"/>
                    <a:pt x="142387" y="44890"/>
                    <a:pt x="141929" y="43881"/>
                  </a:cubicBezTo>
                  <a:cubicBezTo>
                    <a:pt x="141470" y="42904"/>
                    <a:pt x="141868" y="41499"/>
                    <a:pt x="141379" y="40552"/>
                  </a:cubicBezTo>
                  <a:cubicBezTo>
                    <a:pt x="140859" y="39574"/>
                    <a:pt x="139821" y="38902"/>
                    <a:pt x="139271" y="37955"/>
                  </a:cubicBezTo>
                  <a:cubicBezTo>
                    <a:pt x="138721" y="37039"/>
                    <a:pt x="138691" y="35756"/>
                    <a:pt x="138110" y="34870"/>
                  </a:cubicBezTo>
                  <a:cubicBezTo>
                    <a:pt x="137530" y="33953"/>
                    <a:pt x="137041" y="32915"/>
                    <a:pt x="136430" y="32029"/>
                  </a:cubicBezTo>
                  <a:cubicBezTo>
                    <a:pt x="135788" y="31143"/>
                    <a:pt x="134353" y="30868"/>
                    <a:pt x="133681" y="29982"/>
                  </a:cubicBezTo>
                  <a:cubicBezTo>
                    <a:pt x="133039" y="29127"/>
                    <a:pt x="133070" y="27691"/>
                    <a:pt x="132367" y="26866"/>
                  </a:cubicBezTo>
                  <a:cubicBezTo>
                    <a:pt x="131695" y="26011"/>
                    <a:pt x="130840" y="25308"/>
                    <a:pt x="130076" y="24483"/>
                  </a:cubicBezTo>
                  <a:cubicBezTo>
                    <a:pt x="129312" y="23689"/>
                    <a:pt x="128548" y="22925"/>
                    <a:pt x="127785" y="22162"/>
                  </a:cubicBezTo>
                  <a:cubicBezTo>
                    <a:pt x="127021" y="21398"/>
                    <a:pt x="125952" y="20940"/>
                    <a:pt x="125158" y="20206"/>
                  </a:cubicBezTo>
                  <a:cubicBezTo>
                    <a:pt x="124363" y="19473"/>
                    <a:pt x="123936" y="18282"/>
                    <a:pt x="123111" y="17579"/>
                  </a:cubicBezTo>
                  <a:cubicBezTo>
                    <a:pt x="122286" y="16877"/>
                    <a:pt x="120698" y="17121"/>
                    <a:pt x="119842" y="16480"/>
                  </a:cubicBezTo>
                  <a:cubicBezTo>
                    <a:pt x="118956" y="15808"/>
                    <a:pt x="118529" y="14586"/>
                    <a:pt x="117643" y="13975"/>
                  </a:cubicBezTo>
                  <a:cubicBezTo>
                    <a:pt x="116726" y="13364"/>
                    <a:pt x="115932" y="12569"/>
                    <a:pt x="115016" y="11989"/>
                  </a:cubicBezTo>
                  <a:cubicBezTo>
                    <a:pt x="114099" y="11409"/>
                    <a:pt x="112908" y="11286"/>
                    <a:pt x="111961" y="10736"/>
                  </a:cubicBezTo>
                  <a:cubicBezTo>
                    <a:pt x="111014" y="10187"/>
                    <a:pt x="110250" y="9362"/>
                    <a:pt x="109303" y="8842"/>
                  </a:cubicBezTo>
                  <a:cubicBezTo>
                    <a:pt x="108356" y="8354"/>
                    <a:pt x="107317" y="7987"/>
                    <a:pt x="106309" y="7529"/>
                  </a:cubicBezTo>
                  <a:cubicBezTo>
                    <a:pt x="105332" y="7071"/>
                    <a:pt x="104446" y="6338"/>
                    <a:pt x="103438" y="5940"/>
                  </a:cubicBezTo>
                  <a:cubicBezTo>
                    <a:pt x="102460" y="5513"/>
                    <a:pt x="101177" y="5788"/>
                    <a:pt x="100169" y="5421"/>
                  </a:cubicBezTo>
                  <a:cubicBezTo>
                    <a:pt x="99130" y="5024"/>
                    <a:pt x="98000" y="5116"/>
                    <a:pt x="96961" y="4810"/>
                  </a:cubicBezTo>
                  <a:cubicBezTo>
                    <a:pt x="95923" y="4474"/>
                    <a:pt x="95037" y="3741"/>
                    <a:pt x="93998" y="3466"/>
                  </a:cubicBezTo>
                  <a:cubicBezTo>
                    <a:pt x="92929" y="3160"/>
                    <a:pt x="92043" y="2305"/>
                    <a:pt x="90974" y="2091"/>
                  </a:cubicBezTo>
                  <a:cubicBezTo>
                    <a:pt x="90594" y="2015"/>
                    <a:pt x="90202" y="1997"/>
                    <a:pt x="89807" y="1997"/>
                  </a:cubicBezTo>
                  <a:cubicBezTo>
                    <a:pt x="89448" y="1997"/>
                    <a:pt x="89085" y="2012"/>
                    <a:pt x="88727" y="2012"/>
                  </a:cubicBezTo>
                  <a:cubicBezTo>
                    <a:pt x="88371" y="2012"/>
                    <a:pt x="88018" y="1997"/>
                    <a:pt x="87675" y="1939"/>
                  </a:cubicBezTo>
                  <a:cubicBezTo>
                    <a:pt x="86605" y="1755"/>
                    <a:pt x="85506" y="1816"/>
                    <a:pt x="84437" y="1664"/>
                  </a:cubicBezTo>
                  <a:cubicBezTo>
                    <a:pt x="83367" y="1541"/>
                    <a:pt x="82359" y="717"/>
                    <a:pt x="81290" y="625"/>
                  </a:cubicBezTo>
                  <a:cubicBezTo>
                    <a:pt x="81223" y="619"/>
                    <a:pt x="81155" y="617"/>
                    <a:pt x="81088" y="617"/>
                  </a:cubicBezTo>
                  <a:cubicBezTo>
                    <a:pt x="80079" y="617"/>
                    <a:pt x="79070" y="1206"/>
                    <a:pt x="78061" y="1206"/>
                  </a:cubicBezTo>
                  <a:cubicBezTo>
                    <a:pt x="78038" y="1206"/>
                    <a:pt x="78014" y="1206"/>
                    <a:pt x="77991" y="1205"/>
                  </a:cubicBezTo>
                  <a:cubicBezTo>
                    <a:pt x="76891" y="1144"/>
                    <a:pt x="75852" y="14"/>
                    <a:pt x="74753" y="14"/>
                  </a:cubicBezTo>
                  <a:cubicBezTo>
                    <a:pt x="74020" y="14"/>
                    <a:pt x="73286" y="0"/>
                    <a:pt x="72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2" name="Google Shape;672;p28"/>
            <p:cNvSpPr/>
            <p:nvPr/>
          </p:nvSpPr>
          <p:spPr>
            <a:xfrm>
              <a:off x="4432316" y="3407105"/>
              <a:ext cx="1802963" cy="911578"/>
            </a:xfrm>
            <a:custGeom>
              <a:avLst/>
              <a:gdLst/>
              <a:ahLst/>
              <a:cxnLst/>
              <a:rect l="l" t="t" r="r" b="b"/>
              <a:pathLst>
                <a:path w="68307" h="34536" extrusionOk="0">
                  <a:moveTo>
                    <a:pt x="30732" y="1"/>
                  </a:moveTo>
                  <a:cubicBezTo>
                    <a:pt x="30640" y="1"/>
                    <a:pt x="30549" y="5"/>
                    <a:pt x="30457" y="15"/>
                  </a:cubicBezTo>
                  <a:cubicBezTo>
                    <a:pt x="29357" y="107"/>
                    <a:pt x="28196" y="138"/>
                    <a:pt x="27127" y="352"/>
                  </a:cubicBezTo>
                  <a:cubicBezTo>
                    <a:pt x="26740" y="429"/>
                    <a:pt x="26324" y="442"/>
                    <a:pt x="25901" y="442"/>
                  </a:cubicBezTo>
                  <a:cubicBezTo>
                    <a:pt x="25680" y="442"/>
                    <a:pt x="25456" y="439"/>
                    <a:pt x="25234" y="439"/>
                  </a:cubicBezTo>
                  <a:cubicBezTo>
                    <a:pt x="24707" y="439"/>
                    <a:pt x="24185" y="459"/>
                    <a:pt x="23706" y="596"/>
                  </a:cubicBezTo>
                  <a:cubicBezTo>
                    <a:pt x="22637" y="932"/>
                    <a:pt x="21812" y="2062"/>
                    <a:pt x="20773" y="2490"/>
                  </a:cubicBezTo>
                  <a:cubicBezTo>
                    <a:pt x="19765" y="2918"/>
                    <a:pt x="18604" y="3101"/>
                    <a:pt x="17627" y="3620"/>
                  </a:cubicBezTo>
                  <a:cubicBezTo>
                    <a:pt x="16649" y="4140"/>
                    <a:pt x="15336" y="4262"/>
                    <a:pt x="14419" y="4873"/>
                  </a:cubicBezTo>
                  <a:cubicBezTo>
                    <a:pt x="13503" y="5484"/>
                    <a:pt x="13442" y="7317"/>
                    <a:pt x="12586" y="8050"/>
                  </a:cubicBezTo>
                  <a:cubicBezTo>
                    <a:pt x="11731" y="8752"/>
                    <a:pt x="10692" y="9180"/>
                    <a:pt x="9929" y="9974"/>
                  </a:cubicBezTo>
                  <a:cubicBezTo>
                    <a:pt x="9165" y="10769"/>
                    <a:pt x="7851" y="11135"/>
                    <a:pt x="7118" y="11960"/>
                  </a:cubicBezTo>
                  <a:cubicBezTo>
                    <a:pt x="6415" y="12815"/>
                    <a:pt x="6446" y="14251"/>
                    <a:pt x="5835" y="15167"/>
                  </a:cubicBezTo>
                  <a:cubicBezTo>
                    <a:pt x="5194" y="16084"/>
                    <a:pt x="3972" y="16634"/>
                    <a:pt x="3422" y="17611"/>
                  </a:cubicBezTo>
                  <a:cubicBezTo>
                    <a:pt x="2902" y="18619"/>
                    <a:pt x="2291" y="19597"/>
                    <a:pt x="1864" y="20605"/>
                  </a:cubicBezTo>
                  <a:cubicBezTo>
                    <a:pt x="1436" y="21644"/>
                    <a:pt x="1008" y="22743"/>
                    <a:pt x="703" y="23813"/>
                  </a:cubicBezTo>
                  <a:cubicBezTo>
                    <a:pt x="367" y="24882"/>
                    <a:pt x="428" y="26073"/>
                    <a:pt x="214" y="27173"/>
                  </a:cubicBezTo>
                  <a:cubicBezTo>
                    <a:pt x="0" y="28273"/>
                    <a:pt x="978" y="29495"/>
                    <a:pt x="886" y="30594"/>
                  </a:cubicBezTo>
                  <a:cubicBezTo>
                    <a:pt x="764" y="31725"/>
                    <a:pt x="61" y="32122"/>
                    <a:pt x="61" y="33252"/>
                  </a:cubicBezTo>
                  <a:cubicBezTo>
                    <a:pt x="1589" y="33802"/>
                    <a:pt x="1467" y="34535"/>
                    <a:pt x="3086" y="34535"/>
                  </a:cubicBezTo>
                  <a:cubicBezTo>
                    <a:pt x="4705" y="34535"/>
                    <a:pt x="4705" y="33497"/>
                    <a:pt x="6324" y="33497"/>
                  </a:cubicBezTo>
                  <a:cubicBezTo>
                    <a:pt x="7943" y="33497"/>
                    <a:pt x="7943" y="33160"/>
                    <a:pt x="9562" y="33160"/>
                  </a:cubicBezTo>
                  <a:cubicBezTo>
                    <a:pt x="11181" y="33160"/>
                    <a:pt x="11150" y="33313"/>
                    <a:pt x="12770" y="33313"/>
                  </a:cubicBezTo>
                  <a:cubicBezTo>
                    <a:pt x="14389" y="33313"/>
                    <a:pt x="14389" y="34321"/>
                    <a:pt x="16008" y="34321"/>
                  </a:cubicBezTo>
                  <a:cubicBezTo>
                    <a:pt x="17627" y="34321"/>
                    <a:pt x="17627" y="33710"/>
                    <a:pt x="19246" y="33710"/>
                  </a:cubicBezTo>
                  <a:cubicBezTo>
                    <a:pt x="20834" y="33710"/>
                    <a:pt x="20865" y="34321"/>
                    <a:pt x="22484" y="34321"/>
                  </a:cubicBezTo>
                  <a:cubicBezTo>
                    <a:pt x="24072" y="34321"/>
                    <a:pt x="24072" y="34505"/>
                    <a:pt x="25692" y="34505"/>
                  </a:cubicBezTo>
                  <a:cubicBezTo>
                    <a:pt x="27311" y="34505"/>
                    <a:pt x="27311" y="33497"/>
                    <a:pt x="28930" y="33497"/>
                  </a:cubicBezTo>
                  <a:cubicBezTo>
                    <a:pt x="30549" y="33497"/>
                    <a:pt x="30549" y="34444"/>
                    <a:pt x="32168" y="34444"/>
                  </a:cubicBezTo>
                  <a:cubicBezTo>
                    <a:pt x="33787" y="34444"/>
                    <a:pt x="33787" y="34291"/>
                    <a:pt x="35406" y="34291"/>
                  </a:cubicBezTo>
                  <a:cubicBezTo>
                    <a:pt x="36994" y="34291"/>
                    <a:pt x="36994" y="34260"/>
                    <a:pt x="38614" y="34260"/>
                  </a:cubicBezTo>
                  <a:cubicBezTo>
                    <a:pt x="40233" y="34260"/>
                    <a:pt x="40233" y="33833"/>
                    <a:pt x="41852" y="33833"/>
                  </a:cubicBezTo>
                  <a:cubicBezTo>
                    <a:pt x="43471" y="33833"/>
                    <a:pt x="43471" y="34444"/>
                    <a:pt x="45090" y="34444"/>
                  </a:cubicBezTo>
                  <a:cubicBezTo>
                    <a:pt x="46709" y="34444"/>
                    <a:pt x="46709" y="33283"/>
                    <a:pt x="48328" y="33283"/>
                  </a:cubicBezTo>
                  <a:cubicBezTo>
                    <a:pt x="49947" y="33283"/>
                    <a:pt x="49947" y="33985"/>
                    <a:pt x="51566" y="33985"/>
                  </a:cubicBezTo>
                  <a:cubicBezTo>
                    <a:pt x="53185" y="33985"/>
                    <a:pt x="53185" y="34169"/>
                    <a:pt x="54804" y="34169"/>
                  </a:cubicBezTo>
                  <a:cubicBezTo>
                    <a:pt x="56393" y="34169"/>
                    <a:pt x="56423" y="33680"/>
                    <a:pt x="58012" y="33680"/>
                  </a:cubicBezTo>
                  <a:cubicBezTo>
                    <a:pt x="59631" y="33680"/>
                    <a:pt x="59631" y="34016"/>
                    <a:pt x="61250" y="34016"/>
                  </a:cubicBezTo>
                  <a:cubicBezTo>
                    <a:pt x="62478" y="34016"/>
                    <a:pt x="62792" y="33822"/>
                    <a:pt x="63566" y="33822"/>
                  </a:cubicBezTo>
                  <a:cubicBezTo>
                    <a:pt x="63812" y="33822"/>
                    <a:pt x="64105" y="33842"/>
                    <a:pt x="64488" y="33894"/>
                  </a:cubicBezTo>
                  <a:cubicBezTo>
                    <a:pt x="65524" y="34030"/>
                    <a:pt x="65972" y="34255"/>
                    <a:pt x="66560" y="34255"/>
                  </a:cubicBezTo>
                  <a:cubicBezTo>
                    <a:pt x="66891" y="34255"/>
                    <a:pt x="67267" y="34183"/>
                    <a:pt x="67818" y="33985"/>
                  </a:cubicBezTo>
                  <a:cubicBezTo>
                    <a:pt x="67818" y="32886"/>
                    <a:pt x="68307" y="31572"/>
                    <a:pt x="68184" y="30472"/>
                  </a:cubicBezTo>
                  <a:cubicBezTo>
                    <a:pt x="68062" y="29372"/>
                    <a:pt x="67696" y="28242"/>
                    <a:pt x="67482" y="27173"/>
                  </a:cubicBezTo>
                  <a:cubicBezTo>
                    <a:pt x="67268" y="26073"/>
                    <a:pt x="66138" y="25218"/>
                    <a:pt x="65832" y="24149"/>
                  </a:cubicBezTo>
                  <a:cubicBezTo>
                    <a:pt x="65527" y="23110"/>
                    <a:pt x="65160" y="22071"/>
                    <a:pt x="64732" y="21033"/>
                  </a:cubicBezTo>
                  <a:cubicBezTo>
                    <a:pt x="64305" y="20025"/>
                    <a:pt x="64824" y="18528"/>
                    <a:pt x="64305" y="17550"/>
                  </a:cubicBezTo>
                  <a:cubicBezTo>
                    <a:pt x="63785" y="16573"/>
                    <a:pt x="63266" y="15504"/>
                    <a:pt x="62655" y="14587"/>
                  </a:cubicBezTo>
                  <a:cubicBezTo>
                    <a:pt x="62044" y="13671"/>
                    <a:pt x="60914" y="13060"/>
                    <a:pt x="60211" y="12174"/>
                  </a:cubicBezTo>
                  <a:cubicBezTo>
                    <a:pt x="59509" y="11318"/>
                    <a:pt x="58103" y="11135"/>
                    <a:pt x="57309" y="10371"/>
                  </a:cubicBezTo>
                  <a:cubicBezTo>
                    <a:pt x="56515" y="9577"/>
                    <a:pt x="56668" y="7744"/>
                    <a:pt x="55812" y="7042"/>
                  </a:cubicBezTo>
                  <a:cubicBezTo>
                    <a:pt x="54957" y="6339"/>
                    <a:pt x="53307" y="6644"/>
                    <a:pt x="52391" y="6034"/>
                  </a:cubicBezTo>
                  <a:cubicBezTo>
                    <a:pt x="51444" y="5423"/>
                    <a:pt x="51138" y="3773"/>
                    <a:pt x="50161" y="3254"/>
                  </a:cubicBezTo>
                  <a:cubicBezTo>
                    <a:pt x="49827" y="3076"/>
                    <a:pt x="49425" y="3031"/>
                    <a:pt x="49000" y="3031"/>
                  </a:cubicBezTo>
                  <a:cubicBezTo>
                    <a:pt x="48555" y="3031"/>
                    <a:pt x="48084" y="3081"/>
                    <a:pt x="47641" y="3081"/>
                  </a:cubicBezTo>
                  <a:cubicBezTo>
                    <a:pt x="47271" y="3081"/>
                    <a:pt x="46919" y="3046"/>
                    <a:pt x="46617" y="2918"/>
                  </a:cubicBezTo>
                  <a:cubicBezTo>
                    <a:pt x="45609" y="2490"/>
                    <a:pt x="44570" y="2093"/>
                    <a:pt x="43532" y="1787"/>
                  </a:cubicBezTo>
                  <a:cubicBezTo>
                    <a:pt x="42463" y="1451"/>
                    <a:pt x="41363" y="1482"/>
                    <a:pt x="40263" y="1268"/>
                  </a:cubicBezTo>
                  <a:cubicBezTo>
                    <a:pt x="39224" y="1024"/>
                    <a:pt x="38155" y="810"/>
                    <a:pt x="37056" y="657"/>
                  </a:cubicBezTo>
                  <a:cubicBezTo>
                    <a:pt x="36322" y="576"/>
                    <a:pt x="35616" y="562"/>
                    <a:pt x="34892" y="562"/>
                  </a:cubicBezTo>
                  <a:cubicBezTo>
                    <a:pt x="34530" y="562"/>
                    <a:pt x="34164" y="565"/>
                    <a:pt x="33787" y="565"/>
                  </a:cubicBezTo>
                  <a:cubicBezTo>
                    <a:pt x="32751" y="565"/>
                    <a:pt x="31740" y="1"/>
                    <a:pt x="30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73" name="Google Shape;673;p28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674" name="Google Shape;674;p28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675" name="Google Shape;675;p28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76" name="Google Shape;676;p28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77" name="Google Shape;677;p28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678" name="Google Shape;678;p28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79" name="Google Shape;679;p28"/>
          <p:cNvGrpSpPr/>
          <p:nvPr/>
        </p:nvGrpSpPr>
        <p:grpSpPr>
          <a:xfrm>
            <a:off x="7481872" y="4867204"/>
            <a:ext cx="1768475" cy="893517"/>
            <a:chOff x="1866724" y="1193292"/>
            <a:chExt cx="6154785" cy="3109690"/>
          </a:xfrm>
        </p:grpSpPr>
        <p:sp>
          <p:nvSpPr>
            <p:cNvPr id="680" name="Google Shape;680;p28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1" name="Google Shape;681;p28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82" name="Google Shape;682;p28"/>
          <p:cNvGrpSpPr/>
          <p:nvPr/>
        </p:nvGrpSpPr>
        <p:grpSpPr>
          <a:xfrm>
            <a:off x="1535767" y="4238631"/>
            <a:ext cx="2312947" cy="1464231"/>
            <a:chOff x="1267583" y="1668729"/>
            <a:chExt cx="5948938" cy="3766026"/>
          </a:xfrm>
        </p:grpSpPr>
        <p:sp>
          <p:nvSpPr>
            <p:cNvPr id="683" name="Google Shape;683;p28"/>
            <p:cNvSpPr/>
            <p:nvPr/>
          </p:nvSpPr>
          <p:spPr>
            <a:xfrm>
              <a:off x="1273066" y="2429246"/>
              <a:ext cx="5943455" cy="3005509"/>
            </a:xfrm>
            <a:custGeom>
              <a:avLst/>
              <a:gdLst/>
              <a:ahLst/>
              <a:cxnLst/>
              <a:rect l="l" t="t" r="r" b="b"/>
              <a:pathLst>
                <a:path w="33604" h="16993" extrusionOk="0">
                  <a:moveTo>
                    <a:pt x="15130" y="0"/>
                  </a:moveTo>
                  <a:cubicBezTo>
                    <a:pt x="15086" y="0"/>
                    <a:pt x="15043" y="3"/>
                    <a:pt x="14999" y="8"/>
                  </a:cubicBezTo>
                  <a:cubicBezTo>
                    <a:pt x="14450" y="38"/>
                    <a:pt x="13900" y="69"/>
                    <a:pt x="13350" y="160"/>
                  </a:cubicBezTo>
                  <a:cubicBezTo>
                    <a:pt x="13165" y="204"/>
                    <a:pt x="12968" y="213"/>
                    <a:pt x="12767" y="213"/>
                  </a:cubicBezTo>
                  <a:cubicBezTo>
                    <a:pt x="12634" y="213"/>
                    <a:pt x="12499" y="209"/>
                    <a:pt x="12364" y="209"/>
                  </a:cubicBezTo>
                  <a:cubicBezTo>
                    <a:pt x="12129" y="209"/>
                    <a:pt x="11894" y="220"/>
                    <a:pt x="11670" y="283"/>
                  </a:cubicBezTo>
                  <a:cubicBezTo>
                    <a:pt x="11120" y="435"/>
                    <a:pt x="10753" y="1016"/>
                    <a:pt x="10234" y="1230"/>
                  </a:cubicBezTo>
                  <a:cubicBezTo>
                    <a:pt x="9715" y="1382"/>
                    <a:pt x="9195" y="1566"/>
                    <a:pt x="8707" y="1780"/>
                  </a:cubicBezTo>
                  <a:cubicBezTo>
                    <a:pt x="8218" y="2024"/>
                    <a:pt x="7576" y="2085"/>
                    <a:pt x="7118" y="2390"/>
                  </a:cubicBezTo>
                  <a:cubicBezTo>
                    <a:pt x="6660" y="2696"/>
                    <a:pt x="6629" y="3582"/>
                    <a:pt x="6232" y="3948"/>
                  </a:cubicBezTo>
                  <a:cubicBezTo>
                    <a:pt x="5804" y="4284"/>
                    <a:pt x="5255" y="4529"/>
                    <a:pt x="4888" y="4895"/>
                  </a:cubicBezTo>
                  <a:cubicBezTo>
                    <a:pt x="4491" y="5293"/>
                    <a:pt x="3849" y="5445"/>
                    <a:pt x="3483" y="5873"/>
                  </a:cubicBezTo>
                  <a:cubicBezTo>
                    <a:pt x="3147" y="6301"/>
                    <a:pt x="3147" y="7003"/>
                    <a:pt x="2872" y="7462"/>
                  </a:cubicBezTo>
                  <a:cubicBezTo>
                    <a:pt x="2566" y="7889"/>
                    <a:pt x="1925" y="8164"/>
                    <a:pt x="1680" y="8653"/>
                  </a:cubicBezTo>
                  <a:cubicBezTo>
                    <a:pt x="1405" y="9142"/>
                    <a:pt x="1100" y="9630"/>
                    <a:pt x="917" y="10119"/>
                  </a:cubicBezTo>
                  <a:cubicBezTo>
                    <a:pt x="703" y="10639"/>
                    <a:pt x="489" y="11188"/>
                    <a:pt x="336" y="11708"/>
                  </a:cubicBezTo>
                  <a:cubicBezTo>
                    <a:pt x="183" y="12227"/>
                    <a:pt x="214" y="12807"/>
                    <a:pt x="122" y="13357"/>
                  </a:cubicBezTo>
                  <a:cubicBezTo>
                    <a:pt x="0" y="13907"/>
                    <a:pt x="489" y="14488"/>
                    <a:pt x="428" y="15038"/>
                  </a:cubicBezTo>
                  <a:cubicBezTo>
                    <a:pt x="367" y="15587"/>
                    <a:pt x="61" y="15801"/>
                    <a:pt x="61" y="16351"/>
                  </a:cubicBezTo>
                  <a:cubicBezTo>
                    <a:pt x="825" y="16626"/>
                    <a:pt x="733" y="16993"/>
                    <a:pt x="1528" y="16993"/>
                  </a:cubicBezTo>
                  <a:cubicBezTo>
                    <a:pt x="2322" y="16993"/>
                    <a:pt x="2322" y="16473"/>
                    <a:pt x="3116" y="16473"/>
                  </a:cubicBezTo>
                  <a:cubicBezTo>
                    <a:pt x="3941" y="16473"/>
                    <a:pt x="3910" y="16290"/>
                    <a:pt x="4705" y="16290"/>
                  </a:cubicBezTo>
                  <a:cubicBezTo>
                    <a:pt x="5499" y="16290"/>
                    <a:pt x="5499" y="16382"/>
                    <a:pt x="6293" y="16382"/>
                  </a:cubicBezTo>
                  <a:cubicBezTo>
                    <a:pt x="7087" y="16382"/>
                    <a:pt x="7118" y="16870"/>
                    <a:pt x="7912" y="16870"/>
                  </a:cubicBezTo>
                  <a:cubicBezTo>
                    <a:pt x="8707" y="16870"/>
                    <a:pt x="8676" y="16565"/>
                    <a:pt x="9470" y="16565"/>
                  </a:cubicBezTo>
                  <a:cubicBezTo>
                    <a:pt x="10264" y="16565"/>
                    <a:pt x="10264" y="16870"/>
                    <a:pt x="11089" y="16870"/>
                  </a:cubicBezTo>
                  <a:cubicBezTo>
                    <a:pt x="11884" y="16870"/>
                    <a:pt x="11884" y="16962"/>
                    <a:pt x="12678" y="16962"/>
                  </a:cubicBezTo>
                  <a:cubicBezTo>
                    <a:pt x="13472" y="16962"/>
                    <a:pt x="13472" y="16473"/>
                    <a:pt x="14266" y="16473"/>
                  </a:cubicBezTo>
                  <a:cubicBezTo>
                    <a:pt x="15061" y="16473"/>
                    <a:pt x="15061" y="16932"/>
                    <a:pt x="15855" y="16932"/>
                  </a:cubicBezTo>
                  <a:cubicBezTo>
                    <a:pt x="16649" y="16932"/>
                    <a:pt x="16649" y="16870"/>
                    <a:pt x="17443" y="16870"/>
                  </a:cubicBezTo>
                  <a:cubicBezTo>
                    <a:pt x="18238" y="16870"/>
                    <a:pt x="18238" y="16840"/>
                    <a:pt x="19032" y="16840"/>
                  </a:cubicBezTo>
                  <a:cubicBezTo>
                    <a:pt x="19826" y="16840"/>
                    <a:pt x="19826" y="16626"/>
                    <a:pt x="20620" y="16626"/>
                  </a:cubicBezTo>
                  <a:cubicBezTo>
                    <a:pt x="21415" y="16626"/>
                    <a:pt x="21415" y="16932"/>
                    <a:pt x="22209" y="16932"/>
                  </a:cubicBezTo>
                  <a:cubicBezTo>
                    <a:pt x="23003" y="16932"/>
                    <a:pt x="22973" y="16351"/>
                    <a:pt x="23767" y="16351"/>
                  </a:cubicBezTo>
                  <a:cubicBezTo>
                    <a:pt x="24561" y="16351"/>
                    <a:pt x="24561" y="16687"/>
                    <a:pt x="25355" y="16687"/>
                  </a:cubicBezTo>
                  <a:cubicBezTo>
                    <a:pt x="26150" y="16687"/>
                    <a:pt x="26150" y="16809"/>
                    <a:pt x="26944" y="16809"/>
                  </a:cubicBezTo>
                  <a:cubicBezTo>
                    <a:pt x="27738" y="16809"/>
                    <a:pt x="27738" y="16534"/>
                    <a:pt x="28532" y="16534"/>
                  </a:cubicBezTo>
                  <a:cubicBezTo>
                    <a:pt x="29327" y="16534"/>
                    <a:pt x="29327" y="16718"/>
                    <a:pt x="30121" y="16718"/>
                  </a:cubicBezTo>
                  <a:cubicBezTo>
                    <a:pt x="30732" y="16718"/>
                    <a:pt x="30891" y="16627"/>
                    <a:pt x="31293" y="16627"/>
                  </a:cubicBezTo>
                  <a:cubicBezTo>
                    <a:pt x="31414" y="16627"/>
                    <a:pt x="31557" y="16635"/>
                    <a:pt x="31740" y="16657"/>
                  </a:cubicBezTo>
                  <a:cubicBezTo>
                    <a:pt x="32226" y="16715"/>
                    <a:pt x="32440" y="16823"/>
                    <a:pt x="32727" y="16823"/>
                  </a:cubicBezTo>
                  <a:cubicBezTo>
                    <a:pt x="32892" y="16823"/>
                    <a:pt x="33081" y="16787"/>
                    <a:pt x="33359" y="16687"/>
                  </a:cubicBezTo>
                  <a:cubicBezTo>
                    <a:pt x="33359" y="16137"/>
                    <a:pt x="33603" y="15496"/>
                    <a:pt x="33542" y="14976"/>
                  </a:cubicBezTo>
                  <a:cubicBezTo>
                    <a:pt x="33481" y="14427"/>
                    <a:pt x="33298" y="13877"/>
                    <a:pt x="33176" y="13327"/>
                  </a:cubicBezTo>
                  <a:cubicBezTo>
                    <a:pt x="33084" y="12807"/>
                    <a:pt x="32534" y="12380"/>
                    <a:pt x="32382" y="11860"/>
                  </a:cubicBezTo>
                  <a:cubicBezTo>
                    <a:pt x="32229" y="11341"/>
                    <a:pt x="32046" y="10822"/>
                    <a:pt x="31832" y="10333"/>
                  </a:cubicBezTo>
                  <a:cubicBezTo>
                    <a:pt x="31648" y="9814"/>
                    <a:pt x="31893" y="9081"/>
                    <a:pt x="31618" y="8622"/>
                  </a:cubicBezTo>
                  <a:cubicBezTo>
                    <a:pt x="31373" y="8134"/>
                    <a:pt x="31129" y="7584"/>
                    <a:pt x="30824" y="7156"/>
                  </a:cubicBezTo>
                  <a:cubicBezTo>
                    <a:pt x="30518" y="6698"/>
                    <a:pt x="29968" y="6392"/>
                    <a:pt x="29632" y="5965"/>
                  </a:cubicBezTo>
                  <a:cubicBezTo>
                    <a:pt x="29266" y="5568"/>
                    <a:pt x="28563" y="5445"/>
                    <a:pt x="28196" y="5079"/>
                  </a:cubicBezTo>
                  <a:cubicBezTo>
                    <a:pt x="27799" y="4682"/>
                    <a:pt x="27891" y="3765"/>
                    <a:pt x="27463" y="3429"/>
                  </a:cubicBezTo>
                  <a:cubicBezTo>
                    <a:pt x="27036" y="3093"/>
                    <a:pt x="26211" y="3246"/>
                    <a:pt x="25783" y="2940"/>
                  </a:cubicBezTo>
                  <a:cubicBezTo>
                    <a:pt x="25325" y="2635"/>
                    <a:pt x="25142" y="1841"/>
                    <a:pt x="24683" y="1566"/>
                  </a:cubicBezTo>
                  <a:cubicBezTo>
                    <a:pt x="24525" y="1486"/>
                    <a:pt x="24337" y="1465"/>
                    <a:pt x="24139" y="1465"/>
                  </a:cubicBezTo>
                  <a:cubicBezTo>
                    <a:pt x="23908" y="1465"/>
                    <a:pt x="23663" y="1494"/>
                    <a:pt x="23434" y="1494"/>
                  </a:cubicBezTo>
                  <a:cubicBezTo>
                    <a:pt x="23256" y="1494"/>
                    <a:pt x="23087" y="1476"/>
                    <a:pt x="22942" y="1413"/>
                  </a:cubicBezTo>
                  <a:cubicBezTo>
                    <a:pt x="22423" y="1199"/>
                    <a:pt x="21903" y="1016"/>
                    <a:pt x="21415" y="833"/>
                  </a:cubicBezTo>
                  <a:cubicBezTo>
                    <a:pt x="20895" y="680"/>
                    <a:pt x="20345" y="710"/>
                    <a:pt x="19796" y="619"/>
                  </a:cubicBezTo>
                  <a:cubicBezTo>
                    <a:pt x="19276" y="466"/>
                    <a:pt x="18757" y="374"/>
                    <a:pt x="18238" y="313"/>
                  </a:cubicBezTo>
                  <a:cubicBezTo>
                    <a:pt x="17849" y="292"/>
                    <a:pt x="17475" y="270"/>
                    <a:pt x="17095" y="270"/>
                  </a:cubicBezTo>
                  <a:cubicBezTo>
                    <a:pt x="16938" y="270"/>
                    <a:pt x="16780" y="274"/>
                    <a:pt x="16619" y="283"/>
                  </a:cubicBezTo>
                  <a:cubicBezTo>
                    <a:pt x="16114" y="283"/>
                    <a:pt x="15610" y="0"/>
                    <a:pt x="151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4" name="Google Shape;684;p28"/>
            <p:cNvSpPr/>
            <p:nvPr/>
          </p:nvSpPr>
          <p:spPr>
            <a:xfrm>
              <a:off x="1267583" y="3748831"/>
              <a:ext cx="5948938" cy="1680595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37"/>
                    <a:pt x="30641" y="489"/>
                  </a:cubicBezTo>
                  <a:cubicBezTo>
                    <a:pt x="30610" y="520"/>
                    <a:pt x="30519" y="550"/>
                    <a:pt x="30457" y="550"/>
                  </a:cubicBezTo>
                  <a:cubicBezTo>
                    <a:pt x="30366" y="948"/>
                    <a:pt x="30244" y="1345"/>
                    <a:pt x="30060" y="1742"/>
                  </a:cubicBezTo>
                  <a:cubicBezTo>
                    <a:pt x="30034" y="1821"/>
                    <a:pt x="29939" y="1901"/>
                    <a:pt x="29834" y="1901"/>
                  </a:cubicBezTo>
                  <a:cubicBezTo>
                    <a:pt x="29818" y="1901"/>
                    <a:pt x="29802" y="1899"/>
                    <a:pt x="29785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39"/>
                    <a:pt x="27597" y="3739"/>
                  </a:cubicBezTo>
                  <a:cubicBezTo>
                    <a:pt x="27552" y="3739"/>
                    <a:pt x="27505" y="3724"/>
                    <a:pt x="27464" y="3697"/>
                  </a:cubicBezTo>
                  <a:cubicBezTo>
                    <a:pt x="27341" y="3636"/>
                    <a:pt x="27250" y="3605"/>
                    <a:pt x="27189" y="3544"/>
                  </a:cubicBezTo>
                  <a:cubicBezTo>
                    <a:pt x="27189" y="4399"/>
                    <a:pt x="26975" y="5408"/>
                    <a:pt x="26486" y="6019"/>
                  </a:cubicBezTo>
                  <a:cubicBezTo>
                    <a:pt x="26291" y="6254"/>
                    <a:pt x="26104" y="6349"/>
                    <a:pt x="25927" y="6349"/>
                  </a:cubicBezTo>
                  <a:cubicBezTo>
                    <a:pt x="25578" y="6349"/>
                    <a:pt x="25274" y="5977"/>
                    <a:pt x="25050" y="5591"/>
                  </a:cubicBezTo>
                  <a:cubicBezTo>
                    <a:pt x="24898" y="5805"/>
                    <a:pt x="24714" y="5988"/>
                    <a:pt x="24531" y="6171"/>
                  </a:cubicBezTo>
                  <a:cubicBezTo>
                    <a:pt x="24485" y="6217"/>
                    <a:pt x="24424" y="6240"/>
                    <a:pt x="24367" y="6240"/>
                  </a:cubicBezTo>
                  <a:cubicBezTo>
                    <a:pt x="24310" y="6240"/>
                    <a:pt x="24256" y="6217"/>
                    <a:pt x="24226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57"/>
                  </a:cubicBezTo>
                  <a:cubicBezTo>
                    <a:pt x="21843" y="5957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1" y="6689"/>
                    <a:pt x="19379" y="6423"/>
                    <a:pt x="19032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9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2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3" y="6243"/>
                    <a:pt x="15117" y="6209"/>
                    <a:pt x="15009" y="6209"/>
                  </a:cubicBezTo>
                  <a:cubicBezTo>
                    <a:pt x="14713" y="6209"/>
                    <a:pt x="14560" y="6466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9" y="6777"/>
                    <a:pt x="12648" y="6996"/>
                  </a:cubicBezTo>
                  <a:cubicBezTo>
                    <a:pt x="12526" y="7088"/>
                    <a:pt x="12403" y="7179"/>
                    <a:pt x="12251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8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8" y="6315"/>
                    <a:pt x="9445" y="6551"/>
                    <a:pt x="9088" y="6551"/>
                  </a:cubicBezTo>
                  <a:cubicBezTo>
                    <a:pt x="8889" y="6551"/>
                    <a:pt x="8689" y="6479"/>
                    <a:pt x="8493" y="6293"/>
                  </a:cubicBezTo>
                  <a:cubicBezTo>
                    <a:pt x="8260" y="6082"/>
                    <a:pt x="8067" y="6001"/>
                    <a:pt x="7895" y="6001"/>
                  </a:cubicBezTo>
                  <a:cubicBezTo>
                    <a:pt x="7324" y="6001"/>
                    <a:pt x="6999" y="6904"/>
                    <a:pt x="6294" y="6904"/>
                  </a:cubicBezTo>
                  <a:cubicBezTo>
                    <a:pt x="5988" y="6904"/>
                    <a:pt x="5744" y="6752"/>
                    <a:pt x="5560" y="6538"/>
                  </a:cubicBezTo>
                  <a:cubicBezTo>
                    <a:pt x="5555" y="6528"/>
                    <a:pt x="5545" y="6523"/>
                    <a:pt x="5533" y="6523"/>
                  </a:cubicBezTo>
                  <a:cubicBezTo>
                    <a:pt x="5354" y="6523"/>
                    <a:pt x="4544" y="7493"/>
                    <a:pt x="4430" y="7607"/>
                  </a:cubicBezTo>
                  <a:cubicBezTo>
                    <a:pt x="4381" y="7656"/>
                    <a:pt x="4318" y="7680"/>
                    <a:pt x="4255" y="7680"/>
                  </a:cubicBezTo>
                  <a:cubicBezTo>
                    <a:pt x="4161" y="7680"/>
                    <a:pt x="4070" y="7625"/>
                    <a:pt x="4033" y="7515"/>
                  </a:cubicBezTo>
                  <a:cubicBezTo>
                    <a:pt x="4002" y="7363"/>
                    <a:pt x="3941" y="7179"/>
                    <a:pt x="3911" y="7027"/>
                  </a:cubicBezTo>
                  <a:cubicBezTo>
                    <a:pt x="3794" y="7053"/>
                    <a:pt x="3679" y="7066"/>
                    <a:pt x="3567" y="7066"/>
                  </a:cubicBezTo>
                  <a:cubicBezTo>
                    <a:pt x="3031" y="7066"/>
                    <a:pt x="2548" y="6778"/>
                    <a:pt x="2170" y="6324"/>
                  </a:cubicBezTo>
                  <a:cubicBezTo>
                    <a:pt x="1992" y="6117"/>
                    <a:pt x="1443" y="5252"/>
                    <a:pt x="1131" y="5252"/>
                  </a:cubicBezTo>
                  <a:cubicBezTo>
                    <a:pt x="1120" y="5252"/>
                    <a:pt x="1110" y="5253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4"/>
                    <a:pt x="734" y="9501"/>
                    <a:pt x="1528" y="9501"/>
                  </a:cubicBezTo>
                  <a:cubicBezTo>
                    <a:pt x="2322" y="9501"/>
                    <a:pt x="2322" y="8982"/>
                    <a:pt x="3117" y="8982"/>
                  </a:cubicBezTo>
                  <a:cubicBezTo>
                    <a:pt x="3941" y="8982"/>
                    <a:pt x="3911" y="8829"/>
                    <a:pt x="4705" y="8829"/>
                  </a:cubicBezTo>
                  <a:cubicBezTo>
                    <a:pt x="5499" y="8829"/>
                    <a:pt x="5499" y="8921"/>
                    <a:pt x="6294" y="8921"/>
                  </a:cubicBezTo>
                  <a:cubicBezTo>
                    <a:pt x="7088" y="8921"/>
                    <a:pt x="7118" y="9409"/>
                    <a:pt x="7913" y="9409"/>
                  </a:cubicBezTo>
                  <a:cubicBezTo>
                    <a:pt x="8707" y="9409"/>
                    <a:pt x="8676" y="9104"/>
                    <a:pt x="9471" y="9104"/>
                  </a:cubicBezTo>
                  <a:cubicBezTo>
                    <a:pt x="1026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3" y="9501"/>
                    <a:pt x="13473" y="9012"/>
                    <a:pt x="14267" y="9012"/>
                  </a:cubicBezTo>
                  <a:cubicBezTo>
                    <a:pt x="15061" y="9012"/>
                    <a:pt x="15061" y="9471"/>
                    <a:pt x="15855" y="9471"/>
                  </a:cubicBezTo>
                  <a:cubicBezTo>
                    <a:pt x="16650" y="9471"/>
                    <a:pt x="16650" y="9409"/>
                    <a:pt x="17444" y="9409"/>
                  </a:cubicBezTo>
                  <a:cubicBezTo>
                    <a:pt x="18238" y="9409"/>
                    <a:pt x="18238" y="9379"/>
                    <a:pt x="19032" y="9379"/>
                  </a:cubicBezTo>
                  <a:cubicBezTo>
                    <a:pt x="19827" y="9379"/>
                    <a:pt x="19827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48"/>
                    <a:pt x="26975" y="9348"/>
                  </a:cubicBezTo>
                  <a:cubicBezTo>
                    <a:pt x="27769" y="934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63" y="9257"/>
                    <a:pt x="30922" y="9166"/>
                    <a:pt x="31324" y="9166"/>
                  </a:cubicBezTo>
                  <a:cubicBezTo>
                    <a:pt x="31445" y="9166"/>
                    <a:pt x="31588" y="9174"/>
                    <a:pt x="31771" y="9196"/>
                  </a:cubicBezTo>
                  <a:cubicBezTo>
                    <a:pt x="32257" y="9254"/>
                    <a:pt x="32471" y="9362"/>
                    <a:pt x="32750" y="9362"/>
                  </a:cubicBezTo>
                  <a:cubicBezTo>
                    <a:pt x="32911" y="9362"/>
                    <a:pt x="33093" y="9326"/>
                    <a:pt x="33360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512" y="6966"/>
                    <a:pt x="33329" y="6416"/>
                    <a:pt x="33207" y="5866"/>
                  </a:cubicBezTo>
                  <a:cubicBezTo>
                    <a:pt x="33115" y="5346"/>
                    <a:pt x="32565" y="4919"/>
                    <a:pt x="32413" y="4399"/>
                  </a:cubicBezTo>
                  <a:cubicBezTo>
                    <a:pt x="32260" y="3880"/>
                    <a:pt x="32077" y="3361"/>
                    <a:pt x="31863" y="2872"/>
                  </a:cubicBezTo>
                  <a:cubicBezTo>
                    <a:pt x="31649" y="2353"/>
                    <a:pt x="31924" y="1620"/>
                    <a:pt x="31649" y="1161"/>
                  </a:cubicBezTo>
                  <a:cubicBezTo>
                    <a:pt x="31466" y="764"/>
                    <a:pt x="3128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5" name="Google Shape;685;p28"/>
            <p:cNvSpPr/>
            <p:nvPr/>
          </p:nvSpPr>
          <p:spPr>
            <a:xfrm>
              <a:off x="1694355" y="3551274"/>
              <a:ext cx="313586" cy="311817"/>
            </a:xfrm>
            <a:custGeom>
              <a:avLst/>
              <a:gdLst/>
              <a:ahLst/>
              <a:cxnLst/>
              <a:rect l="l" t="t" r="r" b="b"/>
              <a:pathLst>
                <a:path w="1773" h="1763" extrusionOk="0">
                  <a:moveTo>
                    <a:pt x="765" y="1"/>
                  </a:moveTo>
                  <a:cubicBezTo>
                    <a:pt x="622" y="1"/>
                    <a:pt x="480" y="28"/>
                    <a:pt x="337" y="109"/>
                  </a:cubicBezTo>
                  <a:cubicBezTo>
                    <a:pt x="154" y="262"/>
                    <a:pt x="32" y="445"/>
                    <a:pt x="1" y="690"/>
                  </a:cubicBezTo>
                  <a:cubicBezTo>
                    <a:pt x="1" y="904"/>
                    <a:pt x="93" y="1118"/>
                    <a:pt x="245" y="1270"/>
                  </a:cubicBezTo>
                  <a:cubicBezTo>
                    <a:pt x="368" y="1454"/>
                    <a:pt x="490" y="1698"/>
                    <a:pt x="704" y="1759"/>
                  </a:cubicBezTo>
                  <a:cubicBezTo>
                    <a:pt x="720" y="1761"/>
                    <a:pt x="736" y="1762"/>
                    <a:pt x="752" y="1762"/>
                  </a:cubicBezTo>
                  <a:cubicBezTo>
                    <a:pt x="949" y="1762"/>
                    <a:pt x="1145" y="1597"/>
                    <a:pt x="1315" y="1484"/>
                  </a:cubicBezTo>
                  <a:cubicBezTo>
                    <a:pt x="1498" y="1331"/>
                    <a:pt x="1742" y="1179"/>
                    <a:pt x="1773" y="965"/>
                  </a:cubicBezTo>
                  <a:cubicBezTo>
                    <a:pt x="1773" y="751"/>
                    <a:pt x="1681" y="507"/>
                    <a:pt x="1528" y="354"/>
                  </a:cubicBezTo>
                  <a:cubicBezTo>
                    <a:pt x="1406" y="171"/>
                    <a:pt x="1192" y="48"/>
                    <a:pt x="979" y="18"/>
                  </a:cubicBezTo>
                  <a:cubicBezTo>
                    <a:pt x="907" y="8"/>
                    <a:pt x="836" y="1"/>
                    <a:pt x="7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6" name="Google Shape;686;p28"/>
            <p:cNvSpPr/>
            <p:nvPr/>
          </p:nvSpPr>
          <p:spPr>
            <a:xfrm>
              <a:off x="1634929" y="3145016"/>
              <a:ext cx="133889" cy="101876"/>
            </a:xfrm>
            <a:custGeom>
              <a:avLst/>
              <a:gdLst/>
              <a:ahLst/>
              <a:cxnLst/>
              <a:rect l="l" t="t" r="r" b="b"/>
              <a:pathLst>
                <a:path w="757" h="576" extrusionOk="0">
                  <a:moveTo>
                    <a:pt x="379" y="1"/>
                  </a:moveTo>
                  <a:cubicBezTo>
                    <a:pt x="321" y="1"/>
                    <a:pt x="263" y="18"/>
                    <a:pt x="215" y="54"/>
                  </a:cubicBezTo>
                  <a:cubicBezTo>
                    <a:pt x="1" y="207"/>
                    <a:pt x="93" y="512"/>
                    <a:pt x="337" y="574"/>
                  </a:cubicBezTo>
                  <a:cubicBezTo>
                    <a:pt x="351" y="575"/>
                    <a:pt x="365" y="576"/>
                    <a:pt x="379" y="576"/>
                  </a:cubicBezTo>
                  <a:cubicBezTo>
                    <a:pt x="627" y="576"/>
                    <a:pt x="757" y="318"/>
                    <a:pt x="612" y="115"/>
                  </a:cubicBezTo>
                  <a:cubicBezTo>
                    <a:pt x="556" y="41"/>
                    <a:pt x="467" y="1"/>
                    <a:pt x="3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7" name="Google Shape;687;p28"/>
            <p:cNvSpPr/>
            <p:nvPr/>
          </p:nvSpPr>
          <p:spPr>
            <a:xfrm>
              <a:off x="1316220" y="3436843"/>
              <a:ext cx="131766" cy="106828"/>
            </a:xfrm>
            <a:custGeom>
              <a:avLst/>
              <a:gdLst/>
              <a:ahLst/>
              <a:cxnLst/>
              <a:rect l="l" t="t" r="r" b="b"/>
              <a:pathLst>
                <a:path w="745" h="604" extrusionOk="0">
                  <a:moveTo>
                    <a:pt x="317" y="1"/>
                  </a:moveTo>
                  <a:cubicBezTo>
                    <a:pt x="259" y="1"/>
                    <a:pt x="202" y="18"/>
                    <a:pt x="153" y="54"/>
                  </a:cubicBezTo>
                  <a:cubicBezTo>
                    <a:pt x="31" y="145"/>
                    <a:pt x="1" y="329"/>
                    <a:pt x="92" y="451"/>
                  </a:cubicBezTo>
                  <a:cubicBezTo>
                    <a:pt x="155" y="559"/>
                    <a:pt x="245" y="604"/>
                    <a:pt x="333" y="604"/>
                  </a:cubicBezTo>
                  <a:cubicBezTo>
                    <a:pt x="544" y="604"/>
                    <a:pt x="744" y="352"/>
                    <a:pt x="550" y="115"/>
                  </a:cubicBezTo>
                  <a:cubicBezTo>
                    <a:pt x="495" y="41"/>
                    <a:pt x="406" y="1"/>
                    <a:pt x="31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8" name="Google Shape;688;p28"/>
            <p:cNvSpPr/>
            <p:nvPr/>
          </p:nvSpPr>
          <p:spPr>
            <a:xfrm>
              <a:off x="1375647" y="3467794"/>
              <a:ext cx="464808" cy="264948"/>
            </a:xfrm>
            <a:custGeom>
              <a:avLst/>
              <a:gdLst/>
              <a:ahLst/>
              <a:cxnLst/>
              <a:rect l="l" t="t" r="r" b="b"/>
              <a:pathLst>
                <a:path w="2628" h="1498" extrusionOk="0">
                  <a:moveTo>
                    <a:pt x="1" y="1"/>
                  </a:moveTo>
                  <a:lnTo>
                    <a:pt x="1" y="215"/>
                  </a:lnTo>
                  <a:cubicBezTo>
                    <a:pt x="948" y="276"/>
                    <a:pt x="1864" y="734"/>
                    <a:pt x="2444" y="1498"/>
                  </a:cubicBezTo>
                  <a:lnTo>
                    <a:pt x="2628" y="1376"/>
                  </a:lnTo>
                  <a:cubicBezTo>
                    <a:pt x="1986" y="520"/>
                    <a:pt x="1039" y="3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9" name="Google Shape;689;p28"/>
            <p:cNvSpPr/>
            <p:nvPr/>
          </p:nvSpPr>
          <p:spPr>
            <a:xfrm>
              <a:off x="1597257" y="3186933"/>
              <a:ext cx="308103" cy="497175"/>
            </a:xfrm>
            <a:custGeom>
              <a:avLst/>
              <a:gdLst/>
              <a:ahLst/>
              <a:cxnLst/>
              <a:rect l="l" t="t" r="r" b="b"/>
              <a:pathLst>
                <a:path w="1742" h="2811" extrusionOk="0">
                  <a:moveTo>
                    <a:pt x="489" y="0"/>
                  </a:moveTo>
                  <a:cubicBezTo>
                    <a:pt x="489" y="62"/>
                    <a:pt x="0" y="1192"/>
                    <a:pt x="1589" y="2811"/>
                  </a:cubicBezTo>
                  <a:lnTo>
                    <a:pt x="1741" y="2658"/>
                  </a:lnTo>
                  <a:cubicBezTo>
                    <a:pt x="275" y="1161"/>
                    <a:pt x="703" y="92"/>
                    <a:pt x="703" y="92"/>
                  </a:cubicBezTo>
                  <a:lnTo>
                    <a:pt x="48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0" name="Google Shape;690;p28"/>
            <p:cNvSpPr/>
            <p:nvPr/>
          </p:nvSpPr>
          <p:spPr>
            <a:xfrm>
              <a:off x="1564714" y="3469916"/>
              <a:ext cx="805278" cy="877617"/>
            </a:xfrm>
            <a:custGeom>
              <a:avLst/>
              <a:gdLst/>
              <a:ahLst/>
              <a:cxnLst/>
              <a:rect l="l" t="t" r="r" b="b"/>
              <a:pathLst>
                <a:path w="4553" h="4962" extrusionOk="0">
                  <a:moveTo>
                    <a:pt x="2540" y="0"/>
                  </a:moveTo>
                  <a:cubicBezTo>
                    <a:pt x="2204" y="0"/>
                    <a:pt x="2439" y="413"/>
                    <a:pt x="2139" y="631"/>
                  </a:cubicBezTo>
                  <a:cubicBezTo>
                    <a:pt x="1803" y="875"/>
                    <a:pt x="1834" y="936"/>
                    <a:pt x="1528" y="1180"/>
                  </a:cubicBezTo>
                  <a:cubicBezTo>
                    <a:pt x="1429" y="1253"/>
                    <a:pt x="1338" y="1274"/>
                    <a:pt x="1250" y="1274"/>
                  </a:cubicBezTo>
                  <a:cubicBezTo>
                    <a:pt x="1120" y="1274"/>
                    <a:pt x="997" y="1227"/>
                    <a:pt x="866" y="1227"/>
                  </a:cubicBezTo>
                  <a:cubicBezTo>
                    <a:pt x="786" y="1227"/>
                    <a:pt x="702" y="1245"/>
                    <a:pt x="612" y="1303"/>
                  </a:cubicBezTo>
                  <a:cubicBezTo>
                    <a:pt x="276" y="1547"/>
                    <a:pt x="62" y="1303"/>
                    <a:pt x="1" y="1883"/>
                  </a:cubicBezTo>
                  <a:cubicBezTo>
                    <a:pt x="490" y="2616"/>
                    <a:pt x="1039" y="3288"/>
                    <a:pt x="1620" y="3899"/>
                  </a:cubicBezTo>
                  <a:cubicBezTo>
                    <a:pt x="2078" y="4327"/>
                    <a:pt x="2597" y="4632"/>
                    <a:pt x="3147" y="4877"/>
                  </a:cubicBezTo>
                  <a:cubicBezTo>
                    <a:pt x="3263" y="4934"/>
                    <a:pt x="3387" y="4962"/>
                    <a:pt x="3511" y="4962"/>
                  </a:cubicBezTo>
                  <a:cubicBezTo>
                    <a:pt x="3716" y="4962"/>
                    <a:pt x="3923" y="4888"/>
                    <a:pt x="4094" y="4755"/>
                  </a:cubicBezTo>
                  <a:cubicBezTo>
                    <a:pt x="4400" y="4602"/>
                    <a:pt x="4553" y="4266"/>
                    <a:pt x="4522" y="3930"/>
                  </a:cubicBezTo>
                  <a:cubicBezTo>
                    <a:pt x="4461" y="3288"/>
                    <a:pt x="4278" y="2677"/>
                    <a:pt x="4033" y="2127"/>
                  </a:cubicBezTo>
                  <a:cubicBezTo>
                    <a:pt x="3636" y="1394"/>
                    <a:pt x="3208" y="692"/>
                    <a:pt x="2689" y="20"/>
                  </a:cubicBezTo>
                  <a:cubicBezTo>
                    <a:pt x="2630" y="6"/>
                    <a:pt x="2580" y="0"/>
                    <a:pt x="25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1" name="Google Shape;691;p28"/>
            <p:cNvSpPr/>
            <p:nvPr/>
          </p:nvSpPr>
          <p:spPr>
            <a:xfrm>
              <a:off x="3164094" y="2046865"/>
              <a:ext cx="297314" cy="297845"/>
            </a:xfrm>
            <a:custGeom>
              <a:avLst/>
              <a:gdLst/>
              <a:ahLst/>
              <a:cxnLst/>
              <a:rect l="l" t="t" r="r" b="b"/>
              <a:pathLst>
                <a:path w="1681" h="1684" extrusionOk="0">
                  <a:moveTo>
                    <a:pt x="886" y="1"/>
                  </a:moveTo>
                  <a:cubicBezTo>
                    <a:pt x="672" y="1"/>
                    <a:pt x="428" y="62"/>
                    <a:pt x="275" y="215"/>
                  </a:cubicBezTo>
                  <a:cubicBezTo>
                    <a:pt x="122" y="398"/>
                    <a:pt x="61" y="612"/>
                    <a:pt x="92" y="826"/>
                  </a:cubicBezTo>
                  <a:cubicBezTo>
                    <a:pt x="61" y="1070"/>
                    <a:pt x="0" y="1314"/>
                    <a:pt x="153" y="1498"/>
                  </a:cubicBezTo>
                  <a:cubicBezTo>
                    <a:pt x="306" y="1681"/>
                    <a:pt x="581" y="1650"/>
                    <a:pt x="794" y="1681"/>
                  </a:cubicBezTo>
                  <a:cubicBezTo>
                    <a:pt x="864" y="1681"/>
                    <a:pt x="937" y="1683"/>
                    <a:pt x="1008" y="1683"/>
                  </a:cubicBezTo>
                  <a:cubicBezTo>
                    <a:pt x="1186" y="1683"/>
                    <a:pt x="1357" y="1668"/>
                    <a:pt x="1466" y="1559"/>
                  </a:cubicBezTo>
                  <a:cubicBezTo>
                    <a:pt x="1619" y="1375"/>
                    <a:pt x="1680" y="1162"/>
                    <a:pt x="1680" y="917"/>
                  </a:cubicBezTo>
                  <a:cubicBezTo>
                    <a:pt x="1680" y="703"/>
                    <a:pt x="1589" y="490"/>
                    <a:pt x="1436" y="337"/>
                  </a:cubicBezTo>
                  <a:cubicBezTo>
                    <a:pt x="1314" y="154"/>
                    <a:pt x="1130" y="31"/>
                    <a:pt x="8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2" name="Google Shape;692;p28"/>
            <p:cNvSpPr/>
            <p:nvPr/>
          </p:nvSpPr>
          <p:spPr>
            <a:xfrm>
              <a:off x="3450436" y="1668729"/>
              <a:ext cx="124338" cy="103467"/>
            </a:xfrm>
            <a:custGeom>
              <a:avLst/>
              <a:gdLst/>
              <a:ahLst/>
              <a:cxnLst/>
              <a:rect l="l" t="t" r="r" b="b"/>
              <a:pathLst>
                <a:path w="703" h="585" extrusionOk="0">
                  <a:moveTo>
                    <a:pt x="428" y="0"/>
                  </a:moveTo>
                  <a:cubicBezTo>
                    <a:pt x="153" y="0"/>
                    <a:pt x="0" y="306"/>
                    <a:pt x="184" y="489"/>
                  </a:cubicBezTo>
                  <a:cubicBezTo>
                    <a:pt x="248" y="554"/>
                    <a:pt x="329" y="585"/>
                    <a:pt x="407" y="585"/>
                  </a:cubicBezTo>
                  <a:cubicBezTo>
                    <a:pt x="549" y="585"/>
                    <a:pt x="683" y="483"/>
                    <a:pt x="703" y="306"/>
                  </a:cubicBezTo>
                  <a:cubicBezTo>
                    <a:pt x="703" y="153"/>
                    <a:pt x="581" y="31"/>
                    <a:pt x="4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3" name="Google Shape;693;p28"/>
            <p:cNvSpPr/>
            <p:nvPr/>
          </p:nvSpPr>
          <p:spPr>
            <a:xfrm>
              <a:off x="3026140" y="1688184"/>
              <a:ext cx="105590" cy="101699"/>
            </a:xfrm>
            <a:custGeom>
              <a:avLst/>
              <a:gdLst/>
              <a:ahLst/>
              <a:cxnLst/>
              <a:rect l="l" t="t" r="r" b="b"/>
              <a:pathLst>
                <a:path w="597" h="575" extrusionOk="0">
                  <a:moveTo>
                    <a:pt x="281" y="0"/>
                  </a:moveTo>
                  <a:cubicBezTo>
                    <a:pt x="145" y="0"/>
                    <a:pt x="16" y="85"/>
                    <a:pt x="16" y="257"/>
                  </a:cubicBezTo>
                  <a:cubicBezTo>
                    <a:pt x="0" y="467"/>
                    <a:pt x="156" y="575"/>
                    <a:pt x="310" y="575"/>
                  </a:cubicBezTo>
                  <a:cubicBezTo>
                    <a:pt x="447" y="575"/>
                    <a:pt x="583" y="490"/>
                    <a:pt x="597" y="318"/>
                  </a:cubicBezTo>
                  <a:cubicBezTo>
                    <a:pt x="597" y="108"/>
                    <a:pt x="434" y="0"/>
                    <a:pt x="28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4" name="Google Shape;694;p28"/>
            <p:cNvSpPr/>
            <p:nvPr/>
          </p:nvSpPr>
          <p:spPr>
            <a:xfrm>
              <a:off x="3066819" y="1722673"/>
              <a:ext cx="243193" cy="481080"/>
            </a:xfrm>
            <a:custGeom>
              <a:avLst/>
              <a:gdLst/>
              <a:ahLst/>
              <a:cxnLst/>
              <a:rect l="l" t="t" r="r" b="b"/>
              <a:pathLst>
                <a:path w="1375" h="2720" extrusionOk="0">
                  <a:moveTo>
                    <a:pt x="122" y="1"/>
                  </a:moveTo>
                  <a:lnTo>
                    <a:pt x="0" y="184"/>
                  </a:lnTo>
                  <a:cubicBezTo>
                    <a:pt x="733" y="826"/>
                    <a:pt x="1131" y="1773"/>
                    <a:pt x="1100" y="2720"/>
                  </a:cubicBezTo>
                  <a:lnTo>
                    <a:pt x="1314" y="2720"/>
                  </a:lnTo>
                  <a:cubicBezTo>
                    <a:pt x="1375" y="1681"/>
                    <a:pt x="917" y="673"/>
                    <a:pt x="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5" name="Google Shape;695;p28"/>
            <p:cNvSpPr/>
            <p:nvPr/>
          </p:nvSpPr>
          <p:spPr>
            <a:xfrm>
              <a:off x="3309830" y="1706578"/>
              <a:ext cx="221792" cy="507963"/>
            </a:xfrm>
            <a:custGeom>
              <a:avLst/>
              <a:gdLst/>
              <a:ahLst/>
              <a:cxnLst/>
              <a:rect l="l" t="t" r="r" b="b"/>
              <a:pathLst>
                <a:path w="1254" h="2872" extrusionOk="0">
                  <a:moveTo>
                    <a:pt x="1131" y="0"/>
                  </a:moveTo>
                  <a:cubicBezTo>
                    <a:pt x="1101" y="31"/>
                    <a:pt x="1" y="611"/>
                    <a:pt x="215" y="2872"/>
                  </a:cubicBezTo>
                  <a:lnTo>
                    <a:pt x="429" y="2872"/>
                  </a:lnTo>
                  <a:cubicBezTo>
                    <a:pt x="245" y="764"/>
                    <a:pt x="1253" y="184"/>
                    <a:pt x="1253" y="184"/>
                  </a:cubicBezTo>
                  <a:lnTo>
                    <a:pt x="113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6" name="Google Shape;696;p28"/>
            <p:cNvSpPr/>
            <p:nvPr/>
          </p:nvSpPr>
          <p:spPr>
            <a:xfrm>
              <a:off x="3018181" y="2076048"/>
              <a:ext cx="594452" cy="886460"/>
            </a:xfrm>
            <a:custGeom>
              <a:avLst/>
              <a:gdLst/>
              <a:ahLst/>
              <a:cxnLst/>
              <a:rect l="l" t="t" r="r" b="b"/>
              <a:pathLst>
                <a:path w="3361" h="5012" extrusionOk="0">
                  <a:moveTo>
                    <a:pt x="413" y="0"/>
                  </a:moveTo>
                  <a:cubicBezTo>
                    <a:pt x="328" y="0"/>
                    <a:pt x="227" y="49"/>
                    <a:pt x="61" y="202"/>
                  </a:cubicBezTo>
                  <a:cubicBezTo>
                    <a:pt x="0" y="1058"/>
                    <a:pt x="0" y="1913"/>
                    <a:pt x="61" y="2768"/>
                  </a:cubicBezTo>
                  <a:cubicBezTo>
                    <a:pt x="153" y="3379"/>
                    <a:pt x="336" y="3960"/>
                    <a:pt x="642" y="4510"/>
                  </a:cubicBezTo>
                  <a:cubicBezTo>
                    <a:pt x="764" y="4815"/>
                    <a:pt x="1100" y="4998"/>
                    <a:pt x="1406" y="4998"/>
                  </a:cubicBezTo>
                  <a:cubicBezTo>
                    <a:pt x="1455" y="5007"/>
                    <a:pt x="1505" y="5012"/>
                    <a:pt x="1556" y="5012"/>
                  </a:cubicBezTo>
                  <a:cubicBezTo>
                    <a:pt x="1846" y="5012"/>
                    <a:pt x="2135" y="4866"/>
                    <a:pt x="2291" y="4632"/>
                  </a:cubicBezTo>
                  <a:cubicBezTo>
                    <a:pt x="2628" y="4113"/>
                    <a:pt x="2872" y="3532"/>
                    <a:pt x="3055" y="2921"/>
                  </a:cubicBezTo>
                  <a:cubicBezTo>
                    <a:pt x="3208" y="2096"/>
                    <a:pt x="3330" y="1272"/>
                    <a:pt x="3361" y="447"/>
                  </a:cubicBezTo>
                  <a:cubicBezTo>
                    <a:pt x="3253" y="331"/>
                    <a:pt x="3172" y="289"/>
                    <a:pt x="3103" y="289"/>
                  </a:cubicBezTo>
                  <a:cubicBezTo>
                    <a:pt x="2924" y="289"/>
                    <a:pt x="2824" y="570"/>
                    <a:pt x="2538" y="570"/>
                  </a:cubicBezTo>
                  <a:cubicBezTo>
                    <a:pt x="2527" y="570"/>
                    <a:pt x="2516" y="570"/>
                    <a:pt x="2505" y="569"/>
                  </a:cubicBezTo>
                  <a:cubicBezTo>
                    <a:pt x="2447" y="564"/>
                    <a:pt x="2398" y="563"/>
                    <a:pt x="2354" y="563"/>
                  </a:cubicBezTo>
                  <a:cubicBezTo>
                    <a:pt x="2143" y="563"/>
                    <a:pt x="2070" y="606"/>
                    <a:pt x="1843" y="606"/>
                  </a:cubicBezTo>
                  <a:cubicBezTo>
                    <a:pt x="1797" y="606"/>
                    <a:pt x="1743" y="604"/>
                    <a:pt x="1681" y="599"/>
                  </a:cubicBezTo>
                  <a:cubicBezTo>
                    <a:pt x="1283" y="569"/>
                    <a:pt x="1314" y="172"/>
                    <a:pt x="886" y="141"/>
                  </a:cubicBezTo>
                  <a:cubicBezTo>
                    <a:pt x="643" y="123"/>
                    <a:pt x="548" y="0"/>
                    <a:pt x="4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7" name="Google Shape;697;p28"/>
            <p:cNvSpPr/>
            <p:nvPr/>
          </p:nvSpPr>
          <p:spPr>
            <a:xfrm>
              <a:off x="5741177" y="2640245"/>
              <a:ext cx="319069" cy="319953"/>
            </a:xfrm>
            <a:custGeom>
              <a:avLst/>
              <a:gdLst/>
              <a:ahLst/>
              <a:cxnLst/>
              <a:rect l="l" t="t" r="r" b="b"/>
              <a:pathLst>
                <a:path w="1804" h="1809" extrusionOk="0">
                  <a:moveTo>
                    <a:pt x="942" y="0"/>
                  </a:moveTo>
                  <a:cubicBezTo>
                    <a:pt x="913" y="0"/>
                    <a:pt x="884" y="2"/>
                    <a:pt x="856" y="6"/>
                  </a:cubicBezTo>
                  <a:cubicBezTo>
                    <a:pt x="642" y="6"/>
                    <a:pt x="490" y="220"/>
                    <a:pt x="337" y="403"/>
                  </a:cubicBezTo>
                  <a:cubicBezTo>
                    <a:pt x="215" y="587"/>
                    <a:pt x="1" y="770"/>
                    <a:pt x="31" y="984"/>
                  </a:cubicBezTo>
                  <a:cubicBezTo>
                    <a:pt x="62" y="1197"/>
                    <a:pt x="276" y="1350"/>
                    <a:pt x="459" y="1503"/>
                  </a:cubicBezTo>
                  <a:cubicBezTo>
                    <a:pt x="642" y="1625"/>
                    <a:pt x="856" y="1808"/>
                    <a:pt x="1070" y="1808"/>
                  </a:cubicBezTo>
                  <a:cubicBezTo>
                    <a:pt x="1284" y="1747"/>
                    <a:pt x="1467" y="1595"/>
                    <a:pt x="1620" y="1411"/>
                  </a:cubicBezTo>
                  <a:cubicBezTo>
                    <a:pt x="1742" y="1228"/>
                    <a:pt x="1803" y="1014"/>
                    <a:pt x="1742" y="800"/>
                  </a:cubicBezTo>
                  <a:cubicBezTo>
                    <a:pt x="1742" y="556"/>
                    <a:pt x="1650" y="342"/>
                    <a:pt x="1498" y="189"/>
                  </a:cubicBezTo>
                  <a:cubicBezTo>
                    <a:pt x="1338" y="83"/>
                    <a:pt x="1133" y="0"/>
                    <a:pt x="9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8" name="Google Shape;698;p28"/>
            <p:cNvSpPr/>
            <p:nvPr/>
          </p:nvSpPr>
          <p:spPr>
            <a:xfrm>
              <a:off x="6292285" y="2466388"/>
              <a:ext cx="132474" cy="105590"/>
            </a:xfrm>
            <a:custGeom>
              <a:avLst/>
              <a:gdLst/>
              <a:ahLst/>
              <a:cxnLst/>
              <a:rect l="l" t="t" r="r" b="b"/>
              <a:pathLst>
                <a:path w="749" h="597" extrusionOk="0">
                  <a:moveTo>
                    <a:pt x="333" y="1"/>
                  </a:moveTo>
                  <a:cubicBezTo>
                    <a:pt x="248" y="1"/>
                    <a:pt x="161" y="40"/>
                    <a:pt x="92" y="134"/>
                  </a:cubicBezTo>
                  <a:cubicBezTo>
                    <a:pt x="1" y="256"/>
                    <a:pt x="1" y="439"/>
                    <a:pt x="153" y="531"/>
                  </a:cubicBezTo>
                  <a:cubicBezTo>
                    <a:pt x="210" y="573"/>
                    <a:pt x="280" y="596"/>
                    <a:pt x="348" y="596"/>
                  </a:cubicBezTo>
                  <a:cubicBezTo>
                    <a:pt x="426" y="596"/>
                    <a:pt x="501" y="566"/>
                    <a:pt x="551" y="500"/>
                  </a:cubicBezTo>
                  <a:cubicBezTo>
                    <a:pt x="749" y="258"/>
                    <a:pt x="551" y="1"/>
                    <a:pt x="33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9" name="Google Shape;699;p28"/>
            <p:cNvSpPr/>
            <p:nvPr/>
          </p:nvSpPr>
          <p:spPr>
            <a:xfrm>
              <a:off x="5919456" y="2232042"/>
              <a:ext cx="113726" cy="101699"/>
            </a:xfrm>
            <a:custGeom>
              <a:avLst/>
              <a:gdLst/>
              <a:ahLst/>
              <a:cxnLst/>
              <a:rect l="l" t="t" r="r" b="b"/>
              <a:pathLst>
                <a:path w="643" h="575" extrusionOk="0">
                  <a:moveTo>
                    <a:pt x="326" y="0"/>
                  </a:moveTo>
                  <a:cubicBezTo>
                    <a:pt x="237" y="0"/>
                    <a:pt x="148" y="41"/>
                    <a:pt x="92" y="115"/>
                  </a:cubicBezTo>
                  <a:cubicBezTo>
                    <a:pt x="1" y="237"/>
                    <a:pt x="1" y="420"/>
                    <a:pt x="154" y="512"/>
                  </a:cubicBezTo>
                  <a:cubicBezTo>
                    <a:pt x="207" y="552"/>
                    <a:pt x="272" y="574"/>
                    <a:pt x="336" y="574"/>
                  </a:cubicBezTo>
                  <a:cubicBezTo>
                    <a:pt x="418" y="574"/>
                    <a:pt x="499" y="537"/>
                    <a:pt x="551" y="451"/>
                  </a:cubicBezTo>
                  <a:cubicBezTo>
                    <a:pt x="642" y="328"/>
                    <a:pt x="612" y="145"/>
                    <a:pt x="490" y="54"/>
                  </a:cubicBezTo>
                  <a:cubicBezTo>
                    <a:pt x="441" y="17"/>
                    <a:pt x="384" y="0"/>
                    <a:pt x="3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0" name="Google Shape;700;p28"/>
            <p:cNvSpPr/>
            <p:nvPr/>
          </p:nvSpPr>
          <p:spPr>
            <a:xfrm>
              <a:off x="5865512" y="2279265"/>
              <a:ext cx="178459" cy="513446"/>
            </a:xfrm>
            <a:custGeom>
              <a:avLst/>
              <a:gdLst/>
              <a:ahLst/>
              <a:cxnLst/>
              <a:rect l="l" t="t" r="r" b="b"/>
              <a:pathLst>
                <a:path w="1009" h="2903" extrusionOk="0">
                  <a:moveTo>
                    <a:pt x="734" y="0"/>
                  </a:moveTo>
                  <a:lnTo>
                    <a:pt x="520" y="61"/>
                  </a:lnTo>
                  <a:cubicBezTo>
                    <a:pt x="764" y="1008"/>
                    <a:pt x="550" y="1986"/>
                    <a:pt x="0" y="2780"/>
                  </a:cubicBezTo>
                  <a:lnTo>
                    <a:pt x="153" y="2902"/>
                  </a:lnTo>
                  <a:cubicBezTo>
                    <a:pt x="795" y="2078"/>
                    <a:pt x="1008" y="978"/>
                    <a:pt x="7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1" name="Google Shape;701;p28"/>
            <p:cNvSpPr/>
            <p:nvPr/>
          </p:nvSpPr>
          <p:spPr>
            <a:xfrm>
              <a:off x="5930244" y="2495040"/>
              <a:ext cx="421652" cy="346307"/>
            </a:xfrm>
            <a:custGeom>
              <a:avLst/>
              <a:gdLst/>
              <a:ahLst/>
              <a:cxnLst/>
              <a:rect l="l" t="t" r="r" b="b"/>
              <a:pathLst>
                <a:path w="2384" h="1958" extrusionOk="0">
                  <a:moveTo>
                    <a:pt x="2332" y="1"/>
                  </a:moveTo>
                  <a:cubicBezTo>
                    <a:pt x="2086" y="1"/>
                    <a:pt x="1007" y="98"/>
                    <a:pt x="1" y="1866"/>
                  </a:cubicBezTo>
                  <a:lnTo>
                    <a:pt x="184" y="1957"/>
                  </a:lnTo>
                  <a:cubicBezTo>
                    <a:pt x="1101" y="340"/>
                    <a:pt x="2112" y="245"/>
                    <a:pt x="2338" y="245"/>
                  </a:cubicBezTo>
                  <a:cubicBezTo>
                    <a:pt x="2368" y="245"/>
                    <a:pt x="2384" y="247"/>
                    <a:pt x="2384" y="247"/>
                  </a:cubicBezTo>
                  <a:lnTo>
                    <a:pt x="2384" y="2"/>
                  </a:lnTo>
                  <a:cubicBezTo>
                    <a:pt x="2380" y="2"/>
                    <a:pt x="2363" y="1"/>
                    <a:pt x="23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2" name="Google Shape;702;p28"/>
            <p:cNvSpPr/>
            <p:nvPr/>
          </p:nvSpPr>
          <p:spPr>
            <a:xfrm>
              <a:off x="5363042" y="2551636"/>
              <a:ext cx="816067" cy="886460"/>
            </a:xfrm>
            <a:custGeom>
              <a:avLst/>
              <a:gdLst/>
              <a:ahLst/>
              <a:cxnLst/>
              <a:rect l="l" t="t" r="r" b="b"/>
              <a:pathLst>
                <a:path w="4614" h="5012" extrusionOk="0">
                  <a:moveTo>
                    <a:pt x="2234" y="0"/>
                  </a:moveTo>
                  <a:cubicBezTo>
                    <a:pt x="2183" y="0"/>
                    <a:pt x="2121" y="6"/>
                    <a:pt x="2047" y="18"/>
                  </a:cubicBezTo>
                  <a:cubicBezTo>
                    <a:pt x="1497" y="690"/>
                    <a:pt x="1008" y="1393"/>
                    <a:pt x="581" y="2157"/>
                  </a:cubicBezTo>
                  <a:cubicBezTo>
                    <a:pt x="306" y="2707"/>
                    <a:pt x="153" y="3287"/>
                    <a:pt x="92" y="3898"/>
                  </a:cubicBezTo>
                  <a:cubicBezTo>
                    <a:pt x="0" y="4234"/>
                    <a:pt x="153" y="4570"/>
                    <a:pt x="459" y="4753"/>
                  </a:cubicBezTo>
                  <a:cubicBezTo>
                    <a:pt x="622" y="4916"/>
                    <a:pt x="839" y="5011"/>
                    <a:pt x="1056" y="5011"/>
                  </a:cubicBezTo>
                  <a:cubicBezTo>
                    <a:pt x="1165" y="5011"/>
                    <a:pt x="1273" y="4988"/>
                    <a:pt x="1375" y="4937"/>
                  </a:cubicBezTo>
                  <a:cubicBezTo>
                    <a:pt x="1955" y="4692"/>
                    <a:pt x="2475" y="4387"/>
                    <a:pt x="2964" y="3959"/>
                  </a:cubicBezTo>
                  <a:cubicBezTo>
                    <a:pt x="3544" y="3379"/>
                    <a:pt x="4124" y="2768"/>
                    <a:pt x="4613" y="2096"/>
                  </a:cubicBezTo>
                  <a:cubicBezTo>
                    <a:pt x="4585" y="1843"/>
                    <a:pt x="4493" y="1797"/>
                    <a:pt x="4368" y="1797"/>
                  </a:cubicBezTo>
                  <a:cubicBezTo>
                    <a:pt x="4296" y="1797"/>
                    <a:pt x="4213" y="1812"/>
                    <a:pt x="4126" y="1812"/>
                  </a:cubicBezTo>
                  <a:cubicBezTo>
                    <a:pt x="4036" y="1812"/>
                    <a:pt x="3941" y="1796"/>
                    <a:pt x="3849" y="1729"/>
                  </a:cubicBezTo>
                  <a:cubicBezTo>
                    <a:pt x="3513" y="1485"/>
                    <a:pt x="3452" y="1546"/>
                    <a:pt x="3147" y="1271"/>
                  </a:cubicBezTo>
                  <a:cubicBezTo>
                    <a:pt x="2841" y="1026"/>
                    <a:pt x="3086" y="690"/>
                    <a:pt x="2780" y="446"/>
                  </a:cubicBezTo>
                  <a:cubicBezTo>
                    <a:pt x="2490" y="235"/>
                    <a:pt x="2565" y="0"/>
                    <a:pt x="22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3" name="Google Shape;703;p28"/>
            <p:cNvSpPr/>
            <p:nvPr/>
          </p:nvSpPr>
          <p:spPr>
            <a:xfrm>
              <a:off x="4266309" y="2985131"/>
              <a:ext cx="313409" cy="305981"/>
            </a:xfrm>
            <a:custGeom>
              <a:avLst/>
              <a:gdLst/>
              <a:ahLst/>
              <a:cxnLst/>
              <a:rect l="l" t="t" r="r" b="b"/>
              <a:pathLst>
                <a:path w="1772" h="1730" extrusionOk="0">
                  <a:moveTo>
                    <a:pt x="914" y="0"/>
                  </a:moveTo>
                  <a:cubicBezTo>
                    <a:pt x="743" y="0"/>
                    <a:pt x="568" y="40"/>
                    <a:pt x="428" y="133"/>
                  </a:cubicBezTo>
                  <a:cubicBezTo>
                    <a:pt x="244" y="317"/>
                    <a:pt x="153" y="500"/>
                    <a:pt x="153" y="744"/>
                  </a:cubicBezTo>
                  <a:cubicBezTo>
                    <a:pt x="92" y="958"/>
                    <a:pt x="0" y="1233"/>
                    <a:pt x="122" y="1386"/>
                  </a:cubicBezTo>
                  <a:cubicBezTo>
                    <a:pt x="244" y="1569"/>
                    <a:pt x="519" y="1600"/>
                    <a:pt x="764" y="1661"/>
                  </a:cubicBezTo>
                  <a:cubicBezTo>
                    <a:pt x="871" y="1707"/>
                    <a:pt x="978" y="1730"/>
                    <a:pt x="1088" y="1730"/>
                  </a:cubicBezTo>
                  <a:cubicBezTo>
                    <a:pt x="1199" y="1730"/>
                    <a:pt x="1314" y="1707"/>
                    <a:pt x="1436" y="1661"/>
                  </a:cubicBezTo>
                  <a:cubicBezTo>
                    <a:pt x="1589" y="1508"/>
                    <a:pt x="1711" y="1294"/>
                    <a:pt x="1711" y="1050"/>
                  </a:cubicBezTo>
                  <a:cubicBezTo>
                    <a:pt x="1772" y="836"/>
                    <a:pt x="1711" y="622"/>
                    <a:pt x="1558" y="439"/>
                  </a:cubicBezTo>
                  <a:cubicBezTo>
                    <a:pt x="1466" y="256"/>
                    <a:pt x="1283" y="103"/>
                    <a:pt x="1069" y="11"/>
                  </a:cubicBezTo>
                  <a:cubicBezTo>
                    <a:pt x="1019" y="4"/>
                    <a:pt x="967" y="0"/>
                    <a:pt x="9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4" name="Google Shape;704;p28"/>
            <p:cNvSpPr/>
            <p:nvPr/>
          </p:nvSpPr>
          <p:spPr>
            <a:xfrm>
              <a:off x="4628173" y="2642191"/>
              <a:ext cx="123100" cy="102937"/>
            </a:xfrm>
            <a:custGeom>
              <a:avLst/>
              <a:gdLst/>
              <a:ahLst/>
              <a:cxnLst/>
              <a:rect l="l" t="t" r="r" b="b"/>
              <a:pathLst>
                <a:path w="696" h="582" extrusionOk="0">
                  <a:moveTo>
                    <a:pt x="381" y="1"/>
                  </a:moveTo>
                  <a:cubicBezTo>
                    <a:pt x="325" y="1"/>
                    <a:pt x="268" y="18"/>
                    <a:pt x="215" y="56"/>
                  </a:cubicBezTo>
                  <a:cubicBezTo>
                    <a:pt x="1" y="209"/>
                    <a:pt x="62" y="514"/>
                    <a:pt x="337" y="576"/>
                  </a:cubicBezTo>
                  <a:cubicBezTo>
                    <a:pt x="357" y="579"/>
                    <a:pt x="376" y="581"/>
                    <a:pt x="396" y="581"/>
                  </a:cubicBezTo>
                  <a:cubicBezTo>
                    <a:pt x="527" y="581"/>
                    <a:pt x="646" y="495"/>
                    <a:pt x="673" y="362"/>
                  </a:cubicBezTo>
                  <a:cubicBezTo>
                    <a:pt x="696" y="155"/>
                    <a:pt x="547" y="1"/>
                    <a:pt x="3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5" name="Google Shape;705;p28"/>
            <p:cNvSpPr/>
            <p:nvPr/>
          </p:nvSpPr>
          <p:spPr>
            <a:xfrm>
              <a:off x="4187782" y="2601866"/>
              <a:ext cx="121862" cy="103998"/>
            </a:xfrm>
            <a:custGeom>
              <a:avLst/>
              <a:gdLst/>
              <a:ahLst/>
              <a:cxnLst/>
              <a:rect l="l" t="t" r="r" b="b"/>
              <a:pathLst>
                <a:path w="689" h="588" extrusionOk="0">
                  <a:moveTo>
                    <a:pt x="368" y="1"/>
                  </a:moveTo>
                  <a:cubicBezTo>
                    <a:pt x="137" y="1"/>
                    <a:pt x="0" y="247"/>
                    <a:pt x="139" y="467"/>
                  </a:cubicBezTo>
                  <a:cubicBezTo>
                    <a:pt x="198" y="550"/>
                    <a:pt x="284" y="587"/>
                    <a:pt x="370" y="587"/>
                  </a:cubicBezTo>
                  <a:cubicBezTo>
                    <a:pt x="506" y="587"/>
                    <a:pt x="639" y="495"/>
                    <a:pt x="658" y="345"/>
                  </a:cubicBezTo>
                  <a:cubicBezTo>
                    <a:pt x="688" y="193"/>
                    <a:pt x="597" y="40"/>
                    <a:pt x="444" y="9"/>
                  </a:cubicBezTo>
                  <a:cubicBezTo>
                    <a:pt x="418" y="3"/>
                    <a:pt x="392" y="1"/>
                    <a:pt x="3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6" name="Google Shape;706;p28"/>
            <p:cNvSpPr/>
            <p:nvPr/>
          </p:nvSpPr>
          <p:spPr>
            <a:xfrm>
              <a:off x="4239249" y="2635824"/>
              <a:ext cx="205520" cy="508140"/>
            </a:xfrm>
            <a:custGeom>
              <a:avLst/>
              <a:gdLst/>
              <a:ahLst/>
              <a:cxnLst/>
              <a:rect l="l" t="t" r="r" b="b"/>
              <a:pathLst>
                <a:path w="1162" h="2873" extrusionOk="0">
                  <a:moveTo>
                    <a:pt x="184" y="1"/>
                  </a:moveTo>
                  <a:lnTo>
                    <a:pt x="0" y="153"/>
                  </a:lnTo>
                  <a:cubicBezTo>
                    <a:pt x="642" y="886"/>
                    <a:pt x="917" y="1895"/>
                    <a:pt x="764" y="2842"/>
                  </a:cubicBezTo>
                  <a:lnTo>
                    <a:pt x="978" y="2872"/>
                  </a:lnTo>
                  <a:cubicBezTo>
                    <a:pt x="1161" y="1833"/>
                    <a:pt x="856" y="795"/>
                    <a:pt x="1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7" name="Google Shape;707;p28"/>
            <p:cNvSpPr/>
            <p:nvPr/>
          </p:nvSpPr>
          <p:spPr>
            <a:xfrm>
              <a:off x="4455377" y="2678979"/>
              <a:ext cx="248676" cy="481080"/>
            </a:xfrm>
            <a:custGeom>
              <a:avLst/>
              <a:gdLst/>
              <a:ahLst/>
              <a:cxnLst/>
              <a:rect l="l" t="t" r="r" b="b"/>
              <a:pathLst>
                <a:path w="1406" h="2720" extrusionOk="0">
                  <a:moveTo>
                    <a:pt x="1314" y="1"/>
                  </a:moveTo>
                  <a:cubicBezTo>
                    <a:pt x="1283" y="31"/>
                    <a:pt x="122" y="459"/>
                    <a:pt x="0" y="2720"/>
                  </a:cubicBezTo>
                  <a:lnTo>
                    <a:pt x="245" y="2720"/>
                  </a:lnTo>
                  <a:cubicBezTo>
                    <a:pt x="336" y="612"/>
                    <a:pt x="1405" y="215"/>
                    <a:pt x="1405" y="215"/>
                  </a:cubicBezTo>
                  <a:lnTo>
                    <a:pt x="131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8" name="Google Shape;708;p28"/>
            <p:cNvSpPr/>
            <p:nvPr/>
          </p:nvSpPr>
          <p:spPr>
            <a:xfrm>
              <a:off x="4093336" y="2981240"/>
              <a:ext cx="632301" cy="909099"/>
            </a:xfrm>
            <a:custGeom>
              <a:avLst/>
              <a:gdLst/>
              <a:ahLst/>
              <a:cxnLst/>
              <a:rect l="l" t="t" r="r" b="b"/>
              <a:pathLst>
                <a:path w="3575" h="5140" extrusionOk="0">
                  <a:moveTo>
                    <a:pt x="681" y="0"/>
                  </a:moveTo>
                  <a:cubicBezTo>
                    <a:pt x="597" y="0"/>
                    <a:pt x="494" y="40"/>
                    <a:pt x="337" y="155"/>
                  </a:cubicBezTo>
                  <a:cubicBezTo>
                    <a:pt x="153" y="980"/>
                    <a:pt x="31" y="1836"/>
                    <a:pt x="0" y="2691"/>
                  </a:cubicBezTo>
                  <a:cubicBezTo>
                    <a:pt x="0" y="3302"/>
                    <a:pt x="92" y="3913"/>
                    <a:pt x="306" y="4493"/>
                  </a:cubicBezTo>
                  <a:cubicBezTo>
                    <a:pt x="398" y="4829"/>
                    <a:pt x="703" y="5074"/>
                    <a:pt x="1039" y="5104"/>
                  </a:cubicBezTo>
                  <a:cubicBezTo>
                    <a:pt x="1125" y="5128"/>
                    <a:pt x="1213" y="5139"/>
                    <a:pt x="1300" y="5139"/>
                  </a:cubicBezTo>
                  <a:cubicBezTo>
                    <a:pt x="1552" y="5139"/>
                    <a:pt x="1796" y="5042"/>
                    <a:pt x="1956" y="4860"/>
                  </a:cubicBezTo>
                  <a:cubicBezTo>
                    <a:pt x="2353" y="4371"/>
                    <a:pt x="2689" y="3852"/>
                    <a:pt x="2933" y="3271"/>
                  </a:cubicBezTo>
                  <a:cubicBezTo>
                    <a:pt x="3208" y="2477"/>
                    <a:pt x="3422" y="1683"/>
                    <a:pt x="3575" y="858"/>
                  </a:cubicBezTo>
                  <a:cubicBezTo>
                    <a:pt x="3482" y="710"/>
                    <a:pt x="3406" y="660"/>
                    <a:pt x="3333" y="660"/>
                  </a:cubicBezTo>
                  <a:cubicBezTo>
                    <a:pt x="3185" y="660"/>
                    <a:pt x="3050" y="868"/>
                    <a:pt x="2811" y="868"/>
                  </a:cubicBezTo>
                  <a:cubicBezTo>
                    <a:pt x="2782" y="868"/>
                    <a:pt x="2752" y="865"/>
                    <a:pt x="2719" y="858"/>
                  </a:cubicBezTo>
                  <a:cubicBezTo>
                    <a:pt x="2521" y="812"/>
                    <a:pt x="2421" y="812"/>
                    <a:pt x="2318" y="812"/>
                  </a:cubicBezTo>
                  <a:cubicBezTo>
                    <a:pt x="2215" y="812"/>
                    <a:pt x="2108" y="812"/>
                    <a:pt x="1894" y="766"/>
                  </a:cubicBezTo>
                  <a:cubicBezTo>
                    <a:pt x="1497" y="675"/>
                    <a:pt x="1589" y="278"/>
                    <a:pt x="1192" y="186"/>
                  </a:cubicBezTo>
                  <a:cubicBezTo>
                    <a:pt x="931" y="146"/>
                    <a:pt x="842" y="0"/>
                    <a:pt x="6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9" name="Google Shape;709;p28"/>
            <p:cNvSpPr/>
            <p:nvPr/>
          </p:nvSpPr>
          <p:spPr>
            <a:xfrm>
              <a:off x="6405831" y="4120600"/>
              <a:ext cx="324375" cy="314647"/>
            </a:xfrm>
            <a:custGeom>
              <a:avLst/>
              <a:gdLst/>
              <a:ahLst/>
              <a:cxnLst/>
              <a:rect l="l" t="t" r="r" b="b"/>
              <a:pathLst>
                <a:path w="1834" h="1779" extrusionOk="0">
                  <a:moveTo>
                    <a:pt x="1077" y="0"/>
                  </a:moveTo>
                  <a:cubicBezTo>
                    <a:pt x="892" y="0"/>
                    <a:pt x="709" y="84"/>
                    <a:pt x="550" y="190"/>
                  </a:cubicBezTo>
                  <a:cubicBezTo>
                    <a:pt x="367" y="312"/>
                    <a:pt x="122" y="434"/>
                    <a:pt x="61" y="648"/>
                  </a:cubicBezTo>
                  <a:cubicBezTo>
                    <a:pt x="0" y="862"/>
                    <a:pt x="183" y="1076"/>
                    <a:pt x="306" y="1289"/>
                  </a:cubicBezTo>
                  <a:cubicBezTo>
                    <a:pt x="397" y="1473"/>
                    <a:pt x="550" y="1717"/>
                    <a:pt x="764" y="1778"/>
                  </a:cubicBezTo>
                  <a:cubicBezTo>
                    <a:pt x="978" y="1778"/>
                    <a:pt x="1222" y="1717"/>
                    <a:pt x="1405" y="1564"/>
                  </a:cubicBezTo>
                  <a:cubicBezTo>
                    <a:pt x="1589" y="1442"/>
                    <a:pt x="1711" y="1259"/>
                    <a:pt x="1741" y="1076"/>
                  </a:cubicBezTo>
                  <a:cubicBezTo>
                    <a:pt x="1833" y="831"/>
                    <a:pt x="1803" y="617"/>
                    <a:pt x="1711" y="403"/>
                  </a:cubicBezTo>
                  <a:cubicBezTo>
                    <a:pt x="1589" y="190"/>
                    <a:pt x="1405" y="67"/>
                    <a:pt x="1161" y="6"/>
                  </a:cubicBezTo>
                  <a:cubicBezTo>
                    <a:pt x="1133" y="2"/>
                    <a:pt x="1105" y="0"/>
                    <a:pt x="10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0" name="Google Shape;710;p28"/>
            <p:cNvSpPr/>
            <p:nvPr/>
          </p:nvSpPr>
          <p:spPr>
            <a:xfrm>
              <a:off x="7024324" y="4114764"/>
              <a:ext cx="132651" cy="101345"/>
            </a:xfrm>
            <a:custGeom>
              <a:avLst/>
              <a:gdLst/>
              <a:ahLst/>
              <a:cxnLst/>
              <a:rect l="l" t="t" r="r" b="b"/>
              <a:pathLst>
                <a:path w="750" h="573" extrusionOk="0">
                  <a:moveTo>
                    <a:pt x="374" y="0"/>
                  </a:moveTo>
                  <a:cubicBezTo>
                    <a:pt x="162" y="0"/>
                    <a:pt x="0" y="243"/>
                    <a:pt x="138" y="436"/>
                  </a:cubicBezTo>
                  <a:cubicBezTo>
                    <a:pt x="179" y="518"/>
                    <a:pt x="274" y="572"/>
                    <a:pt x="369" y="572"/>
                  </a:cubicBezTo>
                  <a:cubicBezTo>
                    <a:pt x="417" y="572"/>
                    <a:pt x="464" y="559"/>
                    <a:pt x="505" y="528"/>
                  </a:cubicBezTo>
                  <a:cubicBezTo>
                    <a:pt x="749" y="406"/>
                    <a:pt x="688" y="70"/>
                    <a:pt x="444" y="9"/>
                  </a:cubicBezTo>
                  <a:cubicBezTo>
                    <a:pt x="420" y="3"/>
                    <a:pt x="397" y="0"/>
                    <a:pt x="3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1" name="Google Shape;711;p28"/>
            <p:cNvSpPr/>
            <p:nvPr/>
          </p:nvSpPr>
          <p:spPr>
            <a:xfrm>
              <a:off x="6745587" y="3765103"/>
              <a:ext cx="130351" cy="101345"/>
            </a:xfrm>
            <a:custGeom>
              <a:avLst/>
              <a:gdLst/>
              <a:ahLst/>
              <a:cxnLst/>
              <a:rect l="l" t="t" r="r" b="b"/>
              <a:pathLst>
                <a:path w="737" h="573" extrusionOk="0">
                  <a:moveTo>
                    <a:pt x="408" y="0"/>
                  </a:moveTo>
                  <a:cubicBezTo>
                    <a:pt x="364" y="0"/>
                    <a:pt x="319" y="10"/>
                    <a:pt x="279" y="31"/>
                  </a:cubicBezTo>
                  <a:cubicBezTo>
                    <a:pt x="1" y="208"/>
                    <a:pt x="162" y="572"/>
                    <a:pt x="398" y="572"/>
                  </a:cubicBezTo>
                  <a:cubicBezTo>
                    <a:pt x="448" y="572"/>
                    <a:pt x="501" y="556"/>
                    <a:pt x="554" y="519"/>
                  </a:cubicBezTo>
                  <a:cubicBezTo>
                    <a:pt x="706" y="428"/>
                    <a:pt x="737" y="275"/>
                    <a:pt x="645" y="122"/>
                  </a:cubicBezTo>
                  <a:cubicBezTo>
                    <a:pt x="584" y="41"/>
                    <a:pt x="496" y="0"/>
                    <a:pt x="4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2" name="Google Shape;712;p28"/>
            <p:cNvSpPr/>
            <p:nvPr/>
          </p:nvSpPr>
          <p:spPr>
            <a:xfrm>
              <a:off x="6540778" y="3813741"/>
              <a:ext cx="297491" cy="448536"/>
            </a:xfrm>
            <a:custGeom>
              <a:avLst/>
              <a:gdLst/>
              <a:ahLst/>
              <a:cxnLst/>
              <a:rect l="l" t="t" r="r" b="b"/>
              <a:pathLst>
                <a:path w="1682" h="2536" extrusionOk="0">
                  <a:moveTo>
                    <a:pt x="1467" y="0"/>
                  </a:moveTo>
                  <a:cubicBezTo>
                    <a:pt x="1345" y="978"/>
                    <a:pt x="826" y="1833"/>
                    <a:pt x="1" y="2352"/>
                  </a:cubicBezTo>
                  <a:lnTo>
                    <a:pt x="123" y="2536"/>
                  </a:lnTo>
                  <a:cubicBezTo>
                    <a:pt x="1009" y="1986"/>
                    <a:pt x="1589" y="1039"/>
                    <a:pt x="168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3" name="Google Shape;713;p28"/>
            <p:cNvSpPr/>
            <p:nvPr/>
          </p:nvSpPr>
          <p:spPr>
            <a:xfrm>
              <a:off x="6584110" y="4131743"/>
              <a:ext cx="513446" cy="206228"/>
            </a:xfrm>
            <a:custGeom>
              <a:avLst/>
              <a:gdLst/>
              <a:ahLst/>
              <a:cxnLst/>
              <a:rect l="l" t="t" r="r" b="b"/>
              <a:pathLst>
                <a:path w="2903" h="1166" extrusionOk="0">
                  <a:moveTo>
                    <a:pt x="2273" y="1"/>
                  </a:moveTo>
                  <a:cubicBezTo>
                    <a:pt x="1767" y="1"/>
                    <a:pt x="980" y="187"/>
                    <a:pt x="0" y="1013"/>
                  </a:cubicBezTo>
                  <a:lnTo>
                    <a:pt x="153" y="1165"/>
                  </a:lnTo>
                  <a:cubicBezTo>
                    <a:pt x="1090" y="387"/>
                    <a:pt x="1833" y="223"/>
                    <a:pt x="2293" y="223"/>
                  </a:cubicBezTo>
                  <a:cubicBezTo>
                    <a:pt x="2627" y="223"/>
                    <a:pt x="2811" y="310"/>
                    <a:pt x="2811" y="310"/>
                  </a:cubicBezTo>
                  <a:lnTo>
                    <a:pt x="2902" y="127"/>
                  </a:lnTo>
                  <a:cubicBezTo>
                    <a:pt x="2889" y="113"/>
                    <a:pt x="2665" y="1"/>
                    <a:pt x="22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4" name="Google Shape;714;p28"/>
            <p:cNvSpPr/>
            <p:nvPr/>
          </p:nvSpPr>
          <p:spPr>
            <a:xfrm>
              <a:off x="5887090" y="3981231"/>
              <a:ext cx="924133" cy="773265"/>
            </a:xfrm>
            <a:custGeom>
              <a:avLst/>
              <a:gdLst/>
              <a:ahLst/>
              <a:cxnLst/>
              <a:rect l="l" t="t" r="r" b="b"/>
              <a:pathLst>
                <a:path w="5225" h="4372" extrusionOk="0">
                  <a:moveTo>
                    <a:pt x="3422" y="0"/>
                  </a:moveTo>
                  <a:cubicBezTo>
                    <a:pt x="2658" y="428"/>
                    <a:pt x="1956" y="947"/>
                    <a:pt x="1284" y="1497"/>
                  </a:cubicBezTo>
                  <a:cubicBezTo>
                    <a:pt x="825" y="1894"/>
                    <a:pt x="459" y="2413"/>
                    <a:pt x="184" y="2933"/>
                  </a:cubicBezTo>
                  <a:cubicBezTo>
                    <a:pt x="1" y="3238"/>
                    <a:pt x="31" y="3605"/>
                    <a:pt x="275" y="3880"/>
                  </a:cubicBezTo>
                  <a:cubicBezTo>
                    <a:pt x="390" y="4166"/>
                    <a:pt x="665" y="4371"/>
                    <a:pt x="975" y="4371"/>
                  </a:cubicBezTo>
                  <a:cubicBezTo>
                    <a:pt x="996" y="4371"/>
                    <a:pt x="1018" y="4370"/>
                    <a:pt x="1039" y="4369"/>
                  </a:cubicBezTo>
                  <a:cubicBezTo>
                    <a:pt x="1681" y="4369"/>
                    <a:pt x="2292" y="4246"/>
                    <a:pt x="2872" y="4032"/>
                  </a:cubicBezTo>
                  <a:cubicBezTo>
                    <a:pt x="3636" y="3696"/>
                    <a:pt x="4369" y="3299"/>
                    <a:pt x="5072" y="2841"/>
                  </a:cubicBezTo>
                  <a:cubicBezTo>
                    <a:pt x="5224" y="2291"/>
                    <a:pt x="4705" y="2597"/>
                    <a:pt x="4491" y="2261"/>
                  </a:cubicBezTo>
                  <a:cubicBezTo>
                    <a:pt x="4308" y="1894"/>
                    <a:pt x="4216" y="1925"/>
                    <a:pt x="4002" y="1589"/>
                  </a:cubicBezTo>
                  <a:cubicBezTo>
                    <a:pt x="3789" y="1222"/>
                    <a:pt x="4155" y="1008"/>
                    <a:pt x="3941" y="672"/>
                  </a:cubicBezTo>
                  <a:cubicBezTo>
                    <a:pt x="3727" y="306"/>
                    <a:pt x="3972" y="122"/>
                    <a:pt x="34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715" name="Google Shape;715;p28"/>
          <p:cNvGrpSpPr/>
          <p:nvPr/>
        </p:nvGrpSpPr>
        <p:grpSpPr>
          <a:xfrm flipH="1">
            <a:off x="6071239" y="5081304"/>
            <a:ext cx="1768475" cy="893517"/>
            <a:chOff x="1866724" y="1193292"/>
            <a:chExt cx="6154785" cy="3109690"/>
          </a:xfrm>
        </p:grpSpPr>
        <p:sp>
          <p:nvSpPr>
            <p:cNvPr id="716" name="Google Shape;716;p28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7" name="Google Shape;717;p28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18" name="Google Shape;718;p28"/>
          <p:cNvSpPr/>
          <p:nvPr/>
        </p:nvSpPr>
        <p:spPr>
          <a:xfrm flipH="1">
            <a:off x="8983882" y="824101"/>
            <a:ext cx="3256121" cy="898593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19" name="Google Shape;719;p28"/>
          <p:cNvSpPr/>
          <p:nvPr/>
        </p:nvSpPr>
        <p:spPr>
          <a:xfrm flipH="1">
            <a:off x="11020598" y="2116148"/>
            <a:ext cx="1588399" cy="43844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20" name="Google Shape;720;p28"/>
          <p:cNvSpPr/>
          <p:nvPr/>
        </p:nvSpPr>
        <p:spPr>
          <a:xfrm flipH="1">
            <a:off x="410465" y="719348"/>
            <a:ext cx="1588399" cy="43844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5403964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" name="Google Shape;722;p29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2783414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4" name="Google Shape;724;p30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725" name="Google Shape;725;p30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726" name="Google Shape;726;p30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27" name="Google Shape;727;p30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28" name="Google Shape;728;p30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729" name="Google Shape;729;p30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30" name="Google Shape;730;p30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731" name="Google Shape;731;p30"/>
          <p:cNvGrpSpPr/>
          <p:nvPr/>
        </p:nvGrpSpPr>
        <p:grpSpPr>
          <a:xfrm>
            <a:off x="195169" y="4921518"/>
            <a:ext cx="1511615" cy="763740"/>
            <a:chOff x="1866724" y="1193292"/>
            <a:chExt cx="6154785" cy="3109690"/>
          </a:xfrm>
        </p:grpSpPr>
        <p:sp>
          <p:nvSpPr>
            <p:cNvPr id="732" name="Google Shape;732;p30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3" name="Google Shape;733;p30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34" name="Google Shape;734;p30"/>
          <p:cNvSpPr/>
          <p:nvPr/>
        </p:nvSpPr>
        <p:spPr>
          <a:xfrm flipH="1">
            <a:off x="10564706" y="880699"/>
            <a:ext cx="1813093" cy="50036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0974576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6" name="Google Shape;736;p31"/>
          <p:cNvGrpSpPr/>
          <p:nvPr/>
        </p:nvGrpSpPr>
        <p:grpSpPr>
          <a:xfrm flipH="1">
            <a:off x="5749401" y="3531522"/>
            <a:ext cx="7748415" cy="2195639"/>
            <a:chOff x="664583" y="2178018"/>
            <a:chExt cx="7577664" cy="2147253"/>
          </a:xfrm>
        </p:grpSpPr>
        <p:sp>
          <p:nvSpPr>
            <p:cNvPr id="737" name="Google Shape;737;p31"/>
            <p:cNvSpPr/>
            <p:nvPr/>
          </p:nvSpPr>
          <p:spPr>
            <a:xfrm>
              <a:off x="5273338" y="2815889"/>
              <a:ext cx="2968910" cy="1502773"/>
            </a:xfrm>
            <a:custGeom>
              <a:avLst/>
              <a:gdLst/>
              <a:ahLst/>
              <a:cxnLst/>
              <a:rect l="l" t="t" r="r" b="b"/>
              <a:pathLst>
                <a:path w="112480" h="56934" extrusionOk="0">
                  <a:moveTo>
                    <a:pt x="50577" y="1"/>
                  </a:moveTo>
                  <a:cubicBezTo>
                    <a:pt x="50438" y="1"/>
                    <a:pt x="50299" y="7"/>
                    <a:pt x="50161" y="22"/>
                  </a:cubicBezTo>
                  <a:cubicBezTo>
                    <a:pt x="48328" y="205"/>
                    <a:pt x="46434" y="235"/>
                    <a:pt x="44662" y="602"/>
                  </a:cubicBezTo>
                  <a:cubicBezTo>
                    <a:pt x="44056" y="717"/>
                    <a:pt x="43407" y="739"/>
                    <a:pt x="42746" y="739"/>
                  </a:cubicBezTo>
                  <a:cubicBezTo>
                    <a:pt x="42335" y="739"/>
                    <a:pt x="41920" y="730"/>
                    <a:pt x="41506" y="730"/>
                  </a:cubicBezTo>
                  <a:cubicBezTo>
                    <a:pt x="40641" y="730"/>
                    <a:pt x="39786" y="768"/>
                    <a:pt x="39011" y="999"/>
                  </a:cubicBezTo>
                  <a:cubicBezTo>
                    <a:pt x="37269" y="1518"/>
                    <a:pt x="35895" y="3412"/>
                    <a:pt x="34215" y="4115"/>
                  </a:cubicBezTo>
                  <a:cubicBezTo>
                    <a:pt x="32534" y="4818"/>
                    <a:pt x="30640" y="5154"/>
                    <a:pt x="29021" y="6009"/>
                  </a:cubicBezTo>
                  <a:cubicBezTo>
                    <a:pt x="27402" y="6895"/>
                    <a:pt x="25264" y="7048"/>
                    <a:pt x="23736" y="8056"/>
                  </a:cubicBezTo>
                  <a:cubicBezTo>
                    <a:pt x="22209" y="9094"/>
                    <a:pt x="22148" y="12119"/>
                    <a:pt x="20743" y="13280"/>
                  </a:cubicBezTo>
                  <a:cubicBezTo>
                    <a:pt x="19307" y="14440"/>
                    <a:pt x="17596" y="15204"/>
                    <a:pt x="16313" y="16487"/>
                  </a:cubicBezTo>
                  <a:cubicBezTo>
                    <a:pt x="15000" y="17770"/>
                    <a:pt x="12861" y="18351"/>
                    <a:pt x="11700" y="19756"/>
                  </a:cubicBezTo>
                  <a:cubicBezTo>
                    <a:pt x="10540" y="21161"/>
                    <a:pt x="10540" y="23483"/>
                    <a:pt x="9531" y="25010"/>
                  </a:cubicBezTo>
                  <a:cubicBezTo>
                    <a:pt x="8523" y="26538"/>
                    <a:pt x="6477" y="27454"/>
                    <a:pt x="5591" y="29073"/>
                  </a:cubicBezTo>
                  <a:cubicBezTo>
                    <a:pt x="4735" y="30692"/>
                    <a:pt x="3697" y="32311"/>
                    <a:pt x="2994" y="34022"/>
                  </a:cubicBezTo>
                  <a:cubicBezTo>
                    <a:pt x="2291" y="35702"/>
                    <a:pt x="1619" y="37504"/>
                    <a:pt x="1100" y="39276"/>
                  </a:cubicBezTo>
                  <a:cubicBezTo>
                    <a:pt x="550" y="41048"/>
                    <a:pt x="672" y="43003"/>
                    <a:pt x="336" y="44805"/>
                  </a:cubicBezTo>
                  <a:cubicBezTo>
                    <a:pt x="0" y="46608"/>
                    <a:pt x="1589" y="48624"/>
                    <a:pt x="1406" y="50487"/>
                  </a:cubicBezTo>
                  <a:cubicBezTo>
                    <a:pt x="1222" y="52320"/>
                    <a:pt x="61" y="52992"/>
                    <a:pt x="61" y="54856"/>
                  </a:cubicBezTo>
                  <a:cubicBezTo>
                    <a:pt x="2566" y="55711"/>
                    <a:pt x="2383" y="56933"/>
                    <a:pt x="5041" y="56933"/>
                  </a:cubicBezTo>
                  <a:cubicBezTo>
                    <a:pt x="7699" y="56933"/>
                    <a:pt x="7729" y="55222"/>
                    <a:pt x="10356" y="55222"/>
                  </a:cubicBezTo>
                  <a:cubicBezTo>
                    <a:pt x="13014" y="55222"/>
                    <a:pt x="13044" y="54673"/>
                    <a:pt x="15702" y="54673"/>
                  </a:cubicBezTo>
                  <a:cubicBezTo>
                    <a:pt x="18360" y="54673"/>
                    <a:pt x="18360" y="54948"/>
                    <a:pt x="21018" y="54948"/>
                  </a:cubicBezTo>
                  <a:cubicBezTo>
                    <a:pt x="23675" y="54948"/>
                    <a:pt x="23706" y="56597"/>
                    <a:pt x="26364" y="56597"/>
                  </a:cubicBezTo>
                  <a:cubicBezTo>
                    <a:pt x="29052" y="56597"/>
                    <a:pt x="29052" y="55589"/>
                    <a:pt x="31679" y="55589"/>
                  </a:cubicBezTo>
                  <a:cubicBezTo>
                    <a:pt x="34337" y="55589"/>
                    <a:pt x="34367" y="56628"/>
                    <a:pt x="37025" y="56628"/>
                  </a:cubicBezTo>
                  <a:cubicBezTo>
                    <a:pt x="39713" y="56628"/>
                    <a:pt x="39713" y="56903"/>
                    <a:pt x="42340" y="56903"/>
                  </a:cubicBezTo>
                  <a:cubicBezTo>
                    <a:pt x="44998" y="56903"/>
                    <a:pt x="45029" y="55253"/>
                    <a:pt x="47686" y="55253"/>
                  </a:cubicBezTo>
                  <a:cubicBezTo>
                    <a:pt x="50375" y="55253"/>
                    <a:pt x="50375" y="56811"/>
                    <a:pt x="53032" y="56811"/>
                  </a:cubicBezTo>
                  <a:cubicBezTo>
                    <a:pt x="55690" y="56811"/>
                    <a:pt x="55690" y="56567"/>
                    <a:pt x="58378" y="56567"/>
                  </a:cubicBezTo>
                  <a:cubicBezTo>
                    <a:pt x="61036" y="56567"/>
                    <a:pt x="61036" y="56475"/>
                    <a:pt x="63694" y="56475"/>
                  </a:cubicBezTo>
                  <a:cubicBezTo>
                    <a:pt x="66351" y="56475"/>
                    <a:pt x="66382" y="55803"/>
                    <a:pt x="69040" y="55803"/>
                  </a:cubicBezTo>
                  <a:cubicBezTo>
                    <a:pt x="71728" y="55803"/>
                    <a:pt x="71728" y="56811"/>
                    <a:pt x="74386" y="56811"/>
                  </a:cubicBezTo>
                  <a:cubicBezTo>
                    <a:pt x="77074" y="56811"/>
                    <a:pt x="77074" y="54856"/>
                    <a:pt x="79732" y="54856"/>
                  </a:cubicBezTo>
                  <a:cubicBezTo>
                    <a:pt x="82420" y="54856"/>
                    <a:pt x="82420" y="56017"/>
                    <a:pt x="85047" y="56017"/>
                  </a:cubicBezTo>
                  <a:cubicBezTo>
                    <a:pt x="87705" y="56017"/>
                    <a:pt x="87735" y="56353"/>
                    <a:pt x="90393" y="56353"/>
                  </a:cubicBezTo>
                  <a:cubicBezTo>
                    <a:pt x="93081" y="56353"/>
                    <a:pt x="93081" y="55528"/>
                    <a:pt x="95739" y="55528"/>
                  </a:cubicBezTo>
                  <a:cubicBezTo>
                    <a:pt x="98427" y="55528"/>
                    <a:pt x="98427" y="56078"/>
                    <a:pt x="101085" y="56078"/>
                  </a:cubicBezTo>
                  <a:cubicBezTo>
                    <a:pt x="103101" y="56078"/>
                    <a:pt x="103605" y="55768"/>
                    <a:pt x="104853" y="55768"/>
                  </a:cubicBezTo>
                  <a:cubicBezTo>
                    <a:pt x="105268" y="55768"/>
                    <a:pt x="105767" y="55803"/>
                    <a:pt x="106431" y="55895"/>
                  </a:cubicBezTo>
                  <a:cubicBezTo>
                    <a:pt x="108028" y="56145"/>
                    <a:pt x="108680" y="56480"/>
                    <a:pt x="109577" y="56480"/>
                  </a:cubicBezTo>
                  <a:cubicBezTo>
                    <a:pt x="110104" y="56480"/>
                    <a:pt x="110716" y="56364"/>
                    <a:pt x="111655" y="56047"/>
                  </a:cubicBezTo>
                  <a:cubicBezTo>
                    <a:pt x="111655" y="54184"/>
                    <a:pt x="112480" y="52045"/>
                    <a:pt x="112327" y="50243"/>
                  </a:cubicBezTo>
                  <a:cubicBezTo>
                    <a:pt x="112144" y="48441"/>
                    <a:pt x="111472" y="46577"/>
                    <a:pt x="111105" y="44775"/>
                  </a:cubicBezTo>
                  <a:cubicBezTo>
                    <a:pt x="110769" y="43003"/>
                    <a:pt x="108936" y="41537"/>
                    <a:pt x="108417" y="39826"/>
                  </a:cubicBezTo>
                  <a:cubicBezTo>
                    <a:pt x="107897" y="38085"/>
                    <a:pt x="107317" y="36374"/>
                    <a:pt x="106614" y="34694"/>
                  </a:cubicBezTo>
                  <a:cubicBezTo>
                    <a:pt x="105912" y="33014"/>
                    <a:pt x="106767" y="30570"/>
                    <a:pt x="105912" y="28951"/>
                  </a:cubicBezTo>
                  <a:cubicBezTo>
                    <a:pt x="105026" y="27362"/>
                    <a:pt x="104201" y="25560"/>
                    <a:pt x="103193" y="24063"/>
                  </a:cubicBezTo>
                  <a:cubicBezTo>
                    <a:pt x="102185" y="22536"/>
                    <a:pt x="100321" y="21497"/>
                    <a:pt x="99161" y="20092"/>
                  </a:cubicBezTo>
                  <a:cubicBezTo>
                    <a:pt x="98000" y="18687"/>
                    <a:pt x="95678" y="18381"/>
                    <a:pt x="94364" y="17098"/>
                  </a:cubicBezTo>
                  <a:cubicBezTo>
                    <a:pt x="93081" y="15784"/>
                    <a:pt x="93326" y="12760"/>
                    <a:pt x="91921" y="11599"/>
                  </a:cubicBezTo>
                  <a:cubicBezTo>
                    <a:pt x="90515" y="10469"/>
                    <a:pt x="87796" y="10988"/>
                    <a:pt x="86269" y="9950"/>
                  </a:cubicBezTo>
                  <a:cubicBezTo>
                    <a:pt x="84742" y="8942"/>
                    <a:pt x="84222" y="6223"/>
                    <a:pt x="82603" y="5368"/>
                  </a:cubicBezTo>
                  <a:cubicBezTo>
                    <a:pt x="82051" y="5076"/>
                    <a:pt x="81392" y="5001"/>
                    <a:pt x="80697" y="5001"/>
                  </a:cubicBezTo>
                  <a:cubicBezTo>
                    <a:pt x="79962" y="5001"/>
                    <a:pt x="79187" y="5085"/>
                    <a:pt x="78454" y="5085"/>
                  </a:cubicBezTo>
                  <a:cubicBezTo>
                    <a:pt x="77847" y="5085"/>
                    <a:pt x="77270" y="5027"/>
                    <a:pt x="76769" y="4818"/>
                  </a:cubicBezTo>
                  <a:cubicBezTo>
                    <a:pt x="75058" y="4115"/>
                    <a:pt x="73439" y="3474"/>
                    <a:pt x="71667" y="2954"/>
                  </a:cubicBezTo>
                  <a:cubicBezTo>
                    <a:pt x="69895" y="2404"/>
                    <a:pt x="68123" y="2496"/>
                    <a:pt x="66321" y="2129"/>
                  </a:cubicBezTo>
                  <a:cubicBezTo>
                    <a:pt x="64519" y="1763"/>
                    <a:pt x="62900" y="1243"/>
                    <a:pt x="61036" y="1091"/>
                  </a:cubicBezTo>
                  <a:cubicBezTo>
                    <a:pt x="59638" y="953"/>
                    <a:pt x="58344" y="936"/>
                    <a:pt x="57011" y="936"/>
                  </a:cubicBezTo>
                  <a:cubicBezTo>
                    <a:pt x="56566" y="936"/>
                    <a:pt x="56118" y="938"/>
                    <a:pt x="55660" y="938"/>
                  </a:cubicBezTo>
                  <a:cubicBezTo>
                    <a:pt x="53939" y="938"/>
                    <a:pt x="52245" y="1"/>
                    <a:pt x="50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8" name="Google Shape;738;p31"/>
            <p:cNvSpPr/>
            <p:nvPr/>
          </p:nvSpPr>
          <p:spPr>
            <a:xfrm>
              <a:off x="664583" y="2178018"/>
              <a:ext cx="4227389" cy="2147253"/>
            </a:xfrm>
            <a:custGeom>
              <a:avLst/>
              <a:gdLst/>
              <a:ahLst/>
              <a:cxnLst/>
              <a:rect l="l" t="t" r="r" b="b"/>
              <a:pathLst>
                <a:path w="149841" h="76110" extrusionOk="0">
                  <a:moveTo>
                    <a:pt x="72562" y="0"/>
                  </a:moveTo>
                  <a:cubicBezTo>
                    <a:pt x="72200" y="0"/>
                    <a:pt x="71840" y="4"/>
                    <a:pt x="71484" y="14"/>
                  </a:cubicBezTo>
                  <a:cubicBezTo>
                    <a:pt x="70384" y="45"/>
                    <a:pt x="69376" y="1205"/>
                    <a:pt x="68276" y="1297"/>
                  </a:cubicBezTo>
                  <a:cubicBezTo>
                    <a:pt x="67207" y="1389"/>
                    <a:pt x="66107" y="1328"/>
                    <a:pt x="65038" y="1480"/>
                  </a:cubicBezTo>
                  <a:cubicBezTo>
                    <a:pt x="63969" y="1603"/>
                    <a:pt x="62839" y="1480"/>
                    <a:pt x="61770" y="1664"/>
                  </a:cubicBezTo>
                  <a:cubicBezTo>
                    <a:pt x="61588" y="1696"/>
                    <a:pt x="61400" y="1708"/>
                    <a:pt x="61207" y="1708"/>
                  </a:cubicBezTo>
                  <a:cubicBezTo>
                    <a:pt x="60542" y="1708"/>
                    <a:pt x="59826" y="1559"/>
                    <a:pt x="59153" y="1559"/>
                  </a:cubicBezTo>
                  <a:cubicBezTo>
                    <a:pt x="58908" y="1559"/>
                    <a:pt x="58669" y="1579"/>
                    <a:pt x="58440" y="1633"/>
                  </a:cubicBezTo>
                  <a:cubicBezTo>
                    <a:pt x="57371" y="1847"/>
                    <a:pt x="56485" y="2794"/>
                    <a:pt x="55416" y="3069"/>
                  </a:cubicBezTo>
                  <a:cubicBezTo>
                    <a:pt x="54377" y="3374"/>
                    <a:pt x="53491" y="4138"/>
                    <a:pt x="52452" y="4444"/>
                  </a:cubicBezTo>
                  <a:cubicBezTo>
                    <a:pt x="51414" y="4780"/>
                    <a:pt x="50314" y="4902"/>
                    <a:pt x="49306" y="5299"/>
                  </a:cubicBezTo>
                  <a:cubicBezTo>
                    <a:pt x="48298" y="5665"/>
                    <a:pt x="46984" y="5299"/>
                    <a:pt x="45976" y="5727"/>
                  </a:cubicBezTo>
                  <a:cubicBezTo>
                    <a:pt x="44968" y="6154"/>
                    <a:pt x="43899" y="6460"/>
                    <a:pt x="42921" y="6918"/>
                  </a:cubicBezTo>
                  <a:cubicBezTo>
                    <a:pt x="41944" y="7376"/>
                    <a:pt x="41455" y="8904"/>
                    <a:pt x="40508" y="9392"/>
                  </a:cubicBezTo>
                  <a:cubicBezTo>
                    <a:pt x="39530" y="9881"/>
                    <a:pt x="38400" y="10034"/>
                    <a:pt x="37453" y="10584"/>
                  </a:cubicBezTo>
                  <a:cubicBezTo>
                    <a:pt x="36506" y="11134"/>
                    <a:pt x="35529" y="11653"/>
                    <a:pt x="34612" y="12233"/>
                  </a:cubicBezTo>
                  <a:cubicBezTo>
                    <a:pt x="33726" y="12814"/>
                    <a:pt x="32688" y="13241"/>
                    <a:pt x="31802" y="13852"/>
                  </a:cubicBezTo>
                  <a:cubicBezTo>
                    <a:pt x="30916" y="14494"/>
                    <a:pt x="29816" y="14861"/>
                    <a:pt x="28930" y="15502"/>
                  </a:cubicBezTo>
                  <a:cubicBezTo>
                    <a:pt x="28075" y="16174"/>
                    <a:pt x="27739" y="17518"/>
                    <a:pt x="26914" y="18190"/>
                  </a:cubicBezTo>
                  <a:cubicBezTo>
                    <a:pt x="26089" y="18862"/>
                    <a:pt x="25234" y="19565"/>
                    <a:pt x="24439" y="20298"/>
                  </a:cubicBezTo>
                  <a:cubicBezTo>
                    <a:pt x="23645" y="21031"/>
                    <a:pt x="22270" y="21184"/>
                    <a:pt x="21507" y="21948"/>
                  </a:cubicBezTo>
                  <a:cubicBezTo>
                    <a:pt x="20743" y="22711"/>
                    <a:pt x="20804" y="24269"/>
                    <a:pt x="20071" y="25094"/>
                  </a:cubicBezTo>
                  <a:cubicBezTo>
                    <a:pt x="19338" y="25888"/>
                    <a:pt x="18880" y="26897"/>
                    <a:pt x="18177" y="27721"/>
                  </a:cubicBezTo>
                  <a:cubicBezTo>
                    <a:pt x="17444" y="28546"/>
                    <a:pt x="16069" y="28791"/>
                    <a:pt x="15397" y="29646"/>
                  </a:cubicBezTo>
                  <a:cubicBezTo>
                    <a:pt x="14725" y="30532"/>
                    <a:pt x="13564" y="31051"/>
                    <a:pt x="12953" y="31937"/>
                  </a:cubicBezTo>
                  <a:cubicBezTo>
                    <a:pt x="12342" y="32853"/>
                    <a:pt x="12067" y="34014"/>
                    <a:pt x="11487" y="34931"/>
                  </a:cubicBezTo>
                  <a:cubicBezTo>
                    <a:pt x="10906" y="35847"/>
                    <a:pt x="9990" y="36580"/>
                    <a:pt x="9471" y="37527"/>
                  </a:cubicBezTo>
                  <a:cubicBezTo>
                    <a:pt x="8921" y="38474"/>
                    <a:pt x="9593" y="40093"/>
                    <a:pt x="9074" y="41040"/>
                  </a:cubicBezTo>
                  <a:cubicBezTo>
                    <a:pt x="8554" y="42018"/>
                    <a:pt x="6813" y="42354"/>
                    <a:pt x="6355" y="43332"/>
                  </a:cubicBezTo>
                  <a:cubicBezTo>
                    <a:pt x="5897" y="44309"/>
                    <a:pt x="6660" y="45837"/>
                    <a:pt x="6233" y="46845"/>
                  </a:cubicBezTo>
                  <a:cubicBezTo>
                    <a:pt x="5835" y="47853"/>
                    <a:pt x="5072" y="48708"/>
                    <a:pt x="4675" y="49716"/>
                  </a:cubicBezTo>
                  <a:cubicBezTo>
                    <a:pt x="4308" y="50755"/>
                    <a:pt x="4675" y="52007"/>
                    <a:pt x="4339" y="53046"/>
                  </a:cubicBezTo>
                  <a:cubicBezTo>
                    <a:pt x="4003" y="54085"/>
                    <a:pt x="2078" y="54634"/>
                    <a:pt x="1803" y="55673"/>
                  </a:cubicBezTo>
                  <a:cubicBezTo>
                    <a:pt x="1559" y="56742"/>
                    <a:pt x="2170" y="58025"/>
                    <a:pt x="1925" y="59064"/>
                  </a:cubicBezTo>
                  <a:cubicBezTo>
                    <a:pt x="1681" y="60133"/>
                    <a:pt x="887" y="61080"/>
                    <a:pt x="703" y="62149"/>
                  </a:cubicBezTo>
                  <a:cubicBezTo>
                    <a:pt x="489" y="63249"/>
                    <a:pt x="276" y="64318"/>
                    <a:pt x="153" y="65388"/>
                  </a:cubicBezTo>
                  <a:cubicBezTo>
                    <a:pt x="1" y="66487"/>
                    <a:pt x="184" y="67618"/>
                    <a:pt x="92" y="68687"/>
                  </a:cubicBezTo>
                  <a:cubicBezTo>
                    <a:pt x="1" y="69786"/>
                    <a:pt x="1131" y="70917"/>
                    <a:pt x="1100" y="72017"/>
                  </a:cubicBezTo>
                  <a:cubicBezTo>
                    <a:pt x="1039" y="73086"/>
                    <a:pt x="337" y="73574"/>
                    <a:pt x="337" y="74674"/>
                  </a:cubicBezTo>
                  <a:cubicBezTo>
                    <a:pt x="1864" y="75163"/>
                    <a:pt x="1742" y="75530"/>
                    <a:pt x="3392" y="75530"/>
                  </a:cubicBezTo>
                  <a:cubicBezTo>
                    <a:pt x="5011" y="75530"/>
                    <a:pt x="5011" y="74705"/>
                    <a:pt x="6630" y="74705"/>
                  </a:cubicBezTo>
                  <a:cubicBezTo>
                    <a:pt x="8249" y="74705"/>
                    <a:pt x="8249" y="74827"/>
                    <a:pt x="9868" y="74827"/>
                  </a:cubicBezTo>
                  <a:cubicBezTo>
                    <a:pt x="11487" y="74827"/>
                    <a:pt x="11487" y="75530"/>
                    <a:pt x="13106" y="75530"/>
                  </a:cubicBezTo>
                  <a:cubicBezTo>
                    <a:pt x="14725" y="75530"/>
                    <a:pt x="14725" y="74369"/>
                    <a:pt x="16344" y="74369"/>
                  </a:cubicBezTo>
                  <a:cubicBezTo>
                    <a:pt x="17963" y="74369"/>
                    <a:pt x="17963" y="76079"/>
                    <a:pt x="19582" y="76079"/>
                  </a:cubicBezTo>
                  <a:cubicBezTo>
                    <a:pt x="21201" y="76079"/>
                    <a:pt x="21201" y="75468"/>
                    <a:pt x="22820" y="75468"/>
                  </a:cubicBezTo>
                  <a:cubicBezTo>
                    <a:pt x="24439" y="75468"/>
                    <a:pt x="24439" y="74644"/>
                    <a:pt x="26058" y="74644"/>
                  </a:cubicBezTo>
                  <a:cubicBezTo>
                    <a:pt x="27678" y="74644"/>
                    <a:pt x="27678" y="75957"/>
                    <a:pt x="29297" y="75957"/>
                  </a:cubicBezTo>
                  <a:cubicBezTo>
                    <a:pt x="30916" y="75957"/>
                    <a:pt x="30916" y="76049"/>
                    <a:pt x="32565" y="76049"/>
                  </a:cubicBezTo>
                  <a:cubicBezTo>
                    <a:pt x="34184" y="76049"/>
                    <a:pt x="34184" y="75774"/>
                    <a:pt x="35803" y="75774"/>
                  </a:cubicBezTo>
                  <a:cubicBezTo>
                    <a:pt x="37423" y="75774"/>
                    <a:pt x="37423" y="75652"/>
                    <a:pt x="39042" y="75652"/>
                  </a:cubicBezTo>
                  <a:cubicBezTo>
                    <a:pt x="40661" y="75652"/>
                    <a:pt x="40661" y="74491"/>
                    <a:pt x="42280" y="74491"/>
                  </a:cubicBezTo>
                  <a:cubicBezTo>
                    <a:pt x="43899" y="74491"/>
                    <a:pt x="43899" y="75316"/>
                    <a:pt x="45518" y="75316"/>
                  </a:cubicBezTo>
                  <a:cubicBezTo>
                    <a:pt x="47137" y="75316"/>
                    <a:pt x="47137" y="74369"/>
                    <a:pt x="48756" y="74369"/>
                  </a:cubicBezTo>
                  <a:cubicBezTo>
                    <a:pt x="50375" y="74369"/>
                    <a:pt x="50375" y="75316"/>
                    <a:pt x="52025" y="75316"/>
                  </a:cubicBezTo>
                  <a:cubicBezTo>
                    <a:pt x="53644" y="75316"/>
                    <a:pt x="53644" y="76018"/>
                    <a:pt x="55232" y="76018"/>
                  </a:cubicBezTo>
                  <a:cubicBezTo>
                    <a:pt x="56851" y="76018"/>
                    <a:pt x="56851" y="74796"/>
                    <a:pt x="58470" y="74796"/>
                  </a:cubicBezTo>
                  <a:cubicBezTo>
                    <a:pt x="60089" y="74796"/>
                    <a:pt x="60120" y="75194"/>
                    <a:pt x="61739" y="75194"/>
                  </a:cubicBezTo>
                  <a:cubicBezTo>
                    <a:pt x="63358" y="75194"/>
                    <a:pt x="63358" y="75468"/>
                    <a:pt x="64977" y="75468"/>
                  </a:cubicBezTo>
                  <a:cubicBezTo>
                    <a:pt x="66596" y="75468"/>
                    <a:pt x="66596" y="75194"/>
                    <a:pt x="68215" y="75194"/>
                  </a:cubicBezTo>
                  <a:cubicBezTo>
                    <a:pt x="69834" y="75194"/>
                    <a:pt x="69834" y="74919"/>
                    <a:pt x="71453" y="74919"/>
                  </a:cubicBezTo>
                  <a:cubicBezTo>
                    <a:pt x="73073" y="74919"/>
                    <a:pt x="73073" y="76079"/>
                    <a:pt x="74722" y="76079"/>
                  </a:cubicBezTo>
                  <a:cubicBezTo>
                    <a:pt x="76341" y="76079"/>
                    <a:pt x="76341" y="74552"/>
                    <a:pt x="77960" y="74552"/>
                  </a:cubicBezTo>
                  <a:cubicBezTo>
                    <a:pt x="79579" y="74552"/>
                    <a:pt x="79579" y="74674"/>
                    <a:pt x="81198" y="74674"/>
                  </a:cubicBezTo>
                  <a:cubicBezTo>
                    <a:pt x="82817" y="74674"/>
                    <a:pt x="82817" y="75743"/>
                    <a:pt x="84437" y="75743"/>
                  </a:cubicBezTo>
                  <a:cubicBezTo>
                    <a:pt x="86056" y="75743"/>
                    <a:pt x="86056" y="75102"/>
                    <a:pt x="87675" y="75102"/>
                  </a:cubicBezTo>
                  <a:cubicBezTo>
                    <a:pt x="89324" y="75102"/>
                    <a:pt x="89324" y="76110"/>
                    <a:pt x="90943" y="76110"/>
                  </a:cubicBezTo>
                  <a:cubicBezTo>
                    <a:pt x="92562" y="76110"/>
                    <a:pt x="92562" y="75071"/>
                    <a:pt x="94181" y="75071"/>
                  </a:cubicBezTo>
                  <a:cubicBezTo>
                    <a:pt x="95801" y="75071"/>
                    <a:pt x="95801" y="75530"/>
                    <a:pt x="97420" y="75530"/>
                  </a:cubicBezTo>
                  <a:lnTo>
                    <a:pt x="100658" y="75530"/>
                  </a:lnTo>
                  <a:cubicBezTo>
                    <a:pt x="102277" y="75530"/>
                    <a:pt x="102277" y="74827"/>
                    <a:pt x="103926" y="74827"/>
                  </a:cubicBezTo>
                  <a:cubicBezTo>
                    <a:pt x="105546" y="74827"/>
                    <a:pt x="105546" y="74919"/>
                    <a:pt x="107165" y="74919"/>
                  </a:cubicBezTo>
                  <a:cubicBezTo>
                    <a:pt x="108784" y="74919"/>
                    <a:pt x="108784" y="74949"/>
                    <a:pt x="110403" y="74949"/>
                  </a:cubicBezTo>
                  <a:cubicBezTo>
                    <a:pt x="112022" y="74949"/>
                    <a:pt x="112022" y="75102"/>
                    <a:pt x="113641" y="75102"/>
                  </a:cubicBezTo>
                  <a:cubicBezTo>
                    <a:pt x="115260" y="75102"/>
                    <a:pt x="115260" y="76079"/>
                    <a:pt x="116879" y="76079"/>
                  </a:cubicBezTo>
                  <a:cubicBezTo>
                    <a:pt x="118529" y="76079"/>
                    <a:pt x="118529" y="74399"/>
                    <a:pt x="120148" y="74399"/>
                  </a:cubicBezTo>
                  <a:cubicBezTo>
                    <a:pt x="121767" y="74399"/>
                    <a:pt x="121767" y="74919"/>
                    <a:pt x="123386" y="74919"/>
                  </a:cubicBezTo>
                  <a:cubicBezTo>
                    <a:pt x="125005" y="74919"/>
                    <a:pt x="125005" y="75102"/>
                    <a:pt x="126624" y="75102"/>
                  </a:cubicBezTo>
                  <a:cubicBezTo>
                    <a:pt x="128243" y="75102"/>
                    <a:pt x="128274" y="74552"/>
                    <a:pt x="129893" y="74552"/>
                  </a:cubicBezTo>
                  <a:cubicBezTo>
                    <a:pt x="131512" y="74552"/>
                    <a:pt x="131512" y="75010"/>
                    <a:pt x="133131" y="75010"/>
                  </a:cubicBezTo>
                  <a:cubicBezTo>
                    <a:pt x="134750" y="75010"/>
                    <a:pt x="134750" y="75285"/>
                    <a:pt x="136369" y="75285"/>
                  </a:cubicBezTo>
                  <a:cubicBezTo>
                    <a:pt x="137988" y="75285"/>
                    <a:pt x="137988" y="75102"/>
                    <a:pt x="139638" y="75102"/>
                  </a:cubicBezTo>
                  <a:cubicBezTo>
                    <a:pt x="141257" y="75102"/>
                    <a:pt x="141257" y="75346"/>
                    <a:pt x="142876" y="75346"/>
                  </a:cubicBezTo>
                  <a:cubicBezTo>
                    <a:pt x="144495" y="75346"/>
                    <a:pt x="144464" y="75743"/>
                    <a:pt x="146114" y="75805"/>
                  </a:cubicBezTo>
                  <a:cubicBezTo>
                    <a:pt x="146218" y="75808"/>
                    <a:pt x="146315" y="75810"/>
                    <a:pt x="146406" y="75810"/>
                  </a:cubicBezTo>
                  <a:cubicBezTo>
                    <a:pt x="147739" y="75810"/>
                    <a:pt x="147833" y="75405"/>
                    <a:pt x="149291" y="74919"/>
                  </a:cubicBezTo>
                  <a:cubicBezTo>
                    <a:pt x="149291" y="73849"/>
                    <a:pt x="149841" y="73025"/>
                    <a:pt x="149780" y="71955"/>
                  </a:cubicBezTo>
                  <a:cubicBezTo>
                    <a:pt x="149749" y="70856"/>
                    <a:pt x="149810" y="69756"/>
                    <a:pt x="149719" y="68656"/>
                  </a:cubicBezTo>
                  <a:cubicBezTo>
                    <a:pt x="149627" y="67587"/>
                    <a:pt x="149535" y="66457"/>
                    <a:pt x="149383" y="65388"/>
                  </a:cubicBezTo>
                  <a:cubicBezTo>
                    <a:pt x="149230" y="64318"/>
                    <a:pt x="148710" y="63280"/>
                    <a:pt x="148527" y="62210"/>
                  </a:cubicBezTo>
                  <a:cubicBezTo>
                    <a:pt x="148344" y="61141"/>
                    <a:pt x="147000" y="60316"/>
                    <a:pt x="146786" y="59247"/>
                  </a:cubicBezTo>
                  <a:cubicBezTo>
                    <a:pt x="146572" y="58209"/>
                    <a:pt x="146542" y="57109"/>
                    <a:pt x="146267" y="56070"/>
                  </a:cubicBezTo>
                  <a:cubicBezTo>
                    <a:pt x="145961" y="55001"/>
                    <a:pt x="146939" y="53596"/>
                    <a:pt x="146603" y="52557"/>
                  </a:cubicBezTo>
                  <a:cubicBezTo>
                    <a:pt x="146267" y="51519"/>
                    <a:pt x="144922" y="50816"/>
                    <a:pt x="144556" y="49808"/>
                  </a:cubicBezTo>
                  <a:cubicBezTo>
                    <a:pt x="144189" y="48800"/>
                    <a:pt x="143487" y="47914"/>
                    <a:pt x="143059" y="46936"/>
                  </a:cubicBezTo>
                  <a:cubicBezTo>
                    <a:pt x="142662" y="45928"/>
                    <a:pt x="142387" y="44890"/>
                    <a:pt x="141929" y="43881"/>
                  </a:cubicBezTo>
                  <a:cubicBezTo>
                    <a:pt x="141470" y="42904"/>
                    <a:pt x="141868" y="41499"/>
                    <a:pt x="141379" y="40552"/>
                  </a:cubicBezTo>
                  <a:cubicBezTo>
                    <a:pt x="140859" y="39574"/>
                    <a:pt x="139821" y="38902"/>
                    <a:pt x="139271" y="37955"/>
                  </a:cubicBezTo>
                  <a:cubicBezTo>
                    <a:pt x="138721" y="37039"/>
                    <a:pt x="138691" y="35756"/>
                    <a:pt x="138110" y="34870"/>
                  </a:cubicBezTo>
                  <a:cubicBezTo>
                    <a:pt x="137530" y="33953"/>
                    <a:pt x="137041" y="32915"/>
                    <a:pt x="136430" y="32029"/>
                  </a:cubicBezTo>
                  <a:cubicBezTo>
                    <a:pt x="135788" y="31143"/>
                    <a:pt x="134353" y="30868"/>
                    <a:pt x="133681" y="29982"/>
                  </a:cubicBezTo>
                  <a:cubicBezTo>
                    <a:pt x="133039" y="29127"/>
                    <a:pt x="133070" y="27691"/>
                    <a:pt x="132367" y="26866"/>
                  </a:cubicBezTo>
                  <a:cubicBezTo>
                    <a:pt x="131695" y="26011"/>
                    <a:pt x="130840" y="25308"/>
                    <a:pt x="130076" y="24483"/>
                  </a:cubicBezTo>
                  <a:cubicBezTo>
                    <a:pt x="129312" y="23689"/>
                    <a:pt x="128548" y="22925"/>
                    <a:pt x="127785" y="22162"/>
                  </a:cubicBezTo>
                  <a:cubicBezTo>
                    <a:pt x="127021" y="21398"/>
                    <a:pt x="125952" y="20940"/>
                    <a:pt x="125158" y="20206"/>
                  </a:cubicBezTo>
                  <a:cubicBezTo>
                    <a:pt x="124363" y="19473"/>
                    <a:pt x="123936" y="18282"/>
                    <a:pt x="123111" y="17579"/>
                  </a:cubicBezTo>
                  <a:cubicBezTo>
                    <a:pt x="122286" y="16877"/>
                    <a:pt x="120698" y="17121"/>
                    <a:pt x="119842" y="16480"/>
                  </a:cubicBezTo>
                  <a:cubicBezTo>
                    <a:pt x="118956" y="15808"/>
                    <a:pt x="118529" y="14586"/>
                    <a:pt x="117643" y="13975"/>
                  </a:cubicBezTo>
                  <a:cubicBezTo>
                    <a:pt x="116726" y="13364"/>
                    <a:pt x="115932" y="12569"/>
                    <a:pt x="115016" y="11989"/>
                  </a:cubicBezTo>
                  <a:cubicBezTo>
                    <a:pt x="114099" y="11409"/>
                    <a:pt x="112908" y="11286"/>
                    <a:pt x="111961" y="10736"/>
                  </a:cubicBezTo>
                  <a:cubicBezTo>
                    <a:pt x="111014" y="10187"/>
                    <a:pt x="110250" y="9362"/>
                    <a:pt x="109303" y="8842"/>
                  </a:cubicBezTo>
                  <a:cubicBezTo>
                    <a:pt x="108356" y="8354"/>
                    <a:pt x="107317" y="7987"/>
                    <a:pt x="106309" y="7529"/>
                  </a:cubicBezTo>
                  <a:cubicBezTo>
                    <a:pt x="105332" y="7071"/>
                    <a:pt x="104446" y="6338"/>
                    <a:pt x="103438" y="5940"/>
                  </a:cubicBezTo>
                  <a:cubicBezTo>
                    <a:pt x="102460" y="5513"/>
                    <a:pt x="101177" y="5788"/>
                    <a:pt x="100169" y="5421"/>
                  </a:cubicBezTo>
                  <a:cubicBezTo>
                    <a:pt x="99130" y="5024"/>
                    <a:pt x="98000" y="5116"/>
                    <a:pt x="96961" y="4810"/>
                  </a:cubicBezTo>
                  <a:cubicBezTo>
                    <a:pt x="95923" y="4474"/>
                    <a:pt x="95037" y="3741"/>
                    <a:pt x="93998" y="3466"/>
                  </a:cubicBezTo>
                  <a:cubicBezTo>
                    <a:pt x="92929" y="3160"/>
                    <a:pt x="92043" y="2305"/>
                    <a:pt x="90974" y="2091"/>
                  </a:cubicBezTo>
                  <a:cubicBezTo>
                    <a:pt x="90594" y="2015"/>
                    <a:pt x="90202" y="1997"/>
                    <a:pt x="89807" y="1997"/>
                  </a:cubicBezTo>
                  <a:cubicBezTo>
                    <a:pt x="89448" y="1997"/>
                    <a:pt x="89085" y="2012"/>
                    <a:pt x="88727" y="2012"/>
                  </a:cubicBezTo>
                  <a:cubicBezTo>
                    <a:pt x="88371" y="2012"/>
                    <a:pt x="88018" y="1997"/>
                    <a:pt x="87675" y="1939"/>
                  </a:cubicBezTo>
                  <a:cubicBezTo>
                    <a:pt x="86605" y="1755"/>
                    <a:pt x="85506" y="1816"/>
                    <a:pt x="84437" y="1664"/>
                  </a:cubicBezTo>
                  <a:cubicBezTo>
                    <a:pt x="83367" y="1541"/>
                    <a:pt x="82359" y="717"/>
                    <a:pt x="81290" y="625"/>
                  </a:cubicBezTo>
                  <a:cubicBezTo>
                    <a:pt x="81223" y="619"/>
                    <a:pt x="81155" y="617"/>
                    <a:pt x="81088" y="617"/>
                  </a:cubicBezTo>
                  <a:cubicBezTo>
                    <a:pt x="80079" y="617"/>
                    <a:pt x="79070" y="1206"/>
                    <a:pt x="78061" y="1206"/>
                  </a:cubicBezTo>
                  <a:cubicBezTo>
                    <a:pt x="78038" y="1206"/>
                    <a:pt x="78014" y="1206"/>
                    <a:pt x="77991" y="1205"/>
                  </a:cubicBezTo>
                  <a:cubicBezTo>
                    <a:pt x="76891" y="1144"/>
                    <a:pt x="75852" y="14"/>
                    <a:pt x="74753" y="14"/>
                  </a:cubicBezTo>
                  <a:cubicBezTo>
                    <a:pt x="74020" y="14"/>
                    <a:pt x="73286" y="0"/>
                    <a:pt x="72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9" name="Google Shape;739;p31"/>
            <p:cNvSpPr/>
            <p:nvPr/>
          </p:nvSpPr>
          <p:spPr>
            <a:xfrm>
              <a:off x="4432316" y="3407105"/>
              <a:ext cx="1802963" cy="911578"/>
            </a:xfrm>
            <a:custGeom>
              <a:avLst/>
              <a:gdLst/>
              <a:ahLst/>
              <a:cxnLst/>
              <a:rect l="l" t="t" r="r" b="b"/>
              <a:pathLst>
                <a:path w="68307" h="34536" extrusionOk="0">
                  <a:moveTo>
                    <a:pt x="30732" y="1"/>
                  </a:moveTo>
                  <a:cubicBezTo>
                    <a:pt x="30640" y="1"/>
                    <a:pt x="30549" y="5"/>
                    <a:pt x="30457" y="15"/>
                  </a:cubicBezTo>
                  <a:cubicBezTo>
                    <a:pt x="29357" y="107"/>
                    <a:pt x="28196" y="138"/>
                    <a:pt x="27127" y="352"/>
                  </a:cubicBezTo>
                  <a:cubicBezTo>
                    <a:pt x="26740" y="429"/>
                    <a:pt x="26324" y="442"/>
                    <a:pt x="25901" y="442"/>
                  </a:cubicBezTo>
                  <a:cubicBezTo>
                    <a:pt x="25680" y="442"/>
                    <a:pt x="25456" y="439"/>
                    <a:pt x="25234" y="439"/>
                  </a:cubicBezTo>
                  <a:cubicBezTo>
                    <a:pt x="24707" y="439"/>
                    <a:pt x="24185" y="459"/>
                    <a:pt x="23706" y="596"/>
                  </a:cubicBezTo>
                  <a:cubicBezTo>
                    <a:pt x="22637" y="932"/>
                    <a:pt x="21812" y="2062"/>
                    <a:pt x="20773" y="2490"/>
                  </a:cubicBezTo>
                  <a:cubicBezTo>
                    <a:pt x="19765" y="2918"/>
                    <a:pt x="18604" y="3101"/>
                    <a:pt x="17627" y="3620"/>
                  </a:cubicBezTo>
                  <a:cubicBezTo>
                    <a:pt x="16649" y="4140"/>
                    <a:pt x="15336" y="4262"/>
                    <a:pt x="14419" y="4873"/>
                  </a:cubicBezTo>
                  <a:cubicBezTo>
                    <a:pt x="13503" y="5484"/>
                    <a:pt x="13442" y="7317"/>
                    <a:pt x="12586" y="8050"/>
                  </a:cubicBezTo>
                  <a:cubicBezTo>
                    <a:pt x="11731" y="8752"/>
                    <a:pt x="10692" y="9180"/>
                    <a:pt x="9929" y="9974"/>
                  </a:cubicBezTo>
                  <a:cubicBezTo>
                    <a:pt x="9165" y="10769"/>
                    <a:pt x="7851" y="11135"/>
                    <a:pt x="7118" y="11960"/>
                  </a:cubicBezTo>
                  <a:cubicBezTo>
                    <a:pt x="6415" y="12815"/>
                    <a:pt x="6446" y="14251"/>
                    <a:pt x="5835" y="15167"/>
                  </a:cubicBezTo>
                  <a:cubicBezTo>
                    <a:pt x="5194" y="16084"/>
                    <a:pt x="3972" y="16634"/>
                    <a:pt x="3422" y="17611"/>
                  </a:cubicBezTo>
                  <a:cubicBezTo>
                    <a:pt x="2902" y="18619"/>
                    <a:pt x="2291" y="19597"/>
                    <a:pt x="1864" y="20605"/>
                  </a:cubicBezTo>
                  <a:cubicBezTo>
                    <a:pt x="1436" y="21644"/>
                    <a:pt x="1008" y="22743"/>
                    <a:pt x="703" y="23813"/>
                  </a:cubicBezTo>
                  <a:cubicBezTo>
                    <a:pt x="367" y="24882"/>
                    <a:pt x="428" y="26073"/>
                    <a:pt x="214" y="27173"/>
                  </a:cubicBezTo>
                  <a:cubicBezTo>
                    <a:pt x="0" y="28273"/>
                    <a:pt x="978" y="29495"/>
                    <a:pt x="886" y="30594"/>
                  </a:cubicBezTo>
                  <a:cubicBezTo>
                    <a:pt x="764" y="31725"/>
                    <a:pt x="61" y="32122"/>
                    <a:pt x="61" y="33252"/>
                  </a:cubicBezTo>
                  <a:cubicBezTo>
                    <a:pt x="1589" y="33802"/>
                    <a:pt x="1467" y="34535"/>
                    <a:pt x="3086" y="34535"/>
                  </a:cubicBezTo>
                  <a:cubicBezTo>
                    <a:pt x="4705" y="34535"/>
                    <a:pt x="4705" y="33497"/>
                    <a:pt x="6324" y="33497"/>
                  </a:cubicBezTo>
                  <a:cubicBezTo>
                    <a:pt x="7943" y="33497"/>
                    <a:pt x="7943" y="33160"/>
                    <a:pt x="9562" y="33160"/>
                  </a:cubicBezTo>
                  <a:cubicBezTo>
                    <a:pt x="11181" y="33160"/>
                    <a:pt x="11150" y="33313"/>
                    <a:pt x="12770" y="33313"/>
                  </a:cubicBezTo>
                  <a:cubicBezTo>
                    <a:pt x="14389" y="33313"/>
                    <a:pt x="14389" y="34321"/>
                    <a:pt x="16008" y="34321"/>
                  </a:cubicBezTo>
                  <a:cubicBezTo>
                    <a:pt x="17627" y="34321"/>
                    <a:pt x="17627" y="33710"/>
                    <a:pt x="19246" y="33710"/>
                  </a:cubicBezTo>
                  <a:cubicBezTo>
                    <a:pt x="20834" y="33710"/>
                    <a:pt x="20865" y="34321"/>
                    <a:pt x="22484" y="34321"/>
                  </a:cubicBezTo>
                  <a:cubicBezTo>
                    <a:pt x="24072" y="34321"/>
                    <a:pt x="24072" y="34505"/>
                    <a:pt x="25692" y="34505"/>
                  </a:cubicBezTo>
                  <a:cubicBezTo>
                    <a:pt x="27311" y="34505"/>
                    <a:pt x="27311" y="33497"/>
                    <a:pt x="28930" y="33497"/>
                  </a:cubicBezTo>
                  <a:cubicBezTo>
                    <a:pt x="30549" y="33497"/>
                    <a:pt x="30549" y="34444"/>
                    <a:pt x="32168" y="34444"/>
                  </a:cubicBezTo>
                  <a:cubicBezTo>
                    <a:pt x="33787" y="34444"/>
                    <a:pt x="33787" y="34291"/>
                    <a:pt x="35406" y="34291"/>
                  </a:cubicBezTo>
                  <a:cubicBezTo>
                    <a:pt x="36994" y="34291"/>
                    <a:pt x="36994" y="34260"/>
                    <a:pt x="38614" y="34260"/>
                  </a:cubicBezTo>
                  <a:cubicBezTo>
                    <a:pt x="40233" y="34260"/>
                    <a:pt x="40233" y="33833"/>
                    <a:pt x="41852" y="33833"/>
                  </a:cubicBezTo>
                  <a:cubicBezTo>
                    <a:pt x="43471" y="33833"/>
                    <a:pt x="43471" y="34444"/>
                    <a:pt x="45090" y="34444"/>
                  </a:cubicBezTo>
                  <a:cubicBezTo>
                    <a:pt x="46709" y="34444"/>
                    <a:pt x="46709" y="33283"/>
                    <a:pt x="48328" y="33283"/>
                  </a:cubicBezTo>
                  <a:cubicBezTo>
                    <a:pt x="49947" y="33283"/>
                    <a:pt x="49947" y="33985"/>
                    <a:pt x="51566" y="33985"/>
                  </a:cubicBezTo>
                  <a:cubicBezTo>
                    <a:pt x="53185" y="33985"/>
                    <a:pt x="53185" y="34169"/>
                    <a:pt x="54804" y="34169"/>
                  </a:cubicBezTo>
                  <a:cubicBezTo>
                    <a:pt x="56393" y="34169"/>
                    <a:pt x="56423" y="33680"/>
                    <a:pt x="58012" y="33680"/>
                  </a:cubicBezTo>
                  <a:cubicBezTo>
                    <a:pt x="59631" y="33680"/>
                    <a:pt x="59631" y="34016"/>
                    <a:pt x="61250" y="34016"/>
                  </a:cubicBezTo>
                  <a:cubicBezTo>
                    <a:pt x="62478" y="34016"/>
                    <a:pt x="62792" y="33822"/>
                    <a:pt x="63566" y="33822"/>
                  </a:cubicBezTo>
                  <a:cubicBezTo>
                    <a:pt x="63812" y="33822"/>
                    <a:pt x="64105" y="33842"/>
                    <a:pt x="64488" y="33894"/>
                  </a:cubicBezTo>
                  <a:cubicBezTo>
                    <a:pt x="65524" y="34030"/>
                    <a:pt x="65972" y="34255"/>
                    <a:pt x="66560" y="34255"/>
                  </a:cubicBezTo>
                  <a:cubicBezTo>
                    <a:pt x="66891" y="34255"/>
                    <a:pt x="67267" y="34183"/>
                    <a:pt x="67818" y="33985"/>
                  </a:cubicBezTo>
                  <a:cubicBezTo>
                    <a:pt x="67818" y="32886"/>
                    <a:pt x="68307" y="31572"/>
                    <a:pt x="68184" y="30472"/>
                  </a:cubicBezTo>
                  <a:cubicBezTo>
                    <a:pt x="68062" y="29372"/>
                    <a:pt x="67696" y="28242"/>
                    <a:pt x="67482" y="27173"/>
                  </a:cubicBezTo>
                  <a:cubicBezTo>
                    <a:pt x="67268" y="26073"/>
                    <a:pt x="66138" y="25218"/>
                    <a:pt x="65832" y="24149"/>
                  </a:cubicBezTo>
                  <a:cubicBezTo>
                    <a:pt x="65527" y="23110"/>
                    <a:pt x="65160" y="22071"/>
                    <a:pt x="64732" y="21033"/>
                  </a:cubicBezTo>
                  <a:cubicBezTo>
                    <a:pt x="64305" y="20025"/>
                    <a:pt x="64824" y="18528"/>
                    <a:pt x="64305" y="17550"/>
                  </a:cubicBezTo>
                  <a:cubicBezTo>
                    <a:pt x="63785" y="16573"/>
                    <a:pt x="63266" y="15504"/>
                    <a:pt x="62655" y="14587"/>
                  </a:cubicBezTo>
                  <a:cubicBezTo>
                    <a:pt x="62044" y="13671"/>
                    <a:pt x="60914" y="13060"/>
                    <a:pt x="60211" y="12174"/>
                  </a:cubicBezTo>
                  <a:cubicBezTo>
                    <a:pt x="59509" y="11318"/>
                    <a:pt x="58103" y="11135"/>
                    <a:pt x="57309" y="10371"/>
                  </a:cubicBezTo>
                  <a:cubicBezTo>
                    <a:pt x="56515" y="9577"/>
                    <a:pt x="56668" y="7744"/>
                    <a:pt x="55812" y="7042"/>
                  </a:cubicBezTo>
                  <a:cubicBezTo>
                    <a:pt x="54957" y="6339"/>
                    <a:pt x="53307" y="6644"/>
                    <a:pt x="52391" y="6034"/>
                  </a:cubicBezTo>
                  <a:cubicBezTo>
                    <a:pt x="51444" y="5423"/>
                    <a:pt x="51138" y="3773"/>
                    <a:pt x="50161" y="3254"/>
                  </a:cubicBezTo>
                  <a:cubicBezTo>
                    <a:pt x="49827" y="3076"/>
                    <a:pt x="49425" y="3031"/>
                    <a:pt x="49000" y="3031"/>
                  </a:cubicBezTo>
                  <a:cubicBezTo>
                    <a:pt x="48555" y="3031"/>
                    <a:pt x="48084" y="3081"/>
                    <a:pt x="47641" y="3081"/>
                  </a:cubicBezTo>
                  <a:cubicBezTo>
                    <a:pt x="47271" y="3081"/>
                    <a:pt x="46919" y="3046"/>
                    <a:pt x="46617" y="2918"/>
                  </a:cubicBezTo>
                  <a:cubicBezTo>
                    <a:pt x="45609" y="2490"/>
                    <a:pt x="44570" y="2093"/>
                    <a:pt x="43532" y="1787"/>
                  </a:cubicBezTo>
                  <a:cubicBezTo>
                    <a:pt x="42463" y="1451"/>
                    <a:pt x="41363" y="1482"/>
                    <a:pt x="40263" y="1268"/>
                  </a:cubicBezTo>
                  <a:cubicBezTo>
                    <a:pt x="39224" y="1024"/>
                    <a:pt x="38155" y="810"/>
                    <a:pt x="37056" y="657"/>
                  </a:cubicBezTo>
                  <a:cubicBezTo>
                    <a:pt x="36322" y="576"/>
                    <a:pt x="35616" y="562"/>
                    <a:pt x="34892" y="562"/>
                  </a:cubicBezTo>
                  <a:cubicBezTo>
                    <a:pt x="34530" y="562"/>
                    <a:pt x="34164" y="565"/>
                    <a:pt x="33787" y="565"/>
                  </a:cubicBezTo>
                  <a:cubicBezTo>
                    <a:pt x="32751" y="565"/>
                    <a:pt x="31740" y="1"/>
                    <a:pt x="30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40" name="Google Shape;740;p31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5041200" cy="111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41" name="Google Shape;741;p31"/>
          <p:cNvSpPr txBox="1">
            <a:spLocks noGrp="1"/>
          </p:cNvSpPr>
          <p:nvPr>
            <p:ph type="subTitle" idx="1"/>
          </p:nvPr>
        </p:nvSpPr>
        <p:spPr>
          <a:xfrm>
            <a:off x="1317500" y="1920900"/>
            <a:ext cx="4197600" cy="14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742" name="Google Shape;742;p31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743" name="Google Shape;743;p31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744" name="Google Shape;744;p31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45" name="Google Shape;745;p31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46" name="Google Shape;746;p31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747" name="Google Shape;747;p31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48" name="Google Shape;748;p31"/>
          <p:cNvSpPr txBox="1"/>
          <p:nvPr/>
        </p:nvSpPr>
        <p:spPr>
          <a:xfrm>
            <a:off x="1172167" y="4126700"/>
            <a:ext cx="4700800" cy="10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" sz="1600" b="1" kern="0">
                <a:solidFill>
                  <a:srgbClr val="76512D"/>
                </a:solidFill>
                <a:latin typeface="Antic"/>
                <a:ea typeface="Antic"/>
                <a:cs typeface="Antic"/>
                <a:sym typeface="Antic"/>
              </a:rPr>
              <a:t>CREDITS</a:t>
            </a:r>
            <a:r>
              <a:rPr lang="en" sz="1600" kern="0">
                <a:solidFill>
                  <a:srgbClr val="76512D"/>
                </a:solidFill>
                <a:latin typeface="Antic"/>
                <a:ea typeface="Antic"/>
                <a:cs typeface="Antic"/>
                <a:sym typeface="Antic"/>
              </a:rPr>
              <a:t>: This presentation template was created by </a:t>
            </a:r>
            <a:r>
              <a:rPr lang="en" sz="1600" b="1" kern="0">
                <a:solidFill>
                  <a:srgbClr val="76512D"/>
                </a:solidFill>
                <a:uFill>
                  <a:noFill/>
                </a:uFill>
                <a:latin typeface="Antic"/>
                <a:ea typeface="Antic"/>
                <a:cs typeface="Antic"/>
                <a:sym typeface="Antic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 b="1" kern="0">
                <a:solidFill>
                  <a:srgbClr val="76512D"/>
                </a:solidFill>
                <a:latin typeface="Antic"/>
                <a:ea typeface="Antic"/>
                <a:cs typeface="Antic"/>
                <a:sym typeface="Antic"/>
              </a:rPr>
              <a:t>,</a:t>
            </a:r>
            <a:r>
              <a:rPr lang="en" sz="1600" kern="0">
                <a:solidFill>
                  <a:srgbClr val="76512D"/>
                </a:solidFill>
                <a:latin typeface="Antic"/>
                <a:ea typeface="Antic"/>
                <a:cs typeface="Antic"/>
                <a:sym typeface="Antic"/>
              </a:rPr>
              <a:t> including icons by </a:t>
            </a:r>
            <a:r>
              <a:rPr lang="en" sz="1600" b="1" kern="0">
                <a:solidFill>
                  <a:srgbClr val="76512D"/>
                </a:solidFill>
                <a:uFill>
                  <a:noFill/>
                </a:uFill>
                <a:latin typeface="Antic"/>
                <a:ea typeface="Antic"/>
                <a:cs typeface="Antic"/>
                <a:sym typeface="Antic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 kern="0">
                <a:solidFill>
                  <a:srgbClr val="76512D"/>
                </a:solidFill>
                <a:latin typeface="Antic"/>
                <a:ea typeface="Antic"/>
                <a:cs typeface="Antic"/>
                <a:sym typeface="Antic"/>
              </a:rPr>
              <a:t> and infographics &amp; images by </a:t>
            </a:r>
            <a:r>
              <a:rPr lang="en" sz="1600" b="1" kern="0">
                <a:solidFill>
                  <a:srgbClr val="76512D"/>
                </a:solidFill>
                <a:uFill>
                  <a:noFill/>
                </a:uFill>
                <a:latin typeface="Antic"/>
                <a:ea typeface="Antic"/>
                <a:cs typeface="Antic"/>
                <a:sym typeface="Antic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600" kern="0">
              <a:solidFill>
                <a:srgbClr val="76512D"/>
              </a:solidFill>
              <a:latin typeface="Antic"/>
              <a:ea typeface="Antic"/>
              <a:cs typeface="Antic"/>
              <a:sym typeface="Antic"/>
            </a:endParaRPr>
          </a:p>
        </p:txBody>
      </p:sp>
    </p:spTree>
    <p:extLst>
      <p:ext uri="{BB962C8B-B14F-4D97-AF65-F5344CB8AC3E}">
        <p14:creationId xmlns:p14="http://schemas.microsoft.com/office/powerpoint/2010/main" val="23157130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36077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1" name="Google Shape;751;p33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752" name="Google Shape;752;p33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753" name="Google Shape;753;p33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54" name="Google Shape;754;p33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55" name="Google Shape;755;p33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756" name="Google Shape;756;p33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1795693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385529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375483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76223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061FEE-56D5-4BA9-AC75-184C9A67A8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6100262"/>
      </p:ext>
    </p:extLst>
  </p:cSld>
  <p:clrMapOvr>
    <a:masterClrMapping/>
  </p:clrMapOvr>
  <p:transition spd="med">
    <p:pull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818764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55677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639237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794787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49015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719829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729354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702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487985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413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061FEE-56D5-4BA9-AC75-184C9A67A8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7274535"/>
      </p:ext>
    </p:extLst>
  </p:cSld>
  <p:clrMapOvr>
    <a:masterClrMapping/>
  </p:clrMapOvr>
  <p:transition spd="med">
    <p:pull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bg" descr="F:\1-原创素材\1_mm1102\PPT\PPT_014\materaials\contents_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balloon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7125" y="260649"/>
            <a:ext cx="2872889" cy="3953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alloon_2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8631" flipH="1">
            <a:off x="562828" y="191027"/>
            <a:ext cx="4983709" cy="648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shape" descr="F:\1-原创素材\1_mm1102\PPT\PPT_014\materaials\contents_2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477" y="1019679"/>
            <a:ext cx="9178075" cy="4788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grassland" descr="F:\1-原创素材\1_mm1102\PPT\PPT_014\materaials\contents_5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33949"/>
            <a:ext cx="12192000" cy="192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kite" descr="F:\1-原创素材\1_mm1102\PPT\PPT_014\materaials\contents_4.pn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97026" y="3034493"/>
            <a:ext cx="900740" cy="758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 userDrawn="1"/>
        </p:nvGrpSpPr>
        <p:grpSpPr>
          <a:xfrm>
            <a:off x="595135" y="4965171"/>
            <a:ext cx="11001731" cy="1920213"/>
            <a:chOff x="-4251670" y="1149350"/>
            <a:chExt cx="16299090" cy="2844800"/>
          </a:xfrm>
        </p:grpSpPr>
        <p:pic>
          <p:nvPicPr>
            <p:cNvPr id="3080" name="children_1" descr="F:\1-原创素材\1_mm1102\PPT\PPT_014\materaials\children_1.png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51670" y="1339850"/>
              <a:ext cx="1790700" cy="2463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1" name="children_2" descr="F:\1-原创素材\1_mm1102\PPT\PPT_014\materaials\children_2.png"/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58950" y="1308100"/>
              <a:ext cx="1574800" cy="2527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2" name="children_3" descr="F:\1-原创素材\1_mm1102\PPT\PPT_014\materaials\children_3.png"/>
            <p:cNvPicPr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225" y="1295400"/>
              <a:ext cx="1790700" cy="2552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3" name="children_4" descr="F:\1-原创素材\1_mm1102\PPT\PPT_014\materaials\children_4.png"/>
            <p:cNvPicPr>
              <a:picLocks noChangeAspect="1" noChangeArrowheads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0350" y="1149350"/>
              <a:ext cx="1600200" cy="284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4" name="children_5" descr="F:\1-原创素材\1_mm1102\PPT\PPT_014\materaials\children_5.png"/>
            <p:cNvPicPr>
              <a:picLocks noChangeAspect="1" noChangeArrowheads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7361" y="1244600"/>
              <a:ext cx="2006600" cy="2654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5" name="children_6" descr="F:\1-原创素材\1_mm1102\PPT\PPT_014\materaials\children_6.png"/>
            <p:cNvPicPr>
              <a:picLocks noChangeAspect="1" noChangeArrowheads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6951" y="1219200"/>
              <a:ext cx="1689100" cy="2705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6" name="children_7" descr="F:\1-原创素材\1_mm1102\PPT\PPT_014\materaials\children_7.png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8835" y="1346200"/>
              <a:ext cx="2019300" cy="2451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7" name="children_8" descr="F:\1-原创素材\1_mm1102\PPT\PPT_014\materaials\children_8.png"/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69420" y="1327150"/>
              <a:ext cx="1778000" cy="248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TextBox 3"/>
          <p:cNvSpPr txBox="1"/>
          <p:nvPr userDrawn="1"/>
        </p:nvSpPr>
        <p:spPr>
          <a:xfrm>
            <a:off x="-3889109" y="7845491"/>
            <a:ext cx="13040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Contents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6136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93827E-7 L -0.64809 -0.37593 " pathEditMode="relative" rAng="0" ptsTypes="AA">
                                      <p:cBhvr>
                                        <p:cTn id="11" dur="12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413" y="-18796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300000">
                                      <p:cBhvr>
                                        <p:cTn id="26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Rot by="-300000">
                                      <p:cBhvr>
                                        <p:cTn id="28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Rot by="300000">
                                      <p:cBhvr>
                                        <p:cTn id="30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8" presetClass="emph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Rot by="600000">
                                      <p:cBhvr>
                                        <p:cTn id="3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8" presetClass="emp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Rot by="-600000">
                                      <p:cBhvr>
                                        <p:cTn id="3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bg" descr="F:\1-原创素材\1_mm1102\PPT\PPT_014\materaials\contents_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balloon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7125" y="260649"/>
            <a:ext cx="2872889" cy="3953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alloon_2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8631" flipH="1">
            <a:off x="562828" y="191027"/>
            <a:ext cx="4983709" cy="648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shape" descr="F:\1-原创素材\1_mm1102\PPT\PPT_014\materaials\contents_2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477" y="1019679"/>
            <a:ext cx="9178075" cy="4788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grassland" descr="F:\1-原创素材\1_mm1102\PPT\PPT_014\materaials\contents_5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33949"/>
            <a:ext cx="12192000" cy="192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 userDrawn="1"/>
        </p:nvGrpSpPr>
        <p:grpSpPr>
          <a:xfrm>
            <a:off x="595135" y="4965171"/>
            <a:ext cx="11001731" cy="1920213"/>
            <a:chOff x="-4251670" y="1149350"/>
            <a:chExt cx="16299090" cy="2844800"/>
          </a:xfrm>
        </p:grpSpPr>
        <p:pic>
          <p:nvPicPr>
            <p:cNvPr id="3080" name="children_1" descr="F:\1-原创素材\1_mm1102\PPT\PPT_014\materaials\children_1.png"/>
            <p:cNvPicPr>
              <a:picLocks noChangeAspect="1" noChangeArrowheads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51670" y="1339850"/>
              <a:ext cx="1790700" cy="2463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1" name="children_2" descr="F:\1-原创素材\1_mm1102\PPT\PPT_014\materaials\children_2.png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58950" y="1308100"/>
              <a:ext cx="1574800" cy="2527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2" name="children_3" descr="F:\1-原创素材\1_mm1102\PPT\PPT_014\materaials\children_3.png"/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225" y="1295400"/>
              <a:ext cx="1790700" cy="2552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3" name="children_4" descr="F:\1-原创素材\1_mm1102\PPT\PPT_014\materaials\children_4.png"/>
            <p:cNvPicPr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0350" y="1149350"/>
              <a:ext cx="1600200" cy="284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4" name="children_5" descr="F:\1-原创素材\1_mm1102\PPT\PPT_014\materaials\children_5.png"/>
            <p:cNvPicPr>
              <a:picLocks noChangeAspect="1" noChangeArrowheads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7361" y="1244600"/>
              <a:ext cx="2006600" cy="2654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5" name="children_6" descr="F:\1-原创素材\1_mm1102\PPT\PPT_014\materaials\children_6.png"/>
            <p:cNvPicPr>
              <a:picLocks noChangeAspect="1" noChangeArrowheads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6951" y="1219200"/>
              <a:ext cx="1689100" cy="2705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6" name="children_7" descr="F:\1-原创素材\1_mm1102\PPT\PPT_014\materaials\children_7.png"/>
            <p:cNvPicPr>
              <a:picLocks noChangeAspect="1" noChangeArrowheads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8835" y="1346200"/>
              <a:ext cx="2019300" cy="2451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7" name="children_8" descr="F:\1-原创素材\1_mm1102\PPT\PPT_014\materaials\children_8.png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69420" y="1327150"/>
              <a:ext cx="1778000" cy="248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" name="TextBox 16"/>
          <p:cNvSpPr txBox="1"/>
          <p:nvPr userDrawn="1"/>
        </p:nvSpPr>
        <p:spPr>
          <a:xfrm>
            <a:off x="-3889109" y="7845491"/>
            <a:ext cx="16567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Contents_N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4" name="kite_group"/>
          <p:cNvGrpSpPr/>
          <p:nvPr userDrawn="1"/>
        </p:nvGrpSpPr>
        <p:grpSpPr>
          <a:xfrm>
            <a:off x="-240704" y="-1580104"/>
            <a:ext cx="5808371" cy="2887303"/>
            <a:chOff x="-180528" y="-1185078"/>
            <a:chExt cx="4356278" cy="2165477"/>
          </a:xfrm>
        </p:grpSpPr>
        <p:pic>
          <p:nvPicPr>
            <p:cNvPr id="19" name="kite" descr="F:\1-原创素材\1_mm1102\PPT\PPT_014\materaials\contents_4.png"/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0195" y="411510"/>
              <a:ext cx="675555" cy="5688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椭圆 1"/>
            <p:cNvSpPr/>
            <p:nvPr userDrawn="1"/>
          </p:nvSpPr>
          <p:spPr>
            <a:xfrm>
              <a:off x="-180528" y="-1185078"/>
              <a:ext cx="72008" cy="7200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02532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00000">
                                      <p:cBhvr>
                                        <p:cTn id="6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300000">
                                      <p:cBhvr>
                                        <p:cTn id="8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-300000">
                                      <p:cBhvr>
                                        <p:cTn id="10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300000">
                                      <p:cBhvr>
                                        <p:cTn id="12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-600000">
                                      <p:cBhvr>
                                        <p:cTn id="1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-300000">
                                      <p:cBhvr>
                                        <p:cTn id="2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22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24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08642E-6 L 0.0375 0.01975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" y="988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0375 0.01975 L 0.02969 -0.01235 " pathEditMode="relative" rAng="0" ptsTypes="AA">
                                      <p:cBhvr>
                                        <p:cTn id="2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" y="-16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L_blue"/>
          <p:cNvGrpSpPr/>
          <p:nvPr userDrawn="1"/>
        </p:nvGrpSpPr>
        <p:grpSpPr>
          <a:xfrm>
            <a:off x="0" y="34210"/>
            <a:ext cx="647589" cy="6748492"/>
            <a:chOff x="0" y="25657"/>
            <a:chExt cx="485692" cy="5061369"/>
          </a:xfrm>
        </p:grpSpPr>
        <p:pic>
          <p:nvPicPr>
            <p:cNvPr id="3" name="Picture 2" descr="F:\1-原创素材\1_mm1102\PPT\PPT_014\materaials\page_1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5657"/>
              <a:ext cx="485692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10" descr="F:\1-原创素材\1_mm1102\PPT\PPT_014\materaials\page_9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303703"/>
              <a:ext cx="350460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B2_green" descr="F:\1-原创素材\1_mm1102\PPT\PPT_014\materaials\page_10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149677" y="6008211"/>
            <a:ext cx="5524828" cy="849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T1_green" descr="F:\1-原创素材\1_mm1102\PPT\PPT_014\materaials\page_3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688" y="39553"/>
            <a:ext cx="4469637" cy="763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T3_red" descr="F:\1-原创素材\1_mm1102\PPT\PPT_014\materaials\page_11.pn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5709" y="125607"/>
            <a:ext cx="5538796" cy="677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T4_orange" descr="F:\1-原创素材\1_mm1102\PPT\PPT_014\materaials\page_5.png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8077" y="1"/>
            <a:ext cx="2478617" cy="892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R_blue"/>
          <p:cNvGrpSpPr/>
          <p:nvPr userDrawn="1"/>
        </p:nvGrpSpPr>
        <p:grpSpPr>
          <a:xfrm rot="10800000">
            <a:off x="11591762" y="423056"/>
            <a:ext cx="556165" cy="6405653"/>
            <a:chOff x="8693821" y="317292"/>
            <a:chExt cx="417124" cy="4804240"/>
          </a:xfrm>
        </p:grpSpPr>
        <p:grpSp>
          <p:nvGrpSpPr>
            <p:cNvPr id="10" name="组合 9"/>
            <p:cNvGrpSpPr/>
            <p:nvPr/>
          </p:nvGrpSpPr>
          <p:grpSpPr>
            <a:xfrm>
              <a:off x="8693821" y="573308"/>
              <a:ext cx="417124" cy="4548224"/>
              <a:chOff x="8693821" y="573308"/>
              <a:chExt cx="417124" cy="4548224"/>
            </a:xfrm>
          </p:grpSpPr>
          <p:pic>
            <p:nvPicPr>
              <p:cNvPr id="12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14773" y="2572170"/>
                <a:ext cx="396172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693821" y="573308"/>
                <a:ext cx="417124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1" name="Picture 9" descr="F:\1-原创素材\1_mm1102\PPT\PPT_014\materaials\page_8.pn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68104" y="317292"/>
              <a:ext cx="342841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" name="T2_orange" descr="F:\1-原创素材\1_mm1102\PPT\PPT_014\materaials\page_6.png"/>
          <p:cNvPicPr>
            <a:picLocks noChangeAspect="1" noChangeArrowheads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596" y="263973"/>
            <a:ext cx="2986531" cy="763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B1_red" descr="F:\1-原创素材\1_mm1102\PPT\PPT_014\materaials\page_4.png"/>
          <p:cNvPicPr>
            <a:picLocks noChangeAspect="1" noChangeArrowheads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00398" y="6083510"/>
            <a:ext cx="7200943" cy="774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B1_brush" descr="F:\1-原创素材\1_mm1102\PPT\PPT_014\materaials\brush_2.png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44008">
            <a:off x="6141239" y="6048030"/>
            <a:ext cx="857919" cy="1469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L_brush" descr="F:\1-原创素材\1_mm1102\PPT\PPT_014\materaials\brush_3.pn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816564">
            <a:off x="108742" y="5389649"/>
            <a:ext cx="717077" cy="1387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T4_brush" descr="F:\1-原创素材\1_mm1102\PPT\PPT_014\materaials\brush_4.png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006805" flipH="1">
            <a:off x="10257143" y="-841371"/>
            <a:ext cx="889605" cy="1761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B2_brush" descr="F:\1-原创素材\1_mm1102\PPT\PPT_014\materaials\brush_1.png"/>
          <p:cNvPicPr>
            <a:picLocks noChangeAspect="1" noChangeArrowheads="1"/>
          </p:cNvPicPr>
          <p:nvPr userDrawn="1"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208201" flipH="1" flipV="1">
            <a:off x="10416623" y="5885135"/>
            <a:ext cx="851004" cy="1795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T2_brush" descr="F:\1-原创素材\1_mm1102\PPT\PPT_014\materaials\brush_4.png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006805" flipH="1">
            <a:off x="4328623" y="-637015"/>
            <a:ext cx="889605" cy="1761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T1_brush" descr="F:\1-原创素材\1_mm1102\PPT\PPT_014\materaials\brush_1.png"/>
          <p:cNvPicPr>
            <a:picLocks noChangeAspect="1" noChangeArrowheads="1"/>
          </p:cNvPicPr>
          <p:nvPr userDrawn="1"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91844" flipH="1">
            <a:off x="647804" y="-60616"/>
            <a:ext cx="889971" cy="1696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R_brush" descr="F:\1-原创素材\1_mm1102\PPT\PPT_014\materaials\brush_3.pn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7747">
            <a:off x="11319559" y="476841"/>
            <a:ext cx="717077" cy="1387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T3_brush" descr="F:\1-原创素材\1_mm1102\PPT\PPT_014\materaials\brush_2.png"/>
          <p:cNvPicPr>
            <a:picLocks noChangeAspect="1" noChangeArrowheads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88548" flipH="1">
            <a:off x="6467289" y="-84369"/>
            <a:ext cx="811676" cy="1718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2517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33333E-6 -2.62427E-7 L 0.3474 0.00864 " pathEditMode="relative" rAng="0" ptsTypes="AA">
                                      <p:cBhvr>
                                        <p:cTn id="9" dur="3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61" y="432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3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pat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88889E-6 1.11111E-6 L -0.42049 0.00555 " pathEditMode="relative" rAng="0" ptsTypes="AA">
                                      <p:cBhvr>
                                        <p:cTn id="20" dur="3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24" y="278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3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path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-2.5E-6 2.80507E-6 L 0.01476 0.91813 " pathEditMode="relative" rAng="0" ptsTypes="AA">
                                      <p:cBhvr>
                                        <p:cTn id="31" dur="3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9" y="45907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3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3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2" presetClass="path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-4.44444E-6 8.71177E-7 L 0.00261 -0.96633 " pathEditMode="relative" rAng="0" ptsTypes="AA">
                                      <p:cBhvr>
                                        <p:cTn id="45" dur="3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" y="-48316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3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2" presetClass="pat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Motion origin="layout" path="M 4.72222E-6 -2.96296E-6 L 0.42447 0.00895 " pathEditMode="relative" rAng="0" ptsTypes="AA">
                                      <p:cBhvr>
                                        <p:cTn id="56" dur="3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5" y="432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2" presetClass="entr" presetSubtype="2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3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42" presetClass="pat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Motion origin="layout" path="M 1.11111E-6 1.11111E-6 L -0.57899 -0.01667 " pathEditMode="relative" rAng="0" ptsTypes="AA">
                                      <p:cBhvr>
                                        <p:cTn id="67" dur="3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958" y="-833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2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42" presetClass="path" presetSubtype="0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animMotion origin="layout" path="M -3.05556E-6 -1.93091E-6 L 0.17934 0.00247 " pathEditMode="relative" rAng="0" ptsTypes="AA">
                                      <p:cBhvr>
                                        <p:cTn id="78" dur="2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58" y="123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2" presetClass="entr" presetSubtype="8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2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42" presetClass="path" presetSubtype="0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animMotion origin="layout" path="M 2.22222E-6 -5.79889E-7 L 0.14774 0.00401 " pathEditMode="relative" rAng="0" ptsTypes="AA">
                                      <p:cBhvr>
                                        <p:cTn id="89" dur="2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78" y="185"/>
                                    </p:animMotion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/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/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/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/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/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/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/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/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/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/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/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314180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/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/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/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/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/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/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/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/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/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/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/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822216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/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/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/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/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/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/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/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/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/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/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/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24095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/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/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/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/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/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/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/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/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/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/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/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119685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/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/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/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/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/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/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/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/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/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/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/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19335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/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/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/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/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/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/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/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/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/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/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/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536444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/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/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/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/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/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/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/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/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/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/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/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278677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6592895"/>
      </p:ext>
    </p:extLst>
  </p:cSld>
  <p:clrMapOvr>
    <a:masterClrMapping/>
  </p:clrMapOvr>
  <p:transition spd="med">
    <p:pull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/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/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/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/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/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/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/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/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/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/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/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813320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5/17/2026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470128"/>
      </p:ext>
    </p:extLst>
  </p:cSld>
  <p:clrMapOvr>
    <a:masterClrMapping/>
  </p:clrMapOvr>
  <p:transition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5/17/2026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166138"/>
      </p:ext>
    </p:extLst>
  </p:cSld>
  <p:clrMapOvr>
    <a:masterClrMapping/>
  </p:clrMapOvr>
  <p:transition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5/17/2026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266701"/>
      </p:ext>
    </p:extLst>
  </p:cSld>
  <p:clrMapOvr>
    <a:masterClrMapping/>
  </p:clrMapOvr>
  <p:transition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5/17/2026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395235"/>
      </p:ext>
    </p:extLst>
  </p:cSld>
  <p:clrMapOvr>
    <a:masterClrMapping/>
  </p:clrMapOvr>
  <p:transition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5/17/2026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960512"/>
      </p:ext>
    </p:extLst>
  </p:cSld>
  <p:clrMapOvr>
    <a:masterClrMapping/>
  </p:clrMapOvr>
  <p:transition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5/17/2026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052395"/>
      </p:ext>
    </p:extLst>
  </p:cSld>
  <p:clrMapOvr>
    <a:masterClrMapping/>
  </p:clrMapOvr>
  <p:transition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5/17/2026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925297"/>
      </p:ext>
    </p:extLst>
  </p:cSld>
  <p:clrMapOvr>
    <a:masterClrMapping/>
  </p:clrMapOvr>
  <p:transition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5/17/2026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640287"/>
      </p:ext>
    </p:extLst>
  </p:cSld>
  <p:clrMapOvr>
    <a:masterClrMapping/>
  </p:clrMapOvr>
  <p:transition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5/17/2026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831792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943767" y="721617"/>
            <a:ext cx="6304400" cy="24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8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522100" y="3158317"/>
            <a:ext cx="5148000" cy="5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4943339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5/17/2026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777185"/>
      </p:ext>
    </p:extLst>
  </p:cSld>
  <p:clrMapOvr>
    <a:masterClrMapping/>
  </p:clrMapOvr>
  <p:transition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5/17/2026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760073"/>
      </p:ext>
    </p:extLst>
  </p:cSld>
  <p:clrMapOvr>
    <a:masterClrMapping/>
  </p:clrMapOvr>
  <p:transition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5/17/2026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742089"/>
      </p:ext>
    </p:extLst>
  </p:cSld>
  <p:clrMapOvr>
    <a:masterClrMapping/>
  </p:clrMapOvr>
  <p:transition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5/17/2026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883136"/>
      </p:ext>
    </p:extLst>
  </p:cSld>
  <p:clrMapOvr>
    <a:masterClrMapping/>
  </p:clrMapOvr>
  <p:transition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5/17/2026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403059"/>
      </p:ext>
    </p:extLst>
  </p:cSld>
  <p:clrMapOvr>
    <a:masterClrMapping/>
  </p:clrMapOvr>
  <p:transition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5/17/2026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064029"/>
      </p:ext>
    </p:extLst>
  </p:cSld>
  <p:clrMapOvr>
    <a:masterClrMapping/>
  </p:clrMapOvr>
  <p:transition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5/17/2026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076760"/>
      </p:ext>
    </p:extLst>
  </p:cSld>
  <p:clrMapOvr>
    <a:masterClrMapping/>
  </p:clrMapOvr>
  <p:transition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5/17/2026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572065"/>
      </p:ext>
    </p:extLst>
  </p:cSld>
  <p:clrMapOvr>
    <a:masterClrMapping/>
  </p:clrMapOvr>
  <p:transition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5/17/2026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433971"/>
      </p:ext>
    </p:extLst>
  </p:cSld>
  <p:clrMapOvr>
    <a:masterClrMapping/>
  </p:clrMapOvr>
  <p:transition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5/17/2026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318584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2571900" y="2500025"/>
            <a:ext cx="7048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title" idx="2" hasCustomPrompt="1"/>
          </p:nvPr>
        </p:nvSpPr>
        <p:spPr>
          <a:xfrm>
            <a:off x="3934600" y="725459"/>
            <a:ext cx="4322800" cy="177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>
            <a:off x="2572000" y="3622425"/>
            <a:ext cx="7048000" cy="60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15" name="Google Shape;15;p3"/>
          <p:cNvGrpSpPr/>
          <p:nvPr/>
        </p:nvGrpSpPr>
        <p:grpSpPr>
          <a:xfrm>
            <a:off x="-184466" y="3531522"/>
            <a:ext cx="7748415" cy="2195639"/>
            <a:chOff x="664583" y="2178018"/>
            <a:chExt cx="7577664" cy="2147253"/>
          </a:xfrm>
        </p:grpSpPr>
        <p:sp>
          <p:nvSpPr>
            <p:cNvPr id="16" name="Google Shape;16;p3"/>
            <p:cNvSpPr/>
            <p:nvPr/>
          </p:nvSpPr>
          <p:spPr>
            <a:xfrm>
              <a:off x="5273338" y="2815889"/>
              <a:ext cx="2968910" cy="1502773"/>
            </a:xfrm>
            <a:custGeom>
              <a:avLst/>
              <a:gdLst/>
              <a:ahLst/>
              <a:cxnLst/>
              <a:rect l="l" t="t" r="r" b="b"/>
              <a:pathLst>
                <a:path w="112480" h="56934" extrusionOk="0">
                  <a:moveTo>
                    <a:pt x="50577" y="1"/>
                  </a:moveTo>
                  <a:cubicBezTo>
                    <a:pt x="50438" y="1"/>
                    <a:pt x="50299" y="7"/>
                    <a:pt x="50161" y="22"/>
                  </a:cubicBezTo>
                  <a:cubicBezTo>
                    <a:pt x="48328" y="205"/>
                    <a:pt x="46434" y="235"/>
                    <a:pt x="44662" y="602"/>
                  </a:cubicBezTo>
                  <a:cubicBezTo>
                    <a:pt x="44056" y="717"/>
                    <a:pt x="43407" y="739"/>
                    <a:pt x="42746" y="739"/>
                  </a:cubicBezTo>
                  <a:cubicBezTo>
                    <a:pt x="42335" y="739"/>
                    <a:pt x="41920" y="730"/>
                    <a:pt x="41506" y="730"/>
                  </a:cubicBezTo>
                  <a:cubicBezTo>
                    <a:pt x="40641" y="730"/>
                    <a:pt x="39786" y="768"/>
                    <a:pt x="39011" y="999"/>
                  </a:cubicBezTo>
                  <a:cubicBezTo>
                    <a:pt x="37269" y="1518"/>
                    <a:pt x="35895" y="3412"/>
                    <a:pt x="34215" y="4115"/>
                  </a:cubicBezTo>
                  <a:cubicBezTo>
                    <a:pt x="32534" y="4818"/>
                    <a:pt x="30640" y="5154"/>
                    <a:pt x="29021" y="6009"/>
                  </a:cubicBezTo>
                  <a:cubicBezTo>
                    <a:pt x="27402" y="6895"/>
                    <a:pt x="25264" y="7048"/>
                    <a:pt x="23736" y="8056"/>
                  </a:cubicBezTo>
                  <a:cubicBezTo>
                    <a:pt x="22209" y="9094"/>
                    <a:pt x="22148" y="12119"/>
                    <a:pt x="20743" y="13280"/>
                  </a:cubicBezTo>
                  <a:cubicBezTo>
                    <a:pt x="19307" y="14440"/>
                    <a:pt x="17596" y="15204"/>
                    <a:pt x="16313" y="16487"/>
                  </a:cubicBezTo>
                  <a:cubicBezTo>
                    <a:pt x="15000" y="17770"/>
                    <a:pt x="12861" y="18351"/>
                    <a:pt x="11700" y="19756"/>
                  </a:cubicBezTo>
                  <a:cubicBezTo>
                    <a:pt x="10540" y="21161"/>
                    <a:pt x="10540" y="23483"/>
                    <a:pt x="9531" y="25010"/>
                  </a:cubicBezTo>
                  <a:cubicBezTo>
                    <a:pt x="8523" y="26538"/>
                    <a:pt x="6477" y="27454"/>
                    <a:pt x="5591" y="29073"/>
                  </a:cubicBezTo>
                  <a:cubicBezTo>
                    <a:pt x="4735" y="30692"/>
                    <a:pt x="3697" y="32311"/>
                    <a:pt x="2994" y="34022"/>
                  </a:cubicBezTo>
                  <a:cubicBezTo>
                    <a:pt x="2291" y="35702"/>
                    <a:pt x="1619" y="37504"/>
                    <a:pt x="1100" y="39276"/>
                  </a:cubicBezTo>
                  <a:cubicBezTo>
                    <a:pt x="550" y="41048"/>
                    <a:pt x="672" y="43003"/>
                    <a:pt x="336" y="44805"/>
                  </a:cubicBezTo>
                  <a:cubicBezTo>
                    <a:pt x="0" y="46608"/>
                    <a:pt x="1589" y="48624"/>
                    <a:pt x="1406" y="50487"/>
                  </a:cubicBezTo>
                  <a:cubicBezTo>
                    <a:pt x="1222" y="52320"/>
                    <a:pt x="61" y="52992"/>
                    <a:pt x="61" y="54856"/>
                  </a:cubicBezTo>
                  <a:cubicBezTo>
                    <a:pt x="2566" y="55711"/>
                    <a:pt x="2383" y="56933"/>
                    <a:pt x="5041" y="56933"/>
                  </a:cubicBezTo>
                  <a:cubicBezTo>
                    <a:pt x="7699" y="56933"/>
                    <a:pt x="7729" y="55222"/>
                    <a:pt x="10356" y="55222"/>
                  </a:cubicBezTo>
                  <a:cubicBezTo>
                    <a:pt x="13014" y="55222"/>
                    <a:pt x="13044" y="54673"/>
                    <a:pt x="15702" y="54673"/>
                  </a:cubicBezTo>
                  <a:cubicBezTo>
                    <a:pt x="18360" y="54673"/>
                    <a:pt x="18360" y="54948"/>
                    <a:pt x="21018" y="54948"/>
                  </a:cubicBezTo>
                  <a:cubicBezTo>
                    <a:pt x="23675" y="54948"/>
                    <a:pt x="23706" y="56597"/>
                    <a:pt x="26364" y="56597"/>
                  </a:cubicBezTo>
                  <a:cubicBezTo>
                    <a:pt x="29052" y="56597"/>
                    <a:pt x="29052" y="55589"/>
                    <a:pt x="31679" y="55589"/>
                  </a:cubicBezTo>
                  <a:cubicBezTo>
                    <a:pt x="34337" y="55589"/>
                    <a:pt x="34367" y="56628"/>
                    <a:pt x="37025" y="56628"/>
                  </a:cubicBezTo>
                  <a:cubicBezTo>
                    <a:pt x="39713" y="56628"/>
                    <a:pt x="39713" y="56903"/>
                    <a:pt x="42340" y="56903"/>
                  </a:cubicBezTo>
                  <a:cubicBezTo>
                    <a:pt x="44998" y="56903"/>
                    <a:pt x="45029" y="55253"/>
                    <a:pt x="47686" y="55253"/>
                  </a:cubicBezTo>
                  <a:cubicBezTo>
                    <a:pt x="50375" y="55253"/>
                    <a:pt x="50375" y="56811"/>
                    <a:pt x="53032" y="56811"/>
                  </a:cubicBezTo>
                  <a:cubicBezTo>
                    <a:pt x="55690" y="56811"/>
                    <a:pt x="55690" y="56567"/>
                    <a:pt x="58378" y="56567"/>
                  </a:cubicBezTo>
                  <a:cubicBezTo>
                    <a:pt x="61036" y="56567"/>
                    <a:pt x="61036" y="56475"/>
                    <a:pt x="63694" y="56475"/>
                  </a:cubicBezTo>
                  <a:cubicBezTo>
                    <a:pt x="66351" y="56475"/>
                    <a:pt x="66382" y="55803"/>
                    <a:pt x="69040" y="55803"/>
                  </a:cubicBezTo>
                  <a:cubicBezTo>
                    <a:pt x="71728" y="55803"/>
                    <a:pt x="71728" y="56811"/>
                    <a:pt x="74386" y="56811"/>
                  </a:cubicBezTo>
                  <a:cubicBezTo>
                    <a:pt x="77074" y="56811"/>
                    <a:pt x="77074" y="54856"/>
                    <a:pt x="79732" y="54856"/>
                  </a:cubicBezTo>
                  <a:cubicBezTo>
                    <a:pt x="82420" y="54856"/>
                    <a:pt x="82420" y="56017"/>
                    <a:pt x="85047" y="56017"/>
                  </a:cubicBezTo>
                  <a:cubicBezTo>
                    <a:pt x="87705" y="56017"/>
                    <a:pt x="87735" y="56353"/>
                    <a:pt x="90393" y="56353"/>
                  </a:cubicBezTo>
                  <a:cubicBezTo>
                    <a:pt x="93081" y="56353"/>
                    <a:pt x="93081" y="55528"/>
                    <a:pt x="95739" y="55528"/>
                  </a:cubicBezTo>
                  <a:cubicBezTo>
                    <a:pt x="98427" y="55528"/>
                    <a:pt x="98427" y="56078"/>
                    <a:pt x="101085" y="56078"/>
                  </a:cubicBezTo>
                  <a:cubicBezTo>
                    <a:pt x="103101" y="56078"/>
                    <a:pt x="103605" y="55768"/>
                    <a:pt x="104853" y="55768"/>
                  </a:cubicBezTo>
                  <a:cubicBezTo>
                    <a:pt x="105268" y="55768"/>
                    <a:pt x="105767" y="55803"/>
                    <a:pt x="106431" y="55895"/>
                  </a:cubicBezTo>
                  <a:cubicBezTo>
                    <a:pt x="108028" y="56145"/>
                    <a:pt x="108680" y="56480"/>
                    <a:pt x="109577" y="56480"/>
                  </a:cubicBezTo>
                  <a:cubicBezTo>
                    <a:pt x="110104" y="56480"/>
                    <a:pt x="110716" y="56364"/>
                    <a:pt x="111655" y="56047"/>
                  </a:cubicBezTo>
                  <a:cubicBezTo>
                    <a:pt x="111655" y="54184"/>
                    <a:pt x="112480" y="52045"/>
                    <a:pt x="112327" y="50243"/>
                  </a:cubicBezTo>
                  <a:cubicBezTo>
                    <a:pt x="112144" y="48441"/>
                    <a:pt x="111472" y="46577"/>
                    <a:pt x="111105" y="44775"/>
                  </a:cubicBezTo>
                  <a:cubicBezTo>
                    <a:pt x="110769" y="43003"/>
                    <a:pt x="108936" y="41537"/>
                    <a:pt x="108417" y="39826"/>
                  </a:cubicBezTo>
                  <a:cubicBezTo>
                    <a:pt x="107897" y="38085"/>
                    <a:pt x="107317" y="36374"/>
                    <a:pt x="106614" y="34694"/>
                  </a:cubicBezTo>
                  <a:cubicBezTo>
                    <a:pt x="105912" y="33014"/>
                    <a:pt x="106767" y="30570"/>
                    <a:pt x="105912" y="28951"/>
                  </a:cubicBezTo>
                  <a:cubicBezTo>
                    <a:pt x="105026" y="27362"/>
                    <a:pt x="104201" y="25560"/>
                    <a:pt x="103193" y="24063"/>
                  </a:cubicBezTo>
                  <a:cubicBezTo>
                    <a:pt x="102185" y="22536"/>
                    <a:pt x="100321" y="21497"/>
                    <a:pt x="99161" y="20092"/>
                  </a:cubicBezTo>
                  <a:cubicBezTo>
                    <a:pt x="98000" y="18687"/>
                    <a:pt x="95678" y="18381"/>
                    <a:pt x="94364" y="17098"/>
                  </a:cubicBezTo>
                  <a:cubicBezTo>
                    <a:pt x="93081" y="15784"/>
                    <a:pt x="93326" y="12760"/>
                    <a:pt x="91921" y="11599"/>
                  </a:cubicBezTo>
                  <a:cubicBezTo>
                    <a:pt x="90515" y="10469"/>
                    <a:pt x="87796" y="10988"/>
                    <a:pt x="86269" y="9950"/>
                  </a:cubicBezTo>
                  <a:cubicBezTo>
                    <a:pt x="84742" y="8942"/>
                    <a:pt x="84222" y="6223"/>
                    <a:pt x="82603" y="5368"/>
                  </a:cubicBezTo>
                  <a:cubicBezTo>
                    <a:pt x="82051" y="5076"/>
                    <a:pt x="81392" y="5001"/>
                    <a:pt x="80697" y="5001"/>
                  </a:cubicBezTo>
                  <a:cubicBezTo>
                    <a:pt x="79962" y="5001"/>
                    <a:pt x="79187" y="5085"/>
                    <a:pt x="78454" y="5085"/>
                  </a:cubicBezTo>
                  <a:cubicBezTo>
                    <a:pt x="77847" y="5085"/>
                    <a:pt x="77270" y="5027"/>
                    <a:pt x="76769" y="4818"/>
                  </a:cubicBezTo>
                  <a:cubicBezTo>
                    <a:pt x="75058" y="4115"/>
                    <a:pt x="73439" y="3474"/>
                    <a:pt x="71667" y="2954"/>
                  </a:cubicBezTo>
                  <a:cubicBezTo>
                    <a:pt x="69895" y="2404"/>
                    <a:pt x="68123" y="2496"/>
                    <a:pt x="66321" y="2129"/>
                  </a:cubicBezTo>
                  <a:cubicBezTo>
                    <a:pt x="64519" y="1763"/>
                    <a:pt x="62900" y="1243"/>
                    <a:pt x="61036" y="1091"/>
                  </a:cubicBezTo>
                  <a:cubicBezTo>
                    <a:pt x="59638" y="953"/>
                    <a:pt x="58344" y="936"/>
                    <a:pt x="57011" y="936"/>
                  </a:cubicBezTo>
                  <a:cubicBezTo>
                    <a:pt x="56566" y="936"/>
                    <a:pt x="56118" y="938"/>
                    <a:pt x="55660" y="938"/>
                  </a:cubicBezTo>
                  <a:cubicBezTo>
                    <a:pt x="53939" y="938"/>
                    <a:pt x="52245" y="1"/>
                    <a:pt x="50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" name="Google Shape;17;p3"/>
            <p:cNvSpPr/>
            <p:nvPr/>
          </p:nvSpPr>
          <p:spPr>
            <a:xfrm>
              <a:off x="664583" y="2178018"/>
              <a:ext cx="4227389" cy="2147253"/>
            </a:xfrm>
            <a:custGeom>
              <a:avLst/>
              <a:gdLst/>
              <a:ahLst/>
              <a:cxnLst/>
              <a:rect l="l" t="t" r="r" b="b"/>
              <a:pathLst>
                <a:path w="149841" h="76110" extrusionOk="0">
                  <a:moveTo>
                    <a:pt x="72562" y="0"/>
                  </a:moveTo>
                  <a:cubicBezTo>
                    <a:pt x="72200" y="0"/>
                    <a:pt x="71840" y="4"/>
                    <a:pt x="71484" y="14"/>
                  </a:cubicBezTo>
                  <a:cubicBezTo>
                    <a:pt x="70384" y="45"/>
                    <a:pt x="69376" y="1205"/>
                    <a:pt x="68276" y="1297"/>
                  </a:cubicBezTo>
                  <a:cubicBezTo>
                    <a:pt x="67207" y="1389"/>
                    <a:pt x="66107" y="1328"/>
                    <a:pt x="65038" y="1480"/>
                  </a:cubicBezTo>
                  <a:cubicBezTo>
                    <a:pt x="63969" y="1603"/>
                    <a:pt x="62839" y="1480"/>
                    <a:pt x="61770" y="1664"/>
                  </a:cubicBezTo>
                  <a:cubicBezTo>
                    <a:pt x="61588" y="1696"/>
                    <a:pt x="61400" y="1708"/>
                    <a:pt x="61207" y="1708"/>
                  </a:cubicBezTo>
                  <a:cubicBezTo>
                    <a:pt x="60542" y="1708"/>
                    <a:pt x="59826" y="1559"/>
                    <a:pt x="59153" y="1559"/>
                  </a:cubicBezTo>
                  <a:cubicBezTo>
                    <a:pt x="58908" y="1559"/>
                    <a:pt x="58669" y="1579"/>
                    <a:pt x="58440" y="1633"/>
                  </a:cubicBezTo>
                  <a:cubicBezTo>
                    <a:pt x="57371" y="1847"/>
                    <a:pt x="56485" y="2794"/>
                    <a:pt x="55416" y="3069"/>
                  </a:cubicBezTo>
                  <a:cubicBezTo>
                    <a:pt x="54377" y="3374"/>
                    <a:pt x="53491" y="4138"/>
                    <a:pt x="52452" y="4444"/>
                  </a:cubicBezTo>
                  <a:cubicBezTo>
                    <a:pt x="51414" y="4780"/>
                    <a:pt x="50314" y="4902"/>
                    <a:pt x="49306" y="5299"/>
                  </a:cubicBezTo>
                  <a:cubicBezTo>
                    <a:pt x="48298" y="5665"/>
                    <a:pt x="46984" y="5299"/>
                    <a:pt x="45976" y="5727"/>
                  </a:cubicBezTo>
                  <a:cubicBezTo>
                    <a:pt x="44968" y="6154"/>
                    <a:pt x="43899" y="6460"/>
                    <a:pt x="42921" y="6918"/>
                  </a:cubicBezTo>
                  <a:cubicBezTo>
                    <a:pt x="41944" y="7376"/>
                    <a:pt x="41455" y="8904"/>
                    <a:pt x="40508" y="9392"/>
                  </a:cubicBezTo>
                  <a:cubicBezTo>
                    <a:pt x="39530" y="9881"/>
                    <a:pt x="38400" y="10034"/>
                    <a:pt x="37453" y="10584"/>
                  </a:cubicBezTo>
                  <a:cubicBezTo>
                    <a:pt x="36506" y="11134"/>
                    <a:pt x="35529" y="11653"/>
                    <a:pt x="34612" y="12233"/>
                  </a:cubicBezTo>
                  <a:cubicBezTo>
                    <a:pt x="33726" y="12814"/>
                    <a:pt x="32688" y="13241"/>
                    <a:pt x="31802" y="13852"/>
                  </a:cubicBezTo>
                  <a:cubicBezTo>
                    <a:pt x="30916" y="14494"/>
                    <a:pt x="29816" y="14861"/>
                    <a:pt x="28930" y="15502"/>
                  </a:cubicBezTo>
                  <a:cubicBezTo>
                    <a:pt x="28075" y="16174"/>
                    <a:pt x="27739" y="17518"/>
                    <a:pt x="26914" y="18190"/>
                  </a:cubicBezTo>
                  <a:cubicBezTo>
                    <a:pt x="26089" y="18862"/>
                    <a:pt x="25234" y="19565"/>
                    <a:pt x="24439" y="20298"/>
                  </a:cubicBezTo>
                  <a:cubicBezTo>
                    <a:pt x="23645" y="21031"/>
                    <a:pt x="22270" y="21184"/>
                    <a:pt x="21507" y="21948"/>
                  </a:cubicBezTo>
                  <a:cubicBezTo>
                    <a:pt x="20743" y="22711"/>
                    <a:pt x="20804" y="24269"/>
                    <a:pt x="20071" y="25094"/>
                  </a:cubicBezTo>
                  <a:cubicBezTo>
                    <a:pt x="19338" y="25888"/>
                    <a:pt x="18880" y="26897"/>
                    <a:pt x="18177" y="27721"/>
                  </a:cubicBezTo>
                  <a:cubicBezTo>
                    <a:pt x="17444" y="28546"/>
                    <a:pt x="16069" y="28791"/>
                    <a:pt x="15397" y="29646"/>
                  </a:cubicBezTo>
                  <a:cubicBezTo>
                    <a:pt x="14725" y="30532"/>
                    <a:pt x="13564" y="31051"/>
                    <a:pt x="12953" y="31937"/>
                  </a:cubicBezTo>
                  <a:cubicBezTo>
                    <a:pt x="12342" y="32853"/>
                    <a:pt x="12067" y="34014"/>
                    <a:pt x="11487" y="34931"/>
                  </a:cubicBezTo>
                  <a:cubicBezTo>
                    <a:pt x="10906" y="35847"/>
                    <a:pt x="9990" y="36580"/>
                    <a:pt x="9471" y="37527"/>
                  </a:cubicBezTo>
                  <a:cubicBezTo>
                    <a:pt x="8921" y="38474"/>
                    <a:pt x="9593" y="40093"/>
                    <a:pt x="9074" y="41040"/>
                  </a:cubicBezTo>
                  <a:cubicBezTo>
                    <a:pt x="8554" y="42018"/>
                    <a:pt x="6813" y="42354"/>
                    <a:pt x="6355" y="43332"/>
                  </a:cubicBezTo>
                  <a:cubicBezTo>
                    <a:pt x="5897" y="44309"/>
                    <a:pt x="6660" y="45837"/>
                    <a:pt x="6233" y="46845"/>
                  </a:cubicBezTo>
                  <a:cubicBezTo>
                    <a:pt x="5835" y="47853"/>
                    <a:pt x="5072" y="48708"/>
                    <a:pt x="4675" y="49716"/>
                  </a:cubicBezTo>
                  <a:cubicBezTo>
                    <a:pt x="4308" y="50755"/>
                    <a:pt x="4675" y="52007"/>
                    <a:pt x="4339" y="53046"/>
                  </a:cubicBezTo>
                  <a:cubicBezTo>
                    <a:pt x="4003" y="54085"/>
                    <a:pt x="2078" y="54634"/>
                    <a:pt x="1803" y="55673"/>
                  </a:cubicBezTo>
                  <a:cubicBezTo>
                    <a:pt x="1559" y="56742"/>
                    <a:pt x="2170" y="58025"/>
                    <a:pt x="1925" y="59064"/>
                  </a:cubicBezTo>
                  <a:cubicBezTo>
                    <a:pt x="1681" y="60133"/>
                    <a:pt x="887" y="61080"/>
                    <a:pt x="703" y="62149"/>
                  </a:cubicBezTo>
                  <a:cubicBezTo>
                    <a:pt x="489" y="63249"/>
                    <a:pt x="276" y="64318"/>
                    <a:pt x="153" y="65388"/>
                  </a:cubicBezTo>
                  <a:cubicBezTo>
                    <a:pt x="1" y="66487"/>
                    <a:pt x="184" y="67618"/>
                    <a:pt x="92" y="68687"/>
                  </a:cubicBezTo>
                  <a:cubicBezTo>
                    <a:pt x="1" y="69786"/>
                    <a:pt x="1131" y="70917"/>
                    <a:pt x="1100" y="72017"/>
                  </a:cubicBezTo>
                  <a:cubicBezTo>
                    <a:pt x="1039" y="73086"/>
                    <a:pt x="337" y="73574"/>
                    <a:pt x="337" y="74674"/>
                  </a:cubicBezTo>
                  <a:cubicBezTo>
                    <a:pt x="1864" y="75163"/>
                    <a:pt x="1742" y="75530"/>
                    <a:pt x="3392" y="75530"/>
                  </a:cubicBezTo>
                  <a:cubicBezTo>
                    <a:pt x="5011" y="75530"/>
                    <a:pt x="5011" y="74705"/>
                    <a:pt x="6630" y="74705"/>
                  </a:cubicBezTo>
                  <a:cubicBezTo>
                    <a:pt x="8249" y="74705"/>
                    <a:pt x="8249" y="74827"/>
                    <a:pt x="9868" y="74827"/>
                  </a:cubicBezTo>
                  <a:cubicBezTo>
                    <a:pt x="11487" y="74827"/>
                    <a:pt x="11487" y="75530"/>
                    <a:pt x="13106" y="75530"/>
                  </a:cubicBezTo>
                  <a:cubicBezTo>
                    <a:pt x="14725" y="75530"/>
                    <a:pt x="14725" y="74369"/>
                    <a:pt x="16344" y="74369"/>
                  </a:cubicBezTo>
                  <a:cubicBezTo>
                    <a:pt x="17963" y="74369"/>
                    <a:pt x="17963" y="76079"/>
                    <a:pt x="19582" y="76079"/>
                  </a:cubicBezTo>
                  <a:cubicBezTo>
                    <a:pt x="21201" y="76079"/>
                    <a:pt x="21201" y="75468"/>
                    <a:pt x="22820" y="75468"/>
                  </a:cubicBezTo>
                  <a:cubicBezTo>
                    <a:pt x="24439" y="75468"/>
                    <a:pt x="24439" y="74644"/>
                    <a:pt x="26058" y="74644"/>
                  </a:cubicBezTo>
                  <a:cubicBezTo>
                    <a:pt x="27678" y="74644"/>
                    <a:pt x="27678" y="75957"/>
                    <a:pt x="29297" y="75957"/>
                  </a:cubicBezTo>
                  <a:cubicBezTo>
                    <a:pt x="30916" y="75957"/>
                    <a:pt x="30916" y="76049"/>
                    <a:pt x="32565" y="76049"/>
                  </a:cubicBezTo>
                  <a:cubicBezTo>
                    <a:pt x="34184" y="76049"/>
                    <a:pt x="34184" y="75774"/>
                    <a:pt x="35803" y="75774"/>
                  </a:cubicBezTo>
                  <a:cubicBezTo>
                    <a:pt x="37423" y="75774"/>
                    <a:pt x="37423" y="75652"/>
                    <a:pt x="39042" y="75652"/>
                  </a:cubicBezTo>
                  <a:cubicBezTo>
                    <a:pt x="40661" y="75652"/>
                    <a:pt x="40661" y="74491"/>
                    <a:pt x="42280" y="74491"/>
                  </a:cubicBezTo>
                  <a:cubicBezTo>
                    <a:pt x="43899" y="74491"/>
                    <a:pt x="43899" y="75316"/>
                    <a:pt x="45518" y="75316"/>
                  </a:cubicBezTo>
                  <a:cubicBezTo>
                    <a:pt x="47137" y="75316"/>
                    <a:pt x="47137" y="74369"/>
                    <a:pt x="48756" y="74369"/>
                  </a:cubicBezTo>
                  <a:cubicBezTo>
                    <a:pt x="50375" y="74369"/>
                    <a:pt x="50375" y="75316"/>
                    <a:pt x="52025" y="75316"/>
                  </a:cubicBezTo>
                  <a:cubicBezTo>
                    <a:pt x="53644" y="75316"/>
                    <a:pt x="53644" y="76018"/>
                    <a:pt x="55232" y="76018"/>
                  </a:cubicBezTo>
                  <a:cubicBezTo>
                    <a:pt x="56851" y="76018"/>
                    <a:pt x="56851" y="74796"/>
                    <a:pt x="58470" y="74796"/>
                  </a:cubicBezTo>
                  <a:cubicBezTo>
                    <a:pt x="60089" y="74796"/>
                    <a:pt x="60120" y="75194"/>
                    <a:pt x="61739" y="75194"/>
                  </a:cubicBezTo>
                  <a:cubicBezTo>
                    <a:pt x="63358" y="75194"/>
                    <a:pt x="63358" y="75468"/>
                    <a:pt x="64977" y="75468"/>
                  </a:cubicBezTo>
                  <a:cubicBezTo>
                    <a:pt x="66596" y="75468"/>
                    <a:pt x="66596" y="75194"/>
                    <a:pt x="68215" y="75194"/>
                  </a:cubicBezTo>
                  <a:cubicBezTo>
                    <a:pt x="69834" y="75194"/>
                    <a:pt x="69834" y="74919"/>
                    <a:pt x="71453" y="74919"/>
                  </a:cubicBezTo>
                  <a:cubicBezTo>
                    <a:pt x="73073" y="74919"/>
                    <a:pt x="73073" y="76079"/>
                    <a:pt x="74722" y="76079"/>
                  </a:cubicBezTo>
                  <a:cubicBezTo>
                    <a:pt x="76341" y="76079"/>
                    <a:pt x="76341" y="74552"/>
                    <a:pt x="77960" y="74552"/>
                  </a:cubicBezTo>
                  <a:cubicBezTo>
                    <a:pt x="79579" y="74552"/>
                    <a:pt x="79579" y="74674"/>
                    <a:pt x="81198" y="74674"/>
                  </a:cubicBezTo>
                  <a:cubicBezTo>
                    <a:pt x="82817" y="74674"/>
                    <a:pt x="82817" y="75743"/>
                    <a:pt x="84437" y="75743"/>
                  </a:cubicBezTo>
                  <a:cubicBezTo>
                    <a:pt x="86056" y="75743"/>
                    <a:pt x="86056" y="75102"/>
                    <a:pt x="87675" y="75102"/>
                  </a:cubicBezTo>
                  <a:cubicBezTo>
                    <a:pt x="89324" y="75102"/>
                    <a:pt x="89324" y="76110"/>
                    <a:pt x="90943" y="76110"/>
                  </a:cubicBezTo>
                  <a:cubicBezTo>
                    <a:pt x="92562" y="76110"/>
                    <a:pt x="92562" y="75071"/>
                    <a:pt x="94181" y="75071"/>
                  </a:cubicBezTo>
                  <a:cubicBezTo>
                    <a:pt x="95801" y="75071"/>
                    <a:pt x="95801" y="75530"/>
                    <a:pt x="97420" y="75530"/>
                  </a:cubicBezTo>
                  <a:lnTo>
                    <a:pt x="100658" y="75530"/>
                  </a:lnTo>
                  <a:cubicBezTo>
                    <a:pt x="102277" y="75530"/>
                    <a:pt x="102277" y="74827"/>
                    <a:pt x="103926" y="74827"/>
                  </a:cubicBezTo>
                  <a:cubicBezTo>
                    <a:pt x="105546" y="74827"/>
                    <a:pt x="105546" y="74919"/>
                    <a:pt x="107165" y="74919"/>
                  </a:cubicBezTo>
                  <a:cubicBezTo>
                    <a:pt x="108784" y="74919"/>
                    <a:pt x="108784" y="74949"/>
                    <a:pt x="110403" y="74949"/>
                  </a:cubicBezTo>
                  <a:cubicBezTo>
                    <a:pt x="112022" y="74949"/>
                    <a:pt x="112022" y="75102"/>
                    <a:pt x="113641" y="75102"/>
                  </a:cubicBezTo>
                  <a:cubicBezTo>
                    <a:pt x="115260" y="75102"/>
                    <a:pt x="115260" y="76079"/>
                    <a:pt x="116879" y="76079"/>
                  </a:cubicBezTo>
                  <a:cubicBezTo>
                    <a:pt x="118529" y="76079"/>
                    <a:pt x="118529" y="74399"/>
                    <a:pt x="120148" y="74399"/>
                  </a:cubicBezTo>
                  <a:cubicBezTo>
                    <a:pt x="121767" y="74399"/>
                    <a:pt x="121767" y="74919"/>
                    <a:pt x="123386" y="74919"/>
                  </a:cubicBezTo>
                  <a:cubicBezTo>
                    <a:pt x="125005" y="74919"/>
                    <a:pt x="125005" y="75102"/>
                    <a:pt x="126624" y="75102"/>
                  </a:cubicBezTo>
                  <a:cubicBezTo>
                    <a:pt x="128243" y="75102"/>
                    <a:pt x="128274" y="74552"/>
                    <a:pt x="129893" y="74552"/>
                  </a:cubicBezTo>
                  <a:cubicBezTo>
                    <a:pt x="131512" y="74552"/>
                    <a:pt x="131512" y="75010"/>
                    <a:pt x="133131" y="75010"/>
                  </a:cubicBezTo>
                  <a:cubicBezTo>
                    <a:pt x="134750" y="75010"/>
                    <a:pt x="134750" y="75285"/>
                    <a:pt x="136369" y="75285"/>
                  </a:cubicBezTo>
                  <a:cubicBezTo>
                    <a:pt x="137988" y="75285"/>
                    <a:pt x="137988" y="75102"/>
                    <a:pt x="139638" y="75102"/>
                  </a:cubicBezTo>
                  <a:cubicBezTo>
                    <a:pt x="141257" y="75102"/>
                    <a:pt x="141257" y="75346"/>
                    <a:pt x="142876" y="75346"/>
                  </a:cubicBezTo>
                  <a:cubicBezTo>
                    <a:pt x="144495" y="75346"/>
                    <a:pt x="144464" y="75743"/>
                    <a:pt x="146114" y="75805"/>
                  </a:cubicBezTo>
                  <a:cubicBezTo>
                    <a:pt x="146218" y="75808"/>
                    <a:pt x="146315" y="75810"/>
                    <a:pt x="146406" y="75810"/>
                  </a:cubicBezTo>
                  <a:cubicBezTo>
                    <a:pt x="147739" y="75810"/>
                    <a:pt x="147833" y="75405"/>
                    <a:pt x="149291" y="74919"/>
                  </a:cubicBezTo>
                  <a:cubicBezTo>
                    <a:pt x="149291" y="73849"/>
                    <a:pt x="149841" y="73025"/>
                    <a:pt x="149780" y="71955"/>
                  </a:cubicBezTo>
                  <a:cubicBezTo>
                    <a:pt x="149749" y="70856"/>
                    <a:pt x="149810" y="69756"/>
                    <a:pt x="149719" y="68656"/>
                  </a:cubicBezTo>
                  <a:cubicBezTo>
                    <a:pt x="149627" y="67587"/>
                    <a:pt x="149535" y="66457"/>
                    <a:pt x="149383" y="65388"/>
                  </a:cubicBezTo>
                  <a:cubicBezTo>
                    <a:pt x="149230" y="64318"/>
                    <a:pt x="148710" y="63280"/>
                    <a:pt x="148527" y="62210"/>
                  </a:cubicBezTo>
                  <a:cubicBezTo>
                    <a:pt x="148344" y="61141"/>
                    <a:pt x="147000" y="60316"/>
                    <a:pt x="146786" y="59247"/>
                  </a:cubicBezTo>
                  <a:cubicBezTo>
                    <a:pt x="146572" y="58209"/>
                    <a:pt x="146542" y="57109"/>
                    <a:pt x="146267" y="56070"/>
                  </a:cubicBezTo>
                  <a:cubicBezTo>
                    <a:pt x="145961" y="55001"/>
                    <a:pt x="146939" y="53596"/>
                    <a:pt x="146603" y="52557"/>
                  </a:cubicBezTo>
                  <a:cubicBezTo>
                    <a:pt x="146267" y="51519"/>
                    <a:pt x="144922" y="50816"/>
                    <a:pt x="144556" y="49808"/>
                  </a:cubicBezTo>
                  <a:cubicBezTo>
                    <a:pt x="144189" y="48800"/>
                    <a:pt x="143487" y="47914"/>
                    <a:pt x="143059" y="46936"/>
                  </a:cubicBezTo>
                  <a:cubicBezTo>
                    <a:pt x="142662" y="45928"/>
                    <a:pt x="142387" y="44890"/>
                    <a:pt x="141929" y="43881"/>
                  </a:cubicBezTo>
                  <a:cubicBezTo>
                    <a:pt x="141470" y="42904"/>
                    <a:pt x="141868" y="41499"/>
                    <a:pt x="141379" y="40552"/>
                  </a:cubicBezTo>
                  <a:cubicBezTo>
                    <a:pt x="140859" y="39574"/>
                    <a:pt x="139821" y="38902"/>
                    <a:pt x="139271" y="37955"/>
                  </a:cubicBezTo>
                  <a:cubicBezTo>
                    <a:pt x="138721" y="37039"/>
                    <a:pt x="138691" y="35756"/>
                    <a:pt x="138110" y="34870"/>
                  </a:cubicBezTo>
                  <a:cubicBezTo>
                    <a:pt x="137530" y="33953"/>
                    <a:pt x="137041" y="32915"/>
                    <a:pt x="136430" y="32029"/>
                  </a:cubicBezTo>
                  <a:cubicBezTo>
                    <a:pt x="135788" y="31143"/>
                    <a:pt x="134353" y="30868"/>
                    <a:pt x="133681" y="29982"/>
                  </a:cubicBezTo>
                  <a:cubicBezTo>
                    <a:pt x="133039" y="29127"/>
                    <a:pt x="133070" y="27691"/>
                    <a:pt x="132367" y="26866"/>
                  </a:cubicBezTo>
                  <a:cubicBezTo>
                    <a:pt x="131695" y="26011"/>
                    <a:pt x="130840" y="25308"/>
                    <a:pt x="130076" y="24483"/>
                  </a:cubicBezTo>
                  <a:cubicBezTo>
                    <a:pt x="129312" y="23689"/>
                    <a:pt x="128548" y="22925"/>
                    <a:pt x="127785" y="22162"/>
                  </a:cubicBezTo>
                  <a:cubicBezTo>
                    <a:pt x="127021" y="21398"/>
                    <a:pt x="125952" y="20940"/>
                    <a:pt x="125158" y="20206"/>
                  </a:cubicBezTo>
                  <a:cubicBezTo>
                    <a:pt x="124363" y="19473"/>
                    <a:pt x="123936" y="18282"/>
                    <a:pt x="123111" y="17579"/>
                  </a:cubicBezTo>
                  <a:cubicBezTo>
                    <a:pt x="122286" y="16877"/>
                    <a:pt x="120698" y="17121"/>
                    <a:pt x="119842" y="16480"/>
                  </a:cubicBezTo>
                  <a:cubicBezTo>
                    <a:pt x="118956" y="15808"/>
                    <a:pt x="118529" y="14586"/>
                    <a:pt x="117643" y="13975"/>
                  </a:cubicBezTo>
                  <a:cubicBezTo>
                    <a:pt x="116726" y="13364"/>
                    <a:pt x="115932" y="12569"/>
                    <a:pt x="115016" y="11989"/>
                  </a:cubicBezTo>
                  <a:cubicBezTo>
                    <a:pt x="114099" y="11409"/>
                    <a:pt x="112908" y="11286"/>
                    <a:pt x="111961" y="10736"/>
                  </a:cubicBezTo>
                  <a:cubicBezTo>
                    <a:pt x="111014" y="10187"/>
                    <a:pt x="110250" y="9362"/>
                    <a:pt x="109303" y="8842"/>
                  </a:cubicBezTo>
                  <a:cubicBezTo>
                    <a:pt x="108356" y="8354"/>
                    <a:pt x="107317" y="7987"/>
                    <a:pt x="106309" y="7529"/>
                  </a:cubicBezTo>
                  <a:cubicBezTo>
                    <a:pt x="105332" y="7071"/>
                    <a:pt x="104446" y="6338"/>
                    <a:pt x="103438" y="5940"/>
                  </a:cubicBezTo>
                  <a:cubicBezTo>
                    <a:pt x="102460" y="5513"/>
                    <a:pt x="101177" y="5788"/>
                    <a:pt x="100169" y="5421"/>
                  </a:cubicBezTo>
                  <a:cubicBezTo>
                    <a:pt x="99130" y="5024"/>
                    <a:pt x="98000" y="5116"/>
                    <a:pt x="96961" y="4810"/>
                  </a:cubicBezTo>
                  <a:cubicBezTo>
                    <a:pt x="95923" y="4474"/>
                    <a:pt x="95037" y="3741"/>
                    <a:pt x="93998" y="3466"/>
                  </a:cubicBezTo>
                  <a:cubicBezTo>
                    <a:pt x="92929" y="3160"/>
                    <a:pt x="92043" y="2305"/>
                    <a:pt x="90974" y="2091"/>
                  </a:cubicBezTo>
                  <a:cubicBezTo>
                    <a:pt x="90594" y="2015"/>
                    <a:pt x="90202" y="1997"/>
                    <a:pt x="89807" y="1997"/>
                  </a:cubicBezTo>
                  <a:cubicBezTo>
                    <a:pt x="89448" y="1997"/>
                    <a:pt x="89085" y="2012"/>
                    <a:pt x="88727" y="2012"/>
                  </a:cubicBezTo>
                  <a:cubicBezTo>
                    <a:pt x="88371" y="2012"/>
                    <a:pt x="88018" y="1997"/>
                    <a:pt x="87675" y="1939"/>
                  </a:cubicBezTo>
                  <a:cubicBezTo>
                    <a:pt x="86605" y="1755"/>
                    <a:pt x="85506" y="1816"/>
                    <a:pt x="84437" y="1664"/>
                  </a:cubicBezTo>
                  <a:cubicBezTo>
                    <a:pt x="83367" y="1541"/>
                    <a:pt x="82359" y="717"/>
                    <a:pt x="81290" y="625"/>
                  </a:cubicBezTo>
                  <a:cubicBezTo>
                    <a:pt x="81223" y="619"/>
                    <a:pt x="81155" y="617"/>
                    <a:pt x="81088" y="617"/>
                  </a:cubicBezTo>
                  <a:cubicBezTo>
                    <a:pt x="80079" y="617"/>
                    <a:pt x="79070" y="1206"/>
                    <a:pt x="78061" y="1206"/>
                  </a:cubicBezTo>
                  <a:cubicBezTo>
                    <a:pt x="78038" y="1206"/>
                    <a:pt x="78014" y="1206"/>
                    <a:pt x="77991" y="1205"/>
                  </a:cubicBezTo>
                  <a:cubicBezTo>
                    <a:pt x="76891" y="1144"/>
                    <a:pt x="75852" y="14"/>
                    <a:pt x="74753" y="14"/>
                  </a:cubicBezTo>
                  <a:cubicBezTo>
                    <a:pt x="74020" y="14"/>
                    <a:pt x="73286" y="0"/>
                    <a:pt x="72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" name="Google Shape;18;p3"/>
            <p:cNvSpPr/>
            <p:nvPr/>
          </p:nvSpPr>
          <p:spPr>
            <a:xfrm>
              <a:off x="4432316" y="3407105"/>
              <a:ext cx="1802963" cy="911578"/>
            </a:xfrm>
            <a:custGeom>
              <a:avLst/>
              <a:gdLst/>
              <a:ahLst/>
              <a:cxnLst/>
              <a:rect l="l" t="t" r="r" b="b"/>
              <a:pathLst>
                <a:path w="68307" h="34536" extrusionOk="0">
                  <a:moveTo>
                    <a:pt x="30732" y="1"/>
                  </a:moveTo>
                  <a:cubicBezTo>
                    <a:pt x="30640" y="1"/>
                    <a:pt x="30549" y="5"/>
                    <a:pt x="30457" y="15"/>
                  </a:cubicBezTo>
                  <a:cubicBezTo>
                    <a:pt x="29357" y="107"/>
                    <a:pt x="28196" y="138"/>
                    <a:pt x="27127" y="352"/>
                  </a:cubicBezTo>
                  <a:cubicBezTo>
                    <a:pt x="26740" y="429"/>
                    <a:pt x="26324" y="442"/>
                    <a:pt x="25901" y="442"/>
                  </a:cubicBezTo>
                  <a:cubicBezTo>
                    <a:pt x="25680" y="442"/>
                    <a:pt x="25456" y="439"/>
                    <a:pt x="25234" y="439"/>
                  </a:cubicBezTo>
                  <a:cubicBezTo>
                    <a:pt x="24707" y="439"/>
                    <a:pt x="24185" y="459"/>
                    <a:pt x="23706" y="596"/>
                  </a:cubicBezTo>
                  <a:cubicBezTo>
                    <a:pt x="22637" y="932"/>
                    <a:pt x="21812" y="2062"/>
                    <a:pt x="20773" y="2490"/>
                  </a:cubicBezTo>
                  <a:cubicBezTo>
                    <a:pt x="19765" y="2918"/>
                    <a:pt x="18604" y="3101"/>
                    <a:pt x="17627" y="3620"/>
                  </a:cubicBezTo>
                  <a:cubicBezTo>
                    <a:pt x="16649" y="4140"/>
                    <a:pt x="15336" y="4262"/>
                    <a:pt x="14419" y="4873"/>
                  </a:cubicBezTo>
                  <a:cubicBezTo>
                    <a:pt x="13503" y="5484"/>
                    <a:pt x="13442" y="7317"/>
                    <a:pt x="12586" y="8050"/>
                  </a:cubicBezTo>
                  <a:cubicBezTo>
                    <a:pt x="11731" y="8752"/>
                    <a:pt x="10692" y="9180"/>
                    <a:pt x="9929" y="9974"/>
                  </a:cubicBezTo>
                  <a:cubicBezTo>
                    <a:pt x="9165" y="10769"/>
                    <a:pt x="7851" y="11135"/>
                    <a:pt x="7118" y="11960"/>
                  </a:cubicBezTo>
                  <a:cubicBezTo>
                    <a:pt x="6415" y="12815"/>
                    <a:pt x="6446" y="14251"/>
                    <a:pt x="5835" y="15167"/>
                  </a:cubicBezTo>
                  <a:cubicBezTo>
                    <a:pt x="5194" y="16084"/>
                    <a:pt x="3972" y="16634"/>
                    <a:pt x="3422" y="17611"/>
                  </a:cubicBezTo>
                  <a:cubicBezTo>
                    <a:pt x="2902" y="18619"/>
                    <a:pt x="2291" y="19597"/>
                    <a:pt x="1864" y="20605"/>
                  </a:cubicBezTo>
                  <a:cubicBezTo>
                    <a:pt x="1436" y="21644"/>
                    <a:pt x="1008" y="22743"/>
                    <a:pt x="703" y="23813"/>
                  </a:cubicBezTo>
                  <a:cubicBezTo>
                    <a:pt x="367" y="24882"/>
                    <a:pt x="428" y="26073"/>
                    <a:pt x="214" y="27173"/>
                  </a:cubicBezTo>
                  <a:cubicBezTo>
                    <a:pt x="0" y="28273"/>
                    <a:pt x="978" y="29495"/>
                    <a:pt x="886" y="30594"/>
                  </a:cubicBezTo>
                  <a:cubicBezTo>
                    <a:pt x="764" y="31725"/>
                    <a:pt x="61" y="32122"/>
                    <a:pt x="61" y="33252"/>
                  </a:cubicBezTo>
                  <a:cubicBezTo>
                    <a:pt x="1589" y="33802"/>
                    <a:pt x="1467" y="34535"/>
                    <a:pt x="3086" y="34535"/>
                  </a:cubicBezTo>
                  <a:cubicBezTo>
                    <a:pt x="4705" y="34535"/>
                    <a:pt x="4705" y="33497"/>
                    <a:pt x="6324" y="33497"/>
                  </a:cubicBezTo>
                  <a:cubicBezTo>
                    <a:pt x="7943" y="33497"/>
                    <a:pt x="7943" y="33160"/>
                    <a:pt x="9562" y="33160"/>
                  </a:cubicBezTo>
                  <a:cubicBezTo>
                    <a:pt x="11181" y="33160"/>
                    <a:pt x="11150" y="33313"/>
                    <a:pt x="12770" y="33313"/>
                  </a:cubicBezTo>
                  <a:cubicBezTo>
                    <a:pt x="14389" y="33313"/>
                    <a:pt x="14389" y="34321"/>
                    <a:pt x="16008" y="34321"/>
                  </a:cubicBezTo>
                  <a:cubicBezTo>
                    <a:pt x="17627" y="34321"/>
                    <a:pt x="17627" y="33710"/>
                    <a:pt x="19246" y="33710"/>
                  </a:cubicBezTo>
                  <a:cubicBezTo>
                    <a:pt x="20834" y="33710"/>
                    <a:pt x="20865" y="34321"/>
                    <a:pt x="22484" y="34321"/>
                  </a:cubicBezTo>
                  <a:cubicBezTo>
                    <a:pt x="24072" y="34321"/>
                    <a:pt x="24072" y="34505"/>
                    <a:pt x="25692" y="34505"/>
                  </a:cubicBezTo>
                  <a:cubicBezTo>
                    <a:pt x="27311" y="34505"/>
                    <a:pt x="27311" y="33497"/>
                    <a:pt x="28930" y="33497"/>
                  </a:cubicBezTo>
                  <a:cubicBezTo>
                    <a:pt x="30549" y="33497"/>
                    <a:pt x="30549" y="34444"/>
                    <a:pt x="32168" y="34444"/>
                  </a:cubicBezTo>
                  <a:cubicBezTo>
                    <a:pt x="33787" y="34444"/>
                    <a:pt x="33787" y="34291"/>
                    <a:pt x="35406" y="34291"/>
                  </a:cubicBezTo>
                  <a:cubicBezTo>
                    <a:pt x="36994" y="34291"/>
                    <a:pt x="36994" y="34260"/>
                    <a:pt x="38614" y="34260"/>
                  </a:cubicBezTo>
                  <a:cubicBezTo>
                    <a:pt x="40233" y="34260"/>
                    <a:pt x="40233" y="33833"/>
                    <a:pt x="41852" y="33833"/>
                  </a:cubicBezTo>
                  <a:cubicBezTo>
                    <a:pt x="43471" y="33833"/>
                    <a:pt x="43471" y="34444"/>
                    <a:pt x="45090" y="34444"/>
                  </a:cubicBezTo>
                  <a:cubicBezTo>
                    <a:pt x="46709" y="34444"/>
                    <a:pt x="46709" y="33283"/>
                    <a:pt x="48328" y="33283"/>
                  </a:cubicBezTo>
                  <a:cubicBezTo>
                    <a:pt x="49947" y="33283"/>
                    <a:pt x="49947" y="33985"/>
                    <a:pt x="51566" y="33985"/>
                  </a:cubicBezTo>
                  <a:cubicBezTo>
                    <a:pt x="53185" y="33985"/>
                    <a:pt x="53185" y="34169"/>
                    <a:pt x="54804" y="34169"/>
                  </a:cubicBezTo>
                  <a:cubicBezTo>
                    <a:pt x="56393" y="34169"/>
                    <a:pt x="56423" y="33680"/>
                    <a:pt x="58012" y="33680"/>
                  </a:cubicBezTo>
                  <a:cubicBezTo>
                    <a:pt x="59631" y="33680"/>
                    <a:pt x="59631" y="34016"/>
                    <a:pt x="61250" y="34016"/>
                  </a:cubicBezTo>
                  <a:cubicBezTo>
                    <a:pt x="62478" y="34016"/>
                    <a:pt x="62792" y="33822"/>
                    <a:pt x="63566" y="33822"/>
                  </a:cubicBezTo>
                  <a:cubicBezTo>
                    <a:pt x="63812" y="33822"/>
                    <a:pt x="64105" y="33842"/>
                    <a:pt x="64488" y="33894"/>
                  </a:cubicBezTo>
                  <a:cubicBezTo>
                    <a:pt x="65524" y="34030"/>
                    <a:pt x="65972" y="34255"/>
                    <a:pt x="66560" y="34255"/>
                  </a:cubicBezTo>
                  <a:cubicBezTo>
                    <a:pt x="66891" y="34255"/>
                    <a:pt x="67267" y="34183"/>
                    <a:pt x="67818" y="33985"/>
                  </a:cubicBezTo>
                  <a:cubicBezTo>
                    <a:pt x="67818" y="32886"/>
                    <a:pt x="68307" y="31572"/>
                    <a:pt x="68184" y="30472"/>
                  </a:cubicBezTo>
                  <a:cubicBezTo>
                    <a:pt x="68062" y="29372"/>
                    <a:pt x="67696" y="28242"/>
                    <a:pt x="67482" y="27173"/>
                  </a:cubicBezTo>
                  <a:cubicBezTo>
                    <a:pt x="67268" y="26073"/>
                    <a:pt x="66138" y="25218"/>
                    <a:pt x="65832" y="24149"/>
                  </a:cubicBezTo>
                  <a:cubicBezTo>
                    <a:pt x="65527" y="23110"/>
                    <a:pt x="65160" y="22071"/>
                    <a:pt x="64732" y="21033"/>
                  </a:cubicBezTo>
                  <a:cubicBezTo>
                    <a:pt x="64305" y="20025"/>
                    <a:pt x="64824" y="18528"/>
                    <a:pt x="64305" y="17550"/>
                  </a:cubicBezTo>
                  <a:cubicBezTo>
                    <a:pt x="63785" y="16573"/>
                    <a:pt x="63266" y="15504"/>
                    <a:pt x="62655" y="14587"/>
                  </a:cubicBezTo>
                  <a:cubicBezTo>
                    <a:pt x="62044" y="13671"/>
                    <a:pt x="60914" y="13060"/>
                    <a:pt x="60211" y="12174"/>
                  </a:cubicBezTo>
                  <a:cubicBezTo>
                    <a:pt x="59509" y="11318"/>
                    <a:pt x="58103" y="11135"/>
                    <a:pt x="57309" y="10371"/>
                  </a:cubicBezTo>
                  <a:cubicBezTo>
                    <a:pt x="56515" y="9577"/>
                    <a:pt x="56668" y="7744"/>
                    <a:pt x="55812" y="7042"/>
                  </a:cubicBezTo>
                  <a:cubicBezTo>
                    <a:pt x="54957" y="6339"/>
                    <a:pt x="53307" y="6644"/>
                    <a:pt x="52391" y="6034"/>
                  </a:cubicBezTo>
                  <a:cubicBezTo>
                    <a:pt x="51444" y="5423"/>
                    <a:pt x="51138" y="3773"/>
                    <a:pt x="50161" y="3254"/>
                  </a:cubicBezTo>
                  <a:cubicBezTo>
                    <a:pt x="49827" y="3076"/>
                    <a:pt x="49425" y="3031"/>
                    <a:pt x="49000" y="3031"/>
                  </a:cubicBezTo>
                  <a:cubicBezTo>
                    <a:pt x="48555" y="3031"/>
                    <a:pt x="48084" y="3081"/>
                    <a:pt x="47641" y="3081"/>
                  </a:cubicBezTo>
                  <a:cubicBezTo>
                    <a:pt x="47271" y="3081"/>
                    <a:pt x="46919" y="3046"/>
                    <a:pt x="46617" y="2918"/>
                  </a:cubicBezTo>
                  <a:cubicBezTo>
                    <a:pt x="45609" y="2490"/>
                    <a:pt x="44570" y="2093"/>
                    <a:pt x="43532" y="1787"/>
                  </a:cubicBezTo>
                  <a:cubicBezTo>
                    <a:pt x="42463" y="1451"/>
                    <a:pt x="41363" y="1482"/>
                    <a:pt x="40263" y="1268"/>
                  </a:cubicBezTo>
                  <a:cubicBezTo>
                    <a:pt x="39224" y="1024"/>
                    <a:pt x="38155" y="810"/>
                    <a:pt x="37056" y="657"/>
                  </a:cubicBezTo>
                  <a:cubicBezTo>
                    <a:pt x="36322" y="576"/>
                    <a:pt x="35616" y="562"/>
                    <a:pt x="34892" y="562"/>
                  </a:cubicBezTo>
                  <a:cubicBezTo>
                    <a:pt x="34530" y="562"/>
                    <a:pt x="34164" y="565"/>
                    <a:pt x="33787" y="565"/>
                  </a:cubicBezTo>
                  <a:cubicBezTo>
                    <a:pt x="32751" y="565"/>
                    <a:pt x="31740" y="1"/>
                    <a:pt x="30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9" name="Google Shape;19;p3"/>
          <p:cNvSpPr/>
          <p:nvPr/>
        </p:nvSpPr>
        <p:spPr>
          <a:xfrm>
            <a:off x="464867" y="822601"/>
            <a:ext cx="3237667" cy="89350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" name="Google Shape;20;p3"/>
          <p:cNvSpPr/>
          <p:nvPr/>
        </p:nvSpPr>
        <p:spPr>
          <a:xfrm>
            <a:off x="10054534" y="2222334"/>
            <a:ext cx="1996345" cy="550932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1" name="Google Shape;21;p3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22" name="Google Shape;22;p3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23" name="Google Shape;23;p3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4" name="Google Shape;24;p3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5" name="Google Shape;25;p3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26" name="Google Shape;26;p3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9278964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5/17/2026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554370"/>
      </p:ext>
    </p:extLst>
  </p:cSld>
  <p:clrMapOvr>
    <a:masterClrMapping/>
  </p:clrMapOvr>
  <p:transition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5/17/2026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55266"/>
      </p:ext>
    </p:extLst>
  </p:cSld>
  <p:clrMapOvr>
    <a:masterClrMapping/>
  </p:clrMapOvr>
  <p:transition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5/17/2026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220427"/>
      </p:ext>
    </p:extLst>
  </p:cSld>
  <p:clrMapOvr>
    <a:masterClrMapping/>
  </p:clrMapOvr>
  <p:transition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5/17/2026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015525"/>
      </p:ext>
    </p:extLst>
  </p:cSld>
  <p:clrMapOvr>
    <a:masterClrMapping/>
  </p:clrMapOvr>
  <p:transition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5/17/2026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925593"/>
      </p:ext>
    </p:extLst>
  </p:cSld>
  <p:clrMapOvr>
    <a:masterClrMapping/>
  </p:clrMapOvr>
  <p:transition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5/17/2026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246707"/>
      </p:ext>
    </p:extLst>
  </p:cSld>
  <p:clrMapOvr>
    <a:masterClrMapping/>
  </p:clrMapOvr>
  <p:transition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5/17/2026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46988"/>
      </p:ext>
    </p:extLst>
  </p:cSld>
  <p:clrMapOvr>
    <a:masterClrMapping/>
  </p:clrMapOvr>
  <p:transition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5/17/2026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876687"/>
      </p:ext>
    </p:extLst>
  </p:cSld>
  <p:clrMapOvr>
    <a:masterClrMapping/>
  </p:clrMapOvr>
  <p:transition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5/17/2026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994996"/>
      </p:ext>
    </p:extLst>
  </p:cSld>
  <p:clrMapOvr>
    <a:masterClrMapping/>
  </p:clrMapOvr>
  <p:transition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5/17/2026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616327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body" idx="1"/>
          </p:nvPr>
        </p:nvSpPr>
        <p:spPr>
          <a:xfrm>
            <a:off x="950967" y="1604600"/>
            <a:ext cx="10290000" cy="453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600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/>
          <p:nvPr/>
        </p:nvSpPr>
        <p:spPr>
          <a:xfrm flipH="1">
            <a:off x="-542806" y="4476834"/>
            <a:ext cx="1750607" cy="483116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" name="Google Shape;31;p4"/>
          <p:cNvSpPr/>
          <p:nvPr/>
        </p:nvSpPr>
        <p:spPr>
          <a:xfrm flipH="1">
            <a:off x="9417779" y="381767"/>
            <a:ext cx="3237667" cy="89350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2283071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5/17/2026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064256"/>
      </p:ext>
    </p:extLst>
  </p:cSld>
  <p:clrMapOvr>
    <a:masterClrMapping/>
  </p:clrMapOvr>
  <p:transition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5/17/2026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286718"/>
      </p:ext>
    </p:extLst>
  </p:cSld>
  <p:clrMapOvr>
    <a:masterClrMapping/>
  </p:clrMapOvr>
  <p:transition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5/17/2026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881551"/>
      </p:ext>
    </p:extLst>
  </p:cSld>
  <p:clrMapOvr>
    <a:masterClrMapping/>
  </p:clrMapOvr>
  <p:transition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5/17/2026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464192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24.xml"/><Relationship Id="rId26" Type="http://schemas.openxmlformats.org/officeDocument/2006/relationships/slideLayout" Target="../slideLayouts/slideLayout32.xml"/><Relationship Id="rId3" Type="http://schemas.openxmlformats.org/officeDocument/2006/relationships/slideLayout" Target="../slideLayouts/slideLayout9.xml"/><Relationship Id="rId21" Type="http://schemas.openxmlformats.org/officeDocument/2006/relationships/slideLayout" Target="../slideLayouts/slideLayout27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23.xml"/><Relationship Id="rId25" Type="http://schemas.openxmlformats.org/officeDocument/2006/relationships/slideLayout" Target="../slideLayouts/slideLayout31.xml"/><Relationship Id="rId2" Type="http://schemas.openxmlformats.org/officeDocument/2006/relationships/slideLayout" Target="../slideLayouts/slideLayout8.xml"/><Relationship Id="rId16" Type="http://schemas.openxmlformats.org/officeDocument/2006/relationships/slideLayout" Target="../slideLayouts/slideLayout22.xml"/><Relationship Id="rId20" Type="http://schemas.openxmlformats.org/officeDocument/2006/relationships/slideLayout" Target="../slideLayouts/slideLayout26.xml"/><Relationship Id="rId29" Type="http://schemas.openxmlformats.org/officeDocument/2006/relationships/slideLayout" Target="../slideLayouts/slideLayout35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24" Type="http://schemas.openxmlformats.org/officeDocument/2006/relationships/slideLayout" Target="../slideLayouts/slideLayout30.xml"/><Relationship Id="rId5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21.xml"/><Relationship Id="rId23" Type="http://schemas.openxmlformats.org/officeDocument/2006/relationships/slideLayout" Target="../slideLayouts/slideLayout29.xml"/><Relationship Id="rId28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25.xml"/><Relationship Id="rId31" Type="http://schemas.openxmlformats.org/officeDocument/2006/relationships/theme" Target="../theme/theme3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33.xml"/><Relationship Id="rId30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image" Target="../media/image3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image" Target="../media/image35.png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image" Target="../media/image35.png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42622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ransition spd="med">
    <p:pull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4">
            <a:extLst>
              <a:ext uri="{FF2B5EF4-FFF2-40B4-BE49-F238E27FC236}">
                <a16:creationId xmlns:a16="http://schemas.microsoft.com/office/drawing/2014/main" id="{9AB17A5D-700F-88E8-7A29-2E602614659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405947"/>
          </a:xfrm>
          <a:prstGeom prst="rect">
            <a:avLst/>
          </a:prstGeom>
        </p:spPr>
      </p:pic>
      <p:grpSp>
        <p:nvGrpSpPr>
          <p:cNvPr id="13" name="组合 24">
            <a:extLst>
              <a:ext uri="{FF2B5EF4-FFF2-40B4-BE49-F238E27FC236}">
                <a16:creationId xmlns:a16="http://schemas.microsoft.com/office/drawing/2014/main" id="{95AC08D4-4691-F06B-AFF8-2D05B415304D}"/>
              </a:ext>
            </a:extLst>
          </p:cNvPr>
          <p:cNvGrpSpPr/>
          <p:nvPr userDrawn="1"/>
        </p:nvGrpSpPr>
        <p:grpSpPr>
          <a:xfrm>
            <a:off x="0" y="5158297"/>
            <a:ext cx="12192000" cy="1699703"/>
            <a:chOff x="0" y="5158297"/>
            <a:chExt cx="12192000" cy="1699703"/>
          </a:xfrm>
        </p:grpSpPr>
        <p:pic>
          <p:nvPicPr>
            <p:cNvPr id="14" name="图片 22">
              <a:extLst>
                <a:ext uri="{FF2B5EF4-FFF2-40B4-BE49-F238E27FC236}">
                  <a16:creationId xmlns:a16="http://schemas.microsoft.com/office/drawing/2014/main" id="{55720380-2F85-DE31-99E3-B36E11F70FF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158297"/>
              <a:ext cx="12192000" cy="495300"/>
            </a:xfrm>
            <a:prstGeom prst="rect">
              <a:avLst/>
            </a:prstGeom>
          </p:spPr>
        </p:pic>
        <p:sp>
          <p:nvSpPr>
            <p:cNvPr id="15" name="矩形 23">
              <a:extLst>
                <a:ext uri="{FF2B5EF4-FFF2-40B4-BE49-F238E27FC236}">
                  <a16:creationId xmlns:a16="http://schemas.microsoft.com/office/drawing/2014/main" id="{71FF31B3-F113-80A1-90B1-9DCA3882FD4A}"/>
                </a:ext>
              </a:extLst>
            </p:cNvPr>
            <p:cNvSpPr/>
            <p:nvPr/>
          </p:nvSpPr>
          <p:spPr>
            <a:xfrm>
              <a:off x="0" y="5405947"/>
              <a:ext cx="12192000" cy="1452053"/>
            </a:xfrm>
            <a:prstGeom prst="rect">
              <a:avLst/>
            </a:prstGeom>
            <a:solidFill>
              <a:srgbClr val="7DBD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</a:endParaRPr>
            </a:p>
          </p:txBody>
        </p:sp>
      </p:grpSp>
      <p:sp>
        <p:nvSpPr>
          <p:cNvPr id="16" name="矩形: 圆角 1">
            <a:extLst>
              <a:ext uri="{FF2B5EF4-FFF2-40B4-BE49-F238E27FC236}">
                <a16:creationId xmlns:a16="http://schemas.microsoft.com/office/drawing/2014/main" id="{E167C53E-1A22-D66D-5693-6452E3C636D2}"/>
              </a:ext>
            </a:extLst>
          </p:cNvPr>
          <p:cNvSpPr/>
          <p:nvPr userDrawn="1"/>
        </p:nvSpPr>
        <p:spPr>
          <a:xfrm>
            <a:off x="346842" y="304800"/>
            <a:ext cx="11519932" cy="6327331"/>
          </a:xfrm>
          <a:prstGeom prst="roundRect">
            <a:avLst>
              <a:gd name="adj" fmla="val 855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2548454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</p:sldLayoutIdLst>
  <p:transition spd="med">
    <p:pull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eucha"/>
              <a:buNone/>
              <a:defRPr sz="2800" b="1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eucha"/>
              <a:buNone/>
              <a:defRPr sz="2800" b="1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eucha"/>
              <a:buNone/>
              <a:defRPr sz="2800" b="1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eucha"/>
              <a:buNone/>
              <a:defRPr sz="2800" b="1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eucha"/>
              <a:buNone/>
              <a:defRPr sz="2800" b="1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eucha"/>
              <a:buNone/>
              <a:defRPr sz="2800" b="1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eucha"/>
              <a:buNone/>
              <a:defRPr sz="2800" b="1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eucha"/>
              <a:buNone/>
              <a:defRPr sz="2800" b="1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eucha"/>
              <a:buNone/>
              <a:defRPr sz="2800" b="1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662600"/>
            <a:ext cx="10290000" cy="44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ntic"/>
              <a:buChar char="●"/>
              <a:defRPr sz="16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ntic"/>
              <a:buChar char="○"/>
              <a:defRPr sz="16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ntic"/>
              <a:buChar char="■"/>
              <a:defRPr sz="16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ntic"/>
              <a:buChar char="●"/>
              <a:defRPr sz="16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ntic"/>
              <a:buChar char="○"/>
              <a:defRPr sz="16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ntic"/>
              <a:buChar char="■"/>
              <a:defRPr sz="16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ntic"/>
              <a:buChar char="●"/>
              <a:defRPr sz="16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ntic"/>
              <a:buChar char="○"/>
              <a:defRPr sz="16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ntic"/>
              <a:buChar char="■"/>
              <a:defRPr sz="16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2023915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  <p:sldLayoutId id="2147483687" r:id="rId18"/>
    <p:sldLayoutId id="2147483688" r:id="rId19"/>
    <p:sldLayoutId id="2147483689" r:id="rId20"/>
    <p:sldLayoutId id="2147483690" r:id="rId21"/>
    <p:sldLayoutId id="2147483691" r:id="rId22"/>
    <p:sldLayoutId id="2147483692" r:id="rId23"/>
    <p:sldLayoutId id="2147483693" r:id="rId24"/>
    <p:sldLayoutId id="2147483694" r:id="rId25"/>
    <p:sldLayoutId id="2147483695" r:id="rId26"/>
    <p:sldLayoutId id="2147483696" r:id="rId27"/>
    <p:sldLayoutId id="2147483697" r:id="rId28"/>
    <p:sldLayoutId id="2147483698" r:id="rId29"/>
    <p:sldLayoutId id="2147483699" r:id="rId3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64283046-E930-4581-9775-2C986B964580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6886" y="327991"/>
            <a:ext cx="1267769" cy="1267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8009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59212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1CD152C7-060F-BC82-A3A4-F9C4833D5CB5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6270" y="176177"/>
            <a:ext cx="1640217" cy="1640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676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ransition>
    <p:fade/>
  </p:transition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E6F3B5CA-3C2B-4116-780F-456EE80B5104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6270" y="176177"/>
            <a:ext cx="1640217" cy="1640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7850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transition>
    <p:fade/>
  </p:transition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7494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</p:sldLayoutIdLst>
  <p:transition>
    <p:fade/>
  </p:transition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39.svg"/><Relationship Id="rId5" Type="http://schemas.openxmlformats.org/officeDocument/2006/relationships/image" Target="../media/image38.png"/><Relationship Id="rId4" Type="http://schemas.openxmlformats.org/officeDocument/2006/relationships/image" Target="../media/image37.svg"/><Relationship Id="rId9" Type="http://schemas.openxmlformats.org/officeDocument/2006/relationships/image" Target="../media/image3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4.xml"/><Relationship Id="rId6" Type="http://schemas.openxmlformats.org/officeDocument/2006/relationships/image" Target="../media/image68.png"/><Relationship Id="rId5" Type="http://schemas.openxmlformats.org/officeDocument/2006/relationships/image" Target="../media/image64.png"/><Relationship Id="rId4" Type="http://schemas.openxmlformats.org/officeDocument/2006/relationships/slide" Target="slide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5.xml"/><Relationship Id="rId6" Type="http://schemas.openxmlformats.org/officeDocument/2006/relationships/image" Target="../media/image69.png"/><Relationship Id="rId5" Type="http://schemas.openxmlformats.org/officeDocument/2006/relationships/image" Target="../media/image64.png"/><Relationship Id="rId4" Type="http://schemas.openxmlformats.org/officeDocument/2006/relationships/slide" Target="slide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13" Type="http://schemas.openxmlformats.org/officeDocument/2006/relationships/image" Target="../media/image85.png"/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12" Type="http://schemas.openxmlformats.org/officeDocument/2006/relationships/image" Target="../media/image84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78.png"/><Relationship Id="rId11" Type="http://schemas.openxmlformats.org/officeDocument/2006/relationships/image" Target="../media/image83.png"/><Relationship Id="rId5" Type="http://schemas.openxmlformats.org/officeDocument/2006/relationships/image" Target="../media/image77.png"/><Relationship Id="rId10" Type="http://schemas.openxmlformats.org/officeDocument/2006/relationships/image" Target="../media/image82.png"/><Relationship Id="rId4" Type="http://schemas.openxmlformats.org/officeDocument/2006/relationships/image" Target="../media/image76.png"/><Relationship Id="rId9" Type="http://schemas.openxmlformats.org/officeDocument/2006/relationships/image" Target="../media/image81.jpg"/><Relationship Id="rId14" Type="http://schemas.microsoft.com/office/2007/relationships/hdphoto" Target="../media/hdphoto8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4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90.png"/><Relationship Id="rId7" Type="http://schemas.openxmlformats.org/officeDocument/2006/relationships/image" Target="../media/image9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93.png"/><Relationship Id="rId5" Type="http://schemas.openxmlformats.org/officeDocument/2006/relationships/image" Target="../media/image92.emf"/><Relationship Id="rId4" Type="http://schemas.openxmlformats.org/officeDocument/2006/relationships/image" Target="../media/image91.emf"/><Relationship Id="rId9" Type="http://schemas.openxmlformats.org/officeDocument/2006/relationships/image" Target="../media/image96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39.svg"/><Relationship Id="rId5" Type="http://schemas.openxmlformats.org/officeDocument/2006/relationships/image" Target="../media/image38.png"/><Relationship Id="rId4" Type="http://schemas.openxmlformats.org/officeDocument/2006/relationships/image" Target="../media/image37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4" Type="http://schemas.microsoft.com/office/2007/relationships/hdphoto" Target="../media/hdphoto8.wdp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7.svg"/><Relationship Id="rId3" Type="http://schemas.openxmlformats.org/officeDocument/2006/relationships/image" Target="../media/image37.svg"/><Relationship Id="rId7" Type="http://schemas.openxmlformats.org/officeDocument/2006/relationships/image" Target="../media/image45.svg"/><Relationship Id="rId12" Type="http://schemas.openxmlformats.org/officeDocument/2006/relationships/image" Target="../media/image46.png"/><Relationship Id="rId17" Type="http://schemas.openxmlformats.org/officeDocument/2006/relationships/image" Target="../media/image35.png"/><Relationship Id="rId2" Type="http://schemas.openxmlformats.org/officeDocument/2006/relationships/image" Target="../media/image36.png"/><Relationship Id="rId16" Type="http://schemas.openxmlformats.org/officeDocument/2006/relationships/image" Target="../media/image102.png"/><Relationship Id="rId1" Type="http://schemas.openxmlformats.org/officeDocument/2006/relationships/slideLayout" Target="../slideLayouts/slideLayout89.xml"/><Relationship Id="rId6" Type="http://schemas.openxmlformats.org/officeDocument/2006/relationships/image" Target="../media/image44.png"/><Relationship Id="rId11" Type="http://schemas.openxmlformats.org/officeDocument/2006/relationships/image" Target="../media/image99.svg"/><Relationship Id="rId5" Type="http://schemas.openxmlformats.org/officeDocument/2006/relationships/image" Target="../media/image43.svg"/><Relationship Id="rId15" Type="http://schemas.openxmlformats.org/officeDocument/2006/relationships/image" Target="../media/image101.png"/><Relationship Id="rId10" Type="http://schemas.openxmlformats.org/officeDocument/2006/relationships/image" Target="../media/image98.png"/><Relationship Id="rId4" Type="http://schemas.openxmlformats.org/officeDocument/2006/relationships/image" Target="../media/image42.png"/><Relationship Id="rId9" Type="http://schemas.openxmlformats.org/officeDocument/2006/relationships/image" Target="../media/image39.svg"/><Relationship Id="rId14" Type="http://schemas.openxmlformats.org/officeDocument/2006/relationships/image" Target="../media/image10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0.png"/><Relationship Id="rId3" Type="http://schemas.openxmlformats.org/officeDocument/2006/relationships/image" Target="../media/image37.svg"/><Relationship Id="rId7" Type="http://schemas.openxmlformats.org/officeDocument/2006/relationships/image" Target="../media/image45.svg"/><Relationship Id="rId12" Type="http://schemas.openxmlformats.org/officeDocument/2006/relationships/image" Target="../media/image35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sv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39.svg"/><Relationship Id="rId5" Type="http://schemas.openxmlformats.org/officeDocument/2006/relationships/image" Target="../media/image38.png"/><Relationship Id="rId4" Type="http://schemas.openxmlformats.org/officeDocument/2006/relationships/image" Target="../media/image37.svg"/><Relationship Id="rId9" Type="http://schemas.openxmlformats.org/officeDocument/2006/relationships/image" Target="../media/image5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3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microsoft.com/office/2007/relationships/hdphoto" Target="../media/hdphoto6.wdp"/><Relationship Id="rId18" Type="http://schemas.openxmlformats.org/officeDocument/2006/relationships/slide" Target="slide11.xml"/><Relationship Id="rId3" Type="http://schemas.openxmlformats.org/officeDocument/2006/relationships/notesSlide" Target="../notesSlides/notesSlide4.xml"/><Relationship Id="rId21" Type="http://schemas.openxmlformats.org/officeDocument/2006/relationships/slide" Target="slide10.xml"/><Relationship Id="rId7" Type="http://schemas.openxmlformats.org/officeDocument/2006/relationships/image" Target="../media/image56.png"/><Relationship Id="rId12" Type="http://schemas.openxmlformats.org/officeDocument/2006/relationships/image" Target="../media/image58.png"/><Relationship Id="rId17" Type="http://schemas.microsoft.com/office/2007/relationships/hdphoto" Target="../media/hdphoto7.wdp"/><Relationship Id="rId25" Type="http://schemas.openxmlformats.org/officeDocument/2006/relationships/image" Target="../media/image65.png"/><Relationship Id="rId2" Type="http://schemas.openxmlformats.org/officeDocument/2006/relationships/slideLayout" Target="../slideLayouts/slideLayout25.xml"/><Relationship Id="rId16" Type="http://schemas.openxmlformats.org/officeDocument/2006/relationships/image" Target="../media/image60.png"/><Relationship Id="rId20" Type="http://schemas.openxmlformats.org/officeDocument/2006/relationships/image" Target="../media/image62.png"/><Relationship Id="rId1" Type="http://schemas.openxmlformats.org/officeDocument/2006/relationships/tags" Target="../tags/tag1.xml"/><Relationship Id="rId6" Type="http://schemas.microsoft.com/office/2007/relationships/hdphoto" Target="../media/hdphoto3.wdp"/><Relationship Id="rId11" Type="http://schemas.microsoft.com/office/2007/relationships/hdphoto" Target="../media/hdphoto5.wdp"/><Relationship Id="rId24" Type="http://schemas.openxmlformats.org/officeDocument/2006/relationships/image" Target="../media/image64.png"/><Relationship Id="rId5" Type="http://schemas.openxmlformats.org/officeDocument/2006/relationships/image" Target="../media/image55.png"/><Relationship Id="rId15" Type="http://schemas.openxmlformats.org/officeDocument/2006/relationships/image" Target="../media/image59.png"/><Relationship Id="rId23" Type="http://schemas.openxmlformats.org/officeDocument/2006/relationships/slide" Target="slide12.xml"/><Relationship Id="rId10" Type="http://schemas.openxmlformats.org/officeDocument/2006/relationships/image" Target="../media/image57.png"/><Relationship Id="rId19" Type="http://schemas.openxmlformats.org/officeDocument/2006/relationships/image" Target="../media/image61.png"/><Relationship Id="rId4" Type="http://schemas.openxmlformats.org/officeDocument/2006/relationships/image" Target="../media/image54.png"/><Relationship Id="rId9" Type="http://schemas.openxmlformats.org/officeDocument/2006/relationships/slide" Target="slide8.xml"/><Relationship Id="rId14" Type="http://schemas.openxmlformats.org/officeDocument/2006/relationships/slide" Target="slide9.xml"/><Relationship Id="rId22" Type="http://schemas.openxmlformats.org/officeDocument/2006/relationships/image" Target="../media/image6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2.xml"/><Relationship Id="rId6" Type="http://schemas.openxmlformats.org/officeDocument/2006/relationships/image" Target="../media/image66.png"/><Relationship Id="rId5" Type="http://schemas.openxmlformats.org/officeDocument/2006/relationships/image" Target="../media/image64.png"/><Relationship Id="rId4" Type="http://schemas.openxmlformats.org/officeDocument/2006/relationships/slide" Target="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3.xml"/><Relationship Id="rId6" Type="http://schemas.openxmlformats.org/officeDocument/2006/relationships/image" Target="../media/image67.png"/><Relationship Id="rId5" Type="http://schemas.openxmlformats.org/officeDocument/2006/relationships/image" Target="../media/image64.png"/><Relationship Id="rId4" Type="http://schemas.openxmlformats.org/officeDocument/2006/relationships/slide" Target="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5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85801" y="685800"/>
            <a:ext cx="6842859" cy="5486400"/>
            <a:chOff x="0" y="0"/>
            <a:chExt cx="13685718" cy="10972800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13685718" cy="10972800"/>
              <a:chOff x="0" y="0"/>
              <a:chExt cx="2703352" cy="2167467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2703352" cy="2167467"/>
              </a:xfrm>
              <a:custGeom>
                <a:avLst/>
                <a:gdLst/>
                <a:ahLst/>
                <a:cxnLst/>
                <a:rect l="l" t="t" r="r" b="b"/>
                <a:pathLst>
                  <a:path w="2703352" h="2167467">
                    <a:moveTo>
                      <a:pt x="37713" y="0"/>
                    </a:moveTo>
                    <a:lnTo>
                      <a:pt x="2665639" y="0"/>
                    </a:lnTo>
                    <a:cubicBezTo>
                      <a:pt x="2675641" y="0"/>
                      <a:pt x="2685233" y="3973"/>
                      <a:pt x="2692306" y="11046"/>
                    </a:cubicBezTo>
                    <a:cubicBezTo>
                      <a:pt x="2699378" y="18118"/>
                      <a:pt x="2703352" y="27711"/>
                      <a:pt x="2703352" y="37713"/>
                    </a:cubicBezTo>
                    <a:lnTo>
                      <a:pt x="2703352" y="2129754"/>
                    </a:lnTo>
                    <a:cubicBezTo>
                      <a:pt x="2703352" y="2150582"/>
                      <a:pt x="2686467" y="2167467"/>
                      <a:pt x="2665639" y="2167467"/>
                    </a:cubicBezTo>
                    <a:lnTo>
                      <a:pt x="37713" y="2167467"/>
                    </a:lnTo>
                    <a:cubicBezTo>
                      <a:pt x="16885" y="2167467"/>
                      <a:pt x="0" y="2150582"/>
                      <a:pt x="0" y="2129754"/>
                    </a:cubicBezTo>
                    <a:lnTo>
                      <a:pt x="0" y="37713"/>
                    </a:lnTo>
                    <a:cubicBezTo>
                      <a:pt x="0" y="16885"/>
                      <a:pt x="16885" y="0"/>
                      <a:pt x="37713" y="0"/>
                    </a:cubicBezTo>
                    <a:close/>
                  </a:path>
                </a:pathLst>
              </a:custGeom>
              <a:solidFill>
                <a:srgbClr val="FCFEF1"/>
              </a:solidFill>
              <a:ln w="57150" cap="rnd">
                <a:solidFill>
                  <a:srgbClr val="000000"/>
                </a:solidFill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0" y="-19050"/>
                <a:ext cx="2703352" cy="2186517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ts val="1789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6" name="AutoShape 6"/>
            <p:cNvSpPr/>
            <p:nvPr/>
          </p:nvSpPr>
          <p:spPr>
            <a:xfrm>
              <a:off x="0" y="2549545"/>
              <a:ext cx="13685718" cy="0"/>
            </a:xfrm>
            <a:prstGeom prst="line">
              <a:avLst/>
            </a:prstGeom>
            <a:ln w="762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7" name="Freeform 17"/>
          <p:cNvSpPr/>
          <p:nvPr/>
        </p:nvSpPr>
        <p:spPr>
          <a:xfrm rot="-837345">
            <a:off x="9709201" y="4588206"/>
            <a:ext cx="1621307" cy="1724794"/>
          </a:xfrm>
          <a:custGeom>
            <a:avLst/>
            <a:gdLst/>
            <a:ahLst/>
            <a:cxnLst/>
            <a:rect l="l" t="t" r="r" b="b"/>
            <a:pathLst>
              <a:path w="2431960" h="2587191">
                <a:moveTo>
                  <a:pt x="0" y="0"/>
                </a:moveTo>
                <a:lnTo>
                  <a:pt x="2431960" y="0"/>
                </a:lnTo>
                <a:lnTo>
                  <a:pt x="2431960" y="2587191"/>
                </a:lnTo>
                <a:lnTo>
                  <a:pt x="0" y="258719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Freeform 18"/>
          <p:cNvSpPr/>
          <p:nvPr/>
        </p:nvSpPr>
        <p:spPr>
          <a:xfrm rot="1165862">
            <a:off x="9754473" y="2220162"/>
            <a:ext cx="1390419" cy="1616765"/>
          </a:xfrm>
          <a:custGeom>
            <a:avLst/>
            <a:gdLst/>
            <a:ahLst/>
            <a:cxnLst/>
            <a:rect l="l" t="t" r="r" b="b"/>
            <a:pathLst>
              <a:path w="2085628" h="2425148">
                <a:moveTo>
                  <a:pt x="0" y="0"/>
                </a:moveTo>
                <a:lnTo>
                  <a:pt x="2085627" y="0"/>
                </a:lnTo>
                <a:lnTo>
                  <a:pt x="2085627" y="2425148"/>
                </a:lnTo>
                <a:lnTo>
                  <a:pt x="0" y="242514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9" name="Group 19"/>
          <p:cNvGrpSpPr/>
          <p:nvPr/>
        </p:nvGrpSpPr>
        <p:grpSpPr>
          <a:xfrm rot="482311">
            <a:off x="10143688" y="1202156"/>
            <a:ext cx="1097102" cy="355785"/>
            <a:chOff x="0" y="0"/>
            <a:chExt cx="433423" cy="140557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433423" cy="140557"/>
            </a:xfrm>
            <a:custGeom>
              <a:avLst/>
              <a:gdLst/>
              <a:ahLst/>
              <a:cxnLst/>
              <a:rect l="l" t="t" r="r" b="b"/>
              <a:pathLst>
                <a:path w="433423" h="140557">
                  <a:moveTo>
                    <a:pt x="70278" y="0"/>
                  </a:moveTo>
                  <a:lnTo>
                    <a:pt x="363145" y="0"/>
                  </a:lnTo>
                  <a:cubicBezTo>
                    <a:pt x="401958" y="0"/>
                    <a:pt x="433423" y="31465"/>
                    <a:pt x="433423" y="70278"/>
                  </a:cubicBezTo>
                  <a:lnTo>
                    <a:pt x="433423" y="70278"/>
                  </a:lnTo>
                  <a:cubicBezTo>
                    <a:pt x="433423" y="88917"/>
                    <a:pt x="426019" y="106793"/>
                    <a:pt x="412839" y="119973"/>
                  </a:cubicBezTo>
                  <a:cubicBezTo>
                    <a:pt x="399659" y="133153"/>
                    <a:pt x="381784" y="140557"/>
                    <a:pt x="363145" y="140557"/>
                  </a:cubicBezTo>
                  <a:lnTo>
                    <a:pt x="70278" y="140557"/>
                  </a:lnTo>
                  <a:cubicBezTo>
                    <a:pt x="31465" y="140557"/>
                    <a:pt x="0" y="109092"/>
                    <a:pt x="0" y="70278"/>
                  </a:cubicBezTo>
                  <a:lnTo>
                    <a:pt x="0" y="70278"/>
                  </a:lnTo>
                  <a:cubicBezTo>
                    <a:pt x="0" y="31465"/>
                    <a:pt x="31465" y="0"/>
                    <a:pt x="70278" y="0"/>
                  </a:cubicBezTo>
                  <a:close/>
                </a:path>
              </a:pathLst>
            </a:custGeom>
            <a:solidFill>
              <a:srgbClr val="FBE32E"/>
            </a:solidFill>
            <a:ln w="4762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19050"/>
              <a:ext cx="433423" cy="12150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8205492" y="924013"/>
            <a:ext cx="912071" cy="912071"/>
            <a:chOff x="0" y="0"/>
            <a:chExt cx="1824142" cy="1824142"/>
          </a:xfrm>
        </p:grpSpPr>
        <p:grpSp>
          <p:nvGrpSpPr>
            <p:cNvPr id="23" name="Group 23"/>
            <p:cNvGrpSpPr/>
            <p:nvPr/>
          </p:nvGrpSpPr>
          <p:grpSpPr>
            <a:xfrm rot="-605918">
              <a:off x="37734" y="619615"/>
              <a:ext cx="1748673" cy="584913"/>
              <a:chOff x="0" y="0"/>
              <a:chExt cx="444423" cy="148655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444423" cy="148655"/>
              </a:xfrm>
              <a:custGeom>
                <a:avLst/>
                <a:gdLst/>
                <a:ahLst/>
                <a:cxnLst/>
                <a:rect l="l" t="t" r="r" b="b"/>
                <a:pathLst>
                  <a:path w="444423" h="148655">
                    <a:moveTo>
                      <a:pt x="74327" y="0"/>
                    </a:moveTo>
                    <a:lnTo>
                      <a:pt x="370096" y="0"/>
                    </a:lnTo>
                    <a:cubicBezTo>
                      <a:pt x="389809" y="0"/>
                      <a:pt x="408714" y="7831"/>
                      <a:pt x="422653" y="21770"/>
                    </a:cubicBezTo>
                    <a:cubicBezTo>
                      <a:pt x="436592" y="35709"/>
                      <a:pt x="444423" y="54615"/>
                      <a:pt x="444423" y="74327"/>
                    </a:cubicBezTo>
                    <a:lnTo>
                      <a:pt x="444423" y="74327"/>
                    </a:lnTo>
                    <a:cubicBezTo>
                      <a:pt x="444423" y="94040"/>
                      <a:pt x="436592" y="112946"/>
                      <a:pt x="422653" y="126885"/>
                    </a:cubicBezTo>
                    <a:cubicBezTo>
                      <a:pt x="408714" y="140824"/>
                      <a:pt x="389809" y="148655"/>
                      <a:pt x="370096" y="148655"/>
                    </a:cubicBezTo>
                    <a:lnTo>
                      <a:pt x="74327" y="148655"/>
                    </a:lnTo>
                    <a:cubicBezTo>
                      <a:pt x="54615" y="148655"/>
                      <a:pt x="35709" y="140824"/>
                      <a:pt x="21770" y="126885"/>
                    </a:cubicBezTo>
                    <a:cubicBezTo>
                      <a:pt x="7831" y="112946"/>
                      <a:pt x="0" y="94040"/>
                      <a:pt x="0" y="74327"/>
                    </a:cubicBezTo>
                    <a:lnTo>
                      <a:pt x="0" y="74327"/>
                    </a:lnTo>
                    <a:cubicBezTo>
                      <a:pt x="0" y="54615"/>
                      <a:pt x="7831" y="35709"/>
                      <a:pt x="21770" y="21770"/>
                    </a:cubicBezTo>
                    <a:cubicBezTo>
                      <a:pt x="35709" y="7831"/>
                      <a:pt x="54615" y="0"/>
                      <a:pt x="74327" y="0"/>
                    </a:cubicBezTo>
                    <a:close/>
                  </a:path>
                </a:pathLst>
              </a:custGeom>
              <a:solidFill>
                <a:srgbClr val="F8A2D5"/>
              </a:solidFill>
              <a:ln w="47625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" name="TextBox 25"/>
              <p:cNvSpPr txBox="1"/>
              <p:nvPr/>
            </p:nvSpPr>
            <p:spPr>
              <a:xfrm>
                <a:off x="0" y="19050"/>
                <a:ext cx="444423" cy="129605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ts val="1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26" name="Group 26"/>
            <p:cNvGrpSpPr/>
            <p:nvPr/>
          </p:nvGrpSpPr>
          <p:grpSpPr>
            <a:xfrm rot="-6005918">
              <a:off x="37734" y="619615"/>
              <a:ext cx="1748673" cy="584913"/>
              <a:chOff x="0" y="0"/>
              <a:chExt cx="444423" cy="148655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0" y="0"/>
                <a:ext cx="444423" cy="148655"/>
              </a:xfrm>
              <a:custGeom>
                <a:avLst/>
                <a:gdLst/>
                <a:ahLst/>
                <a:cxnLst/>
                <a:rect l="l" t="t" r="r" b="b"/>
                <a:pathLst>
                  <a:path w="444423" h="148655">
                    <a:moveTo>
                      <a:pt x="74327" y="0"/>
                    </a:moveTo>
                    <a:lnTo>
                      <a:pt x="370096" y="0"/>
                    </a:lnTo>
                    <a:cubicBezTo>
                      <a:pt x="389809" y="0"/>
                      <a:pt x="408714" y="7831"/>
                      <a:pt x="422653" y="21770"/>
                    </a:cubicBezTo>
                    <a:cubicBezTo>
                      <a:pt x="436592" y="35709"/>
                      <a:pt x="444423" y="54615"/>
                      <a:pt x="444423" y="74327"/>
                    </a:cubicBezTo>
                    <a:lnTo>
                      <a:pt x="444423" y="74327"/>
                    </a:lnTo>
                    <a:cubicBezTo>
                      <a:pt x="444423" y="94040"/>
                      <a:pt x="436592" y="112946"/>
                      <a:pt x="422653" y="126885"/>
                    </a:cubicBezTo>
                    <a:cubicBezTo>
                      <a:pt x="408714" y="140824"/>
                      <a:pt x="389809" y="148655"/>
                      <a:pt x="370096" y="148655"/>
                    </a:cubicBezTo>
                    <a:lnTo>
                      <a:pt x="74327" y="148655"/>
                    </a:lnTo>
                    <a:cubicBezTo>
                      <a:pt x="54615" y="148655"/>
                      <a:pt x="35709" y="140824"/>
                      <a:pt x="21770" y="126885"/>
                    </a:cubicBezTo>
                    <a:cubicBezTo>
                      <a:pt x="7831" y="112946"/>
                      <a:pt x="0" y="94040"/>
                      <a:pt x="0" y="74327"/>
                    </a:cubicBezTo>
                    <a:lnTo>
                      <a:pt x="0" y="74327"/>
                    </a:lnTo>
                    <a:cubicBezTo>
                      <a:pt x="0" y="54615"/>
                      <a:pt x="7831" y="35709"/>
                      <a:pt x="21770" y="21770"/>
                    </a:cubicBezTo>
                    <a:cubicBezTo>
                      <a:pt x="35709" y="7831"/>
                      <a:pt x="54615" y="0"/>
                      <a:pt x="74327" y="0"/>
                    </a:cubicBezTo>
                    <a:close/>
                  </a:path>
                </a:pathLst>
              </a:custGeom>
              <a:solidFill>
                <a:srgbClr val="F8A2D5"/>
              </a:solidFill>
              <a:ln w="47625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" name="TextBox 28"/>
              <p:cNvSpPr txBox="1"/>
              <p:nvPr/>
            </p:nvSpPr>
            <p:spPr>
              <a:xfrm>
                <a:off x="0" y="19050"/>
                <a:ext cx="444423" cy="129605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ts val="1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29" name="Group 29"/>
            <p:cNvGrpSpPr/>
            <p:nvPr/>
          </p:nvGrpSpPr>
          <p:grpSpPr>
            <a:xfrm rot="-6005918">
              <a:off x="679559" y="589957"/>
              <a:ext cx="464887" cy="643454"/>
              <a:chOff x="0" y="0"/>
              <a:chExt cx="173949" cy="240764"/>
            </a:xfrm>
          </p:grpSpPr>
          <p:sp>
            <p:nvSpPr>
              <p:cNvPr id="30" name="Freeform 30"/>
              <p:cNvSpPr/>
              <p:nvPr/>
            </p:nvSpPr>
            <p:spPr>
              <a:xfrm>
                <a:off x="0" y="0"/>
                <a:ext cx="173949" cy="240764"/>
              </a:xfrm>
              <a:custGeom>
                <a:avLst/>
                <a:gdLst/>
                <a:ahLst/>
                <a:cxnLst/>
                <a:rect l="l" t="t" r="r" b="b"/>
                <a:pathLst>
                  <a:path w="173949" h="240764">
                    <a:moveTo>
                      <a:pt x="0" y="0"/>
                    </a:moveTo>
                    <a:lnTo>
                      <a:pt x="173949" y="0"/>
                    </a:lnTo>
                    <a:lnTo>
                      <a:pt x="173949" y="240764"/>
                    </a:lnTo>
                    <a:lnTo>
                      <a:pt x="0" y="240764"/>
                    </a:lnTo>
                    <a:close/>
                  </a:path>
                </a:pathLst>
              </a:custGeom>
              <a:solidFill>
                <a:srgbClr val="F8A2D5"/>
              </a:solidFill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" name="TextBox 31"/>
              <p:cNvSpPr txBox="1"/>
              <p:nvPr/>
            </p:nvSpPr>
            <p:spPr>
              <a:xfrm>
                <a:off x="0" y="19050"/>
                <a:ext cx="173949" cy="221714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ts val="1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33" name="Freeform 14">
            <a:extLst>
              <a:ext uri="{FF2B5EF4-FFF2-40B4-BE49-F238E27FC236}">
                <a16:creationId xmlns:a16="http://schemas.microsoft.com/office/drawing/2014/main" id="{E24BD6AD-7D43-E273-EA77-8738CC53508F}"/>
              </a:ext>
            </a:extLst>
          </p:cNvPr>
          <p:cNvSpPr/>
          <p:nvPr/>
        </p:nvSpPr>
        <p:spPr>
          <a:xfrm>
            <a:off x="6483728" y="2148775"/>
            <a:ext cx="2799927" cy="4538761"/>
          </a:xfrm>
          <a:custGeom>
            <a:avLst/>
            <a:gdLst/>
            <a:ahLst/>
            <a:cxnLst/>
            <a:rect l="l" t="t" r="r" b="b"/>
            <a:pathLst>
              <a:path w="5014575" h="9180000">
                <a:moveTo>
                  <a:pt x="0" y="0"/>
                </a:moveTo>
                <a:lnTo>
                  <a:pt x="5014574" y="0"/>
                </a:lnTo>
                <a:lnTo>
                  <a:pt x="5014574" y="9180000"/>
                </a:lnTo>
                <a:lnTo>
                  <a:pt x="0" y="9180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8AC3384-E1AA-86C8-85F8-E9E7530BE7B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44460" y="992118"/>
            <a:ext cx="4165961" cy="4478916"/>
          </a:xfrm>
          <a:prstGeom prst="rect">
            <a:avLst/>
          </a:prstGeom>
        </p:spPr>
      </p:pic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3729926E-4DDA-6FBF-DF18-5FBF9C4A9CB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6270" y="176177"/>
            <a:ext cx="1640217" cy="1640217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oogle Shape;2330;p68"/>
          <p:cNvGrpSpPr/>
          <p:nvPr/>
        </p:nvGrpSpPr>
        <p:grpSpPr>
          <a:xfrm>
            <a:off x="9957548" y="4922566"/>
            <a:ext cx="2234452" cy="1034888"/>
            <a:chOff x="1520151" y="1188351"/>
            <a:chExt cx="6724877" cy="3114630"/>
          </a:xfrm>
        </p:grpSpPr>
        <p:sp>
          <p:nvSpPr>
            <p:cNvPr id="17" name="Google Shape;2331;p68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8" name="Google Shape;2332;p68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9" name="Google Shape;2333;p68"/>
            <p:cNvSpPr/>
            <p:nvPr/>
          </p:nvSpPr>
          <p:spPr>
            <a:xfrm>
              <a:off x="1520151" y="3103475"/>
              <a:ext cx="346761" cy="394521"/>
            </a:xfrm>
            <a:custGeom>
              <a:avLst/>
              <a:gdLst/>
              <a:ahLst/>
              <a:cxnLst/>
              <a:rect l="l" t="t" r="r" b="b"/>
              <a:pathLst>
                <a:path w="1895" h="2156" extrusionOk="0">
                  <a:moveTo>
                    <a:pt x="841" y="0"/>
                  </a:moveTo>
                  <a:cubicBezTo>
                    <a:pt x="515" y="0"/>
                    <a:pt x="371" y="492"/>
                    <a:pt x="703" y="658"/>
                  </a:cubicBezTo>
                  <a:cubicBezTo>
                    <a:pt x="665" y="647"/>
                    <a:pt x="628" y="642"/>
                    <a:pt x="594" y="642"/>
                  </a:cubicBezTo>
                  <a:cubicBezTo>
                    <a:pt x="247" y="642"/>
                    <a:pt x="128" y="1161"/>
                    <a:pt x="489" y="1300"/>
                  </a:cubicBezTo>
                  <a:cubicBezTo>
                    <a:pt x="466" y="1296"/>
                    <a:pt x="442" y="1294"/>
                    <a:pt x="419" y="1294"/>
                  </a:cubicBezTo>
                  <a:cubicBezTo>
                    <a:pt x="261" y="1294"/>
                    <a:pt x="115" y="1381"/>
                    <a:pt x="62" y="1514"/>
                  </a:cubicBezTo>
                  <a:cubicBezTo>
                    <a:pt x="1" y="1697"/>
                    <a:pt x="123" y="1880"/>
                    <a:pt x="306" y="1972"/>
                  </a:cubicBezTo>
                  <a:lnTo>
                    <a:pt x="367" y="1972"/>
                  </a:lnTo>
                  <a:lnTo>
                    <a:pt x="1131" y="2155"/>
                  </a:lnTo>
                  <a:cubicBezTo>
                    <a:pt x="1222" y="2064"/>
                    <a:pt x="1345" y="2002"/>
                    <a:pt x="1467" y="1972"/>
                  </a:cubicBezTo>
                  <a:cubicBezTo>
                    <a:pt x="1100" y="1514"/>
                    <a:pt x="1345" y="872"/>
                    <a:pt x="1895" y="750"/>
                  </a:cubicBezTo>
                  <a:cubicBezTo>
                    <a:pt x="1803" y="628"/>
                    <a:pt x="1742" y="506"/>
                    <a:pt x="1711" y="353"/>
                  </a:cubicBezTo>
                  <a:lnTo>
                    <a:pt x="948" y="17"/>
                  </a:lnTo>
                  <a:cubicBezTo>
                    <a:pt x="910" y="5"/>
                    <a:pt x="875" y="0"/>
                    <a:pt x="8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0" name="Google Shape;2334;p68"/>
            <p:cNvSpPr/>
            <p:nvPr/>
          </p:nvSpPr>
          <p:spPr>
            <a:xfrm>
              <a:off x="3129136" y="1581403"/>
              <a:ext cx="409160" cy="373660"/>
            </a:xfrm>
            <a:custGeom>
              <a:avLst/>
              <a:gdLst/>
              <a:ahLst/>
              <a:cxnLst/>
              <a:rect l="l" t="t" r="r" b="b"/>
              <a:pathLst>
                <a:path w="2236" h="2042" extrusionOk="0">
                  <a:moveTo>
                    <a:pt x="1572" y="0"/>
                  </a:moveTo>
                  <a:cubicBezTo>
                    <a:pt x="1340" y="0"/>
                    <a:pt x="1122" y="243"/>
                    <a:pt x="1289" y="514"/>
                  </a:cubicBezTo>
                  <a:cubicBezTo>
                    <a:pt x="1213" y="431"/>
                    <a:pt x="1122" y="395"/>
                    <a:pt x="1033" y="395"/>
                  </a:cubicBezTo>
                  <a:cubicBezTo>
                    <a:pt x="796" y="395"/>
                    <a:pt x="575" y="645"/>
                    <a:pt x="708" y="912"/>
                  </a:cubicBezTo>
                  <a:cubicBezTo>
                    <a:pt x="636" y="831"/>
                    <a:pt x="548" y="797"/>
                    <a:pt x="463" y="797"/>
                  </a:cubicBezTo>
                  <a:cubicBezTo>
                    <a:pt x="224" y="797"/>
                    <a:pt x="1" y="1061"/>
                    <a:pt x="158" y="1309"/>
                  </a:cubicBezTo>
                  <a:cubicBezTo>
                    <a:pt x="189" y="1339"/>
                    <a:pt x="189" y="1339"/>
                    <a:pt x="219" y="1370"/>
                  </a:cubicBezTo>
                  <a:lnTo>
                    <a:pt x="678" y="1950"/>
                  </a:lnTo>
                  <a:cubicBezTo>
                    <a:pt x="830" y="1950"/>
                    <a:pt x="952" y="1981"/>
                    <a:pt x="1075" y="2042"/>
                  </a:cubicBezTo>
                  <a:cubicBezTo>
                    <a:pt x="1050" y="1581"/>
                    <a:pt x="1412" y="1235"/>
                    <a:pt x="1822" y="1235"/>
                  </a:cubicBezTo>
                  <a:cubicBezTo>
                    <a:pt x="1928" y="1235"/>
                    <a:pt x="2037" y="1258"/>
                    <a:pt x="2144" y="1309"/>
                  </a:cubicBezTo>
                  <a:cubicBezTo>
                    <a:pt x="2144" y="1156"/>
                    <a:pt x="2174" y="1003"/>
                    <a:pt x="2236" y="881"/>
                  </a:cubicBezTo>
                  <a:lnTo>
                    <a:pt x="1869" y="178"/>
                  </a:lnTo>
                  <a:cubicBezTo>
                    <a:pt x="1792" y="53"/>
                    <a:pt x="1680" y="0"/>
                    <a:pt x="15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1" name="Google Shape;2335;p68"/>
            <p:cNvSpPr/>
            <p:nvPr/>
          </p:nvSpPr>
          <p:spPr>
            <a:xfrm>
              <a:off x="4538667" y="1188351"/>
              <a:ext cx="380248" cy="286009"/>
            </a:xfrm>
            <a:custGeom>
              <a:avLst/>
              <a:gdLst/>
              <a:ahLst/>
              <a:cxnLst/>
              <a:rect l="l" t="t" r="r" b="b"/>
              <a:pathLst>
                <a:path w="2078" h="1563" extrusionOk="0">
                  <a:moveTo>
                    <a:pt x="1739" y="1"/>
                  </a:moveTo>
                  <a:cubicBezTo>
                    <a:pt x="1580" y="1"/>
                    <a:pt x="1421" y="108"/>
                    <a:pt x="1406" y="310"/>
                  </a:cubicBezTo>
                  <a:cubicBezTo>
                    <a:pt x="1378" y="112"/>
                    <a:pt x="1224" y="18"/>
                    <a:pt x="1071" y="18"/>
                  </a:cubicBezTo>
                  <a:cubicBezTo>
                    <a:pt x="894" y="18"/>
                    <a:pt x="717" y="142"/>
                    <a:pt x="734" y="371"/>
                  </a:cubicBezTo>
                  <a:cubicBezTo>
                    <a:pt x="706" y="207"/>
                    <a:pt x="556" y="92"/>
                    <a:pt x="393" y="92"/>
                  </a:cubicBezTo>
                  <a:cubicBezTo>
                    <a:pt x="375" y="92"/>
                    <a:pt x="356" y="93"/>
                    <a:pt x="337" y="96"/>
                  </a:cubicBezTo>
                  <a:cubicBezTo>
                    <a:pt x="153" y="127"/>
                    <a:pt x="1" y="280"/>
                    <a:pt x="31" y="493"/>
                  </a:cubicBezTo>
                  <a:lnTo>
                    <a:pt x="31" y="555"/>
                  </a:lnTo>
                  <a:lnTo>
                    <a:pt x="184" y="1318"/>
                  </a:lnTo>
                  <a:cubicBezTo>
                    <a:pt x="306" y="1349"/>
                    <a:pt x="428" y="1440"/>
                    <a:pt x="520" y="1563"/>
                  </a:cubicBezTo>
                  <a:cubicBezTo>
                    <a:pt x="654" y="1279"/>
                    <a:pt x="924" y="1132"/>
                    <a:pt x="1197" y="1132"/>
                  </a:cubicBezTo>
                  <a:cubicBezTo>
                    <a:pt x="1423" y="1132"/>
                    <a:pt x="1651" y="1233"/>
                    <a:pt x="1803" y="1440"/>
                  </a:cubicBezTo>
                  <a:cubicBezTo>
                    <a:pt x="1864" y="1318"/>
                    <a:pt x="1956" y="1196"/>
                    <a:pt x="2078" y="1135"/>
                  </a:cubicBezTo>
                  <a:lnTo>
                    <a:pt x="2078" y="310"/>
                  </a:lnTo>
                  <a:cubicBezTo>
                    <a:pt x="2048" y="100"/>
                    <a:pt x="1893" y="1"/>
                    <a:pt x="17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2" name="Google Shape;2336;p68"/>
            <p:cNvSpPr/>
            <p:nvPr/>
          </p:nvSpPr>
          <p:spPr>
            <a:xfrm>
              <a:off x="6953517" y="1687352"/>
              <a:ext cx="380248" cy="390678"/>
            </a:xfrm>
            <a:custGeom>
              <a:avLst/>
              <a:gdLst/>
              <a:ahLst/>
              <a:cxnLst/>
              <a:rect l="l" t="t" r="r" b="b"/>
              <a:pathLst>
                <a:path w="2078" h="2135" extrusionOk="0">
                  <a:moveTo>
                    <a:pt x="812" y="0"/>
                  </a:moveTo>
                  <a:cubicBezTo>
                    <a:pt x="736" y="0"/>
                    <a:pt x="656" y="27"/>
                    <a:pt x="581" y="88"/>
                  </a:cubicBezTo>
                  <a:lnTo>
                    <a:pt x="550" y="119"/>
                  </a:lnTo>
                  <a:lnTo>
                    <a:pt x="1" y="669"/>
                  </a:lnTo>
                  <a:cubicBezTo>
                    <a:pt x="31" y="821"/>
                    <a:pt x="31" y="943"/>
                    <a:pt x="1" y="1096"/>
                  </a:cubicBezTo>
                  <a:cubicBezTo>
                    <a:pt x="53" y="1085"/>
                    <a:pt x="105" y="1079"/>
                    <a:pt x="155" y="1079"/>
                  </a:cubicBezTo>
                  <a:cubicBezTo>
                    <a:pt x="632" y="1079"/>
                    <a:pt x="994" y="1576"/>
                    <a:pt x="856" y="2074"/>
                  </a:cubicBezTo>
                  <a:cubicBezTo>
                    <a:pt x="889" y="2066"/>
                    <a:pt x="924" y="2062"/>
                    <a:pt x="960" y="2062"/>
                  </a:cubicBezTo>
                  <a:cubicBezTo>
                    <a:pt x="1058" y="2062"/>
                    <a:pt x="1164" y="2090"/>
                    <a:pt x="1253" y="2135"/>
                  </a:cubicBezTo>
                  <a:lnTo>
                    <a:pt x="1925" y="1646"/>
                  </a:lnTo>
                  <a:cubicBezTo>
                    <a:pt x="2078" y="1493"/>
                    <a:pt x="2078" y="1280"/>
                    <a:pt x="1986" y="1157"/>
                  </a:cubicBezTo>
                  <a:cubicBezTo>
                    <a:pt x="1915" y="1068"/>
                    <a:pt x="1813" y="1021"/>
                    <a:pt x="1716" y="1021"/>
                  </a:cubicBezTo>
                  <a:cubicBezTo>
                    <a:pt x="1646" y="1021"/>
                    <a:pt x="1579" y="1045"/>
                    <a:pt x="1528" y="1096"/>
                  </a:cubicBezTo>
                  <a:cubicBezTo>
                    <a:pt x="1724" y="851"/>
                    <a:pt x="1527" y="508"/>
                    <a:pt x="1268" y="508"/>
                  </a:cubicBezTo>
                  <a:cubicBezTo>
                    <a:pt x="1204" y="508"/>
                    <a:pt x="1136" y="529"/>
                    <a:pt x="1070" y="577"/>
                  </a:cubicBezTo>
                  <a:cubicBezTo>
                    <a:pt x="1283" y="316"/>
                    <a:pt x="1073" y="0"/>
                    <a:pt x="8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3" name="Google Shape;2337;p68"/>
            <p:cNvSpPr/>
            <p:nvPr/>
          </p:nvSpPr>
          <p:spPr>
            <a:xfrm>
              <a:off x="5762835" y="2612892"/>
              <a:ext cx="397083" cy="376405"/>
            </a:xfrm>
            <a:custGeom>
              <a:avLst/>
              <a:gdLst/>
              <a:ahLst/>
              <a:cxnLst/>
              <a:rect l="l" t="t" r="r" b="b"/>
              <a:pathLst>
                <a:path w="2170" h="2057" extrusionOk="0">
                  <a:moveTo>
                    <a:pt x="749" y="1"/>
                  </a:moveTo>
                  <a:cubicBezTo>
                    <a:pt x="652" y="1"/>
                    <a:pt x="557" y="48"/>
                    <a:pt x="490" y="132"/>
                  </a:cubicBezTo>
                  <a:lnTo>
                    <a:pt x="428" y="193"/>
                  </a:lnTo>
                  <a:lnTo>
                    <a:pt x="1" y="804"/>
                  </a:lnTo>
                  <a:cubicBezTo>
                    <a:pt x="62" y="926"/>
                    <a:pt x="62" y="1079"/>
                    <a:pt x="31" y="1231"/>
                  </a:cubicBezTo>
                  <a:cubicBezTo>
                    <a:pt x="115" y="1203"/>
                    <a:pt x="199" y="1190"/>
                    <a:pt x="281" y="1190"/>
                  </a:cubicBezTo>
                  <a:cubicBezTo>
                    <a:pt x="734" y="1190"/>
                    <a:pt x="1117" y="1590"/>
                    <a:pt x="1039" y="2056"/>
                  </a:cubicBezTo>
                  <a:cubicBezTo>
                    <a:pt x="1101" y="2041"/>
                    <a:pt x="1169" y="2033"/>
                    <a:pt x="1238" y="2033"/>
                  </a:cubicBezTo>
                  <a:cubicBezTo>
                    <a:pt x="1307" y="2033"/>
                    <a:pt x="1375" y="2041"/>
                    <a:pt x="1437" y="2056"/>
                  </a:cubicBezTo>
                  <a:lnTo>
                    <a:pt x="2048" y="1476"/>
                  </a:lnTo>
                  <a:cubicBezTo>
                    <a:pt x="2170" y="1354"/>
                    <a:pt x="2139" y="1109"/>
                    <a:pt x="2017" y="987"/>
                  </a:cubicBezTo>
                  <a:cubicBezTo>
                    <a:pt x="1941" y="941"/>
                    <a:pt x="1857" y="918"/>
                    <a:pt x="1773" y="918"/>
                  </a:cubicBezTo>
                  <a:cubicBezTo>
                    <a:pt x="1689" y="918"/>
                    <a:pt x="1605" y="941"/>
                    <a:pt x="1528" y="987"/>
                  </a:cubicBezTo>
                  <a:cubicBezTo>
                    <a:pt x="1650" y="865"/>
                    <a:pt x="1620" y="651"/>
                    <a:pt x="1498" y="559"/>
                  </a:cubicBezTo>
                  <a:cubicBezTo>
                    <a:pt x="1421" y="498"/>
                    <a:pt x="1337" y="468"/>
                    <a:pt x="1253" y="468"/>
                  </a:cubicBezTo>
                  <a:cubicBezTo>
                    <a:pt x="1169" y="468"/>
                    <a:pt x="1085" y="498"/>
                    <a:pt x="1009" y="559"/>
                  </a:cubicBezTo>
                  <a:cubicBezTo>
                    <a:pt x="1131" y="407"/>
                    <a:pt x="1101" y="193"/>
                    <a:pt x="978" y="101"/>
                  </a:cubicBezTo>
                  <a:cubicBezTo>
                    <a:pt x="910" y="32"/>
                    <a:pt x="828" y="1"/>
                    <a:pt x="7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" name="Google Shape;2338;p68"/>
            <p:cNvSpPr/>
            <p:nvPr/>
          </p:nvSpPr>
          <p:spPr>
            <a:xfrm>
              <a:off x="3124378" y="3164592"/>
              <a:ext cx="397083" cy="378052"/>
            </a:xfrm>
            <a:custGeom>
              <a:avLst/>
              <a:gdLst/>
              <a:ahLst/>
              <a:cxnLst/>
              <a:rect l="l" t="t" r="r" b="b"/>
              <a:pathLst>
                <a:path w="2170" h="2066" extrusionOk="0">
                  <a:moveTo>
                    <a:pt x="1420" y="1"/>
                  </a:moveTo>
                  <a:cubicBezTo>
                    <a:pt x="1169" y="1"/>
                    <a:pt x="931" y="301"/>
                    <a:pt x="1131" y="569"/>
                  </a:cubicBezTo>
                  <a:cubicBezTo>
                    <a:pt x="1054" y="492"/>
                    <a:pt x="970" y="459"/>
                    <a:pt x="889" y="459"/>
                  </a:cubicBezTo>
                  <a:cubicBezTo>
                    <a:pt x="651" y="459"/>
                    <a:pt x="452" y="745"/>
                    <a:pt x="612" y="996"/>
                  </a:cubicBezTo>
                  <a:cubicBezTo>
                    <a:pt x="551" y="935"/>
                    <a:pt x="467" y="905"/>
                    <a:pt x="383" y="905"/>
                  </a:cubicBezTo>
                  <a:cubicBezTo>
                    <a:pt x="299" y="905"/>
                    <a:pt x="215" y="935"/>
                    <a:pt x="154" y="996"/>
                  </a:cubicBezTo>
                  <a:cubicBezTo>
                    <a:pt x="1" y="1119"/>
                    <a:pt x="1" y="1332"/>
                    <a:pt x="123" y="1485"/>
                  </a:cubicBezTo>
                  <a:lnTo>
                    <a:pt x="704" y="2066"/>
                  </a:lnTo>
                  <a:cubicBezTo>
                    <a:pt x="780" y="2050"/>
                    <a:pt x="849" y="2043"/>
                    <a:pt x="917" y="2043"/>
                  </a:cubicBezTo>
                  <a:cubicBezTo>
                    <a:pt x="986" y="2043"/>
                    <a:pt x="1055" y="2050"/>
                    <a:pt x="1131" y="2066"/>
                  </a:cubicBezTo>
                  <a:cubicBezTo>
                    <a:pt x="1070" y="1791"/>
                    <a:pt x="1192" y="1546"/>
                    <a:pt x="1376" y="1363"/>
                  </a:cubicBezTo>
                  <a:cubicBezTo>
                    <a:pt x="1525" y="1235"/>
                    <a:pt x="1704" y="1182"/>
                    <a:pt x="1881" y="1182"/>
                  </a:cubicBezTo>
                  <a:cubicBezTo>
                    <a:pt x="1958" y="1182"/>
                    <a:pt x="2035" y="1192"/>
                    <a:pt x="2109" y="1210"/>
                  </a:cubicBezTo>
                  <a:cubicBezTo>
                    <a:pt x="2109" y="1088"/>
                    <a:pt x="2109" y="935"/>
                    <a:pt x="2170" y="813"/>
                  </a:cubicBezTo>
                  <a:lnTo>
                    <a:pt x="1712" y="202"/>
                  </a:lnTo>
                  <a:cubicBezTo>
                    <a:pt x="1712" y="172"/>
                    <a:pt x="1681" y="141"/>
                    <a:pt x="1681" y="141"/>
                  </a:cubicBezTo>
                  <a:cubicBezTo>
                    <a:pt x="1607" y="42"/>
                    <a:pt x="1513" y="1"/>
                    <a:pt x="14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5" name="Google Shape;2339;p68"/>
            <p:cNvSpPr/>
            <p:nvPr/>
          </p:nvSpPr>
          <p:spPr>
            <a:xfrm>
              <a:off x="7959750" y="3386004"/>
              <a:ext cx="285278" cy="374575"/>
            </a:xfrm>
            <a:custGeom>
              <a:avLst/>
              <a:gdLst/>
              <a:ahLst/>
              <a:cxnLst/>
              <a:rect l="l" t="t" r="r" b="b"/>
              <a:pathLst>
                <a:path w="1559" h="2047" extrusionOk="0">
                  <a:moveTo>
                    <a:pt x="1070" y="0"/>
                  </a:moveTo>
                  <a:lnTo>
                    <a:pt x="275" y="92"/>
                  </a:lnTo>
                  <a:cubicBezTo>
                    <a:pt x="214" y="214"/>
                    <a:pt x="123" y="336"/>
                    <a:pt x="0" y="397"/>
                  </a:cubicBezTo>
                  <a:cubicBezTo>
                    <a:pt x="489" y="703"/>
                    <a:pt x="489" y="1405"/>
                    <a:pt x="31" y="1711"/>
                  </a:cubicBezTo>
                  <a:cubicBezTo>
                    <a:pt x="153" y="1772"/>
                    <a:pt x="245" y="1864"/>
                    <a:pt x="306" y="1986"/>
                  </a:cubicBezTo>
                  <a:lnTo>
                    <a:pt x="1070" y="2047"/>
                  </a:lnTo>
                  <a:lnTo>
                    <a:pt x="1131" y="2047"/>
                  </a:lnTo>
                  <a:cubicBezTo>
                    <a:pt x="1558" y="2016"/>
                    <a:pt x="1558" y="1405"/>
                    <a:pt x="1161" y="1375"/>
                  </a:cubicBezTo>
                  <a:cubicBezTo>
                    <a:pt x="1344" y="1344"/>
                    <a:pt x="1467" y="1192"/>
                    <a:pt x="1467" y="1008"/>
                  </a:cubicBezTo>
                  <a:cubicBezTo>
                    <a:pt x="1467" y="825"/>
                    <a:pt x="1314" y="703"/>
                    <a:pt x="1131" y="672"/>
                  </a:cubicBezTo>
                  <a:cubicBezTo>
                    <a:pt x="1558" y="611"/>
                    <a:pt x="1528" y="0"/>
                    <a:pt x="10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" name="Google Shape;2340;p68"/>
            <p:cNvSpPr/>
            <p:nvPr/>
          </p:nvSpPr>
          <p:spPr>
            <a:xfrm>
              <a:off x="1922718" y="3184721"/>
              <a:ext cx="669917" cy="541643"/>
            </a:xfrm>
            <a:custGeom>
              <a:avLst/>
              <a:gdLst/>
              <a:ahLst/>
              <a:cxnLst/>
              <a:rect l="l" t="t" r="r" b="b"/>
              <a:pathLst>
                <a:path w="3661" h="2960" extrusionOk="0">
                  <a:moveTo>
                    <a:pt x="1008" y="0"/>
                  </a:moveTo>
                  <a:lnTo>
                    <a:pt x="1008" y="62"/>
                  </a:lnTo>
                  <a:cubicBezTo>
                    <a:pt x="916" y="306"/>
                    <a:pt x="703" y="489"/>
                    <a:pt x="428" y="550"/>
                  </a:cubicBezTo>
                  <a:cubicBezTo>
                    <a:pt x="794" y="1009"/>
                    <a:pt x="580" y="1650"/>
                    <a:pt x="0" y="1772"/>
                  </a:cubicBezTo>
                  <a:cubicBezTo>
                    <a:pt x="183" y="1986"/>
                    <a:pt x="244" y="2261"/>
                    <a:pt x="153" y="2536"/>
                  </a:cubicBezTo>
                  <a:lnTo>
                    <a:pt x="122" y="2597"/>
                  </a:lnTo>
                  <a:lnTo>
                    <a:pt x="1619" y="2903"/>
                  </a:lnTo>
                  <a:cubicBezTo>
                    <a:pt x="1750" y="2941"/>
                    <a:pt x="1875" y="2959"/>
                    <a:pt x="1993" y="2959"/>
                  </a:cubicBezTo>
                  <a:cubicBezTo>
                    <a:pt x="3171" y="2959"/>
                    <a:pt x="3660" y="1172"/>
                    <a:pt x="2383" y="673"/>
                  </a:cubicBezTo>
                  <a:lnTo>
                    <a:pt x="100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" name="Google Shape;2341;p68"/>
            <p:cNvSpPr/>
            <p:nvPr/>
          </p:nvSpPr>
          <p:spPr>
            <a:xfrm>
              <a:off x="1638290" y="3013629"/>
              <a:ext cx="495164" cy="701391"/>
            </a:xfrm>
            <a:custGeom>
              <a:avLst/>
              <a:gdLst/>
              <a:ahLst/>
              <a:cxnLst/>
              <a:rect l="l" t="t" r="r" b="b"/>
              <a:pathLst>
                <a:path w="2706" h="3833" extrusionOk="0">
                  <a:moveTo>
                    <a:pt x="1862" y="0"/>
                  </a:moveTo>
                  <a:cubicBezTo>
                    <a:pt x="1554" y="0"/>
                    <a:pt x="1274" y="198"/>
                    <a:pt x="1178" y="508"/>
                  </a:cubicBezTo>
                  <a:cubicBezTo>
                    <a:pt x="1117" y="630"/>
                    <a:pt x="1117" y="752"/>
                    <a:pt x="1117" y="874"/>
                  </a:cubicBezTo>
                  <a:cubicBezTo>
                    <a:pt x="1148" y="997"/>
                    <a:pt x="1209" y="1119"/>
                    <a:pt x="1301" y="1241"/>
                  </a:cubicBezTo>
                  <a:cubicBezTo>
                    <a:pt x="751" y="1363"/>
                    <a:pt x="506" y="2035"/>
                    <a:pt x="873" y="2463"/>
                  </a:cubicBezTo>
                  <a:cubicBezTo>
                    <a:pt x="720" y="2493"/>
                    <a:pt x="598" y="2555"/>
                    <a:pt x="476" y="2677"/>
                  </a:cubicBezTo>
                  <a:cubicBezTo>
                    <a:pt x="1" y="3129"/>
                    <a:pt x="715" y="3833"/>
                    <a:pt x="1266" y="3833"/>
                  </a:cubicBezTo>
                  <a:cubicBezTo>
                    <a:pt x="1460" y="3833"/>
                    <a:pt x="1633" y="3746"/>
                    <a:pt x="1728" y="3532"/>
                  </a:cubicBezTo>
                  <a:lnTo>
                    <a:pt x="1728" y="3471"/>
                  </a:lnTo>
                  <a:cubicBezTo>
                    <a:pt x="1820" y="3227"/>
                    <a:pt x="1789" y="2921"/>
                    <a:pt x="1606" y="2738"/>
                  </a:cubicBezTo>
                  <a:cubicBezTo>
                    <a:pt x="2156" y="2616"/>
                    <a:pt x="2400" y="1944"/>
                    <a:pt x="2034" y="1516"/>
                  </a:cubicBezTo>
                  <a:cubicBezTo>
                    <a:pt x="2309" y="1455"/>
                    <a:pt x="2522" y="1271"/>
                    <a:pt x="2584" y="997"/>
                  </a:cubicBezTo>
                  <a:lnTo>
                    <a:pt x="2584" y="935"/>
                  </a:lnTo>
                  <a:cubicBezTo>
                    <a:pt x="2706" y="569"/>
                    <a:pt x="2492" y="172"/>
                    <a:pt x="2125" y="50"/>
                  </a:cubicBezTo>
                  <a:cubicBezTo>
                    <a:pt x="2038" y="16"/>
                    <a:pt x="1949" y="0"/>
                    <a:pt x="18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" name="Google Shape;2342;p68"/>
            <p:cNvSpPr/>
            <p:nvPr/>
          </p:nvSpPr>
          <p:spPr>
            <a:xfrm>
              <a:off x="3336824" y="1921390"/>
              <a:ext cx="657657" cy="590501"/>
            </a:xfrm>
            <a:custGeom>
              <a:avLst/>
              <a:gdLst/>
              <a:ahLst/>
              <a:cxnLst/>
              <a:rect l="l" t="t" r="r" b="b"/>
              <a:pathLst>
                <a:path w="3594" h="3227" extrusionOk="0">
                  <a:moveTo>
                    <a:pt x="2261" y="1"/>
                  </a:moveTo>
                  <a:lnTo>
                    <a:pt x="2200" y="31"/>
                  </a:lnTo>
                  <a:cubicBezTo>
                    <a:pt x="2076" y="120"/>
                    <a:pt x="1930" y="168"/>
                    <a:pt x="1782" y="168"/>
                  </a:cubicBezTo>
                  <a:cubicBezTo>
                    <a:pt x="1676" y="168"/>
                    <a:pt x="1569" y="143"/>
                    <a:pt x="1467" y="92"/>
                  </a:cubicBezTo>
                  <a:lnTo>
                    <a:pt x="1467" y="92"/>
                  </a:lnTo>
                  <a:cubicBezTo>
                    <a:pt x="1491" y="553"/>
                    <a:pt x="1111" y="899"/>
                    <a:pt x="693" y="899"/>
                  </a:cubicBezTo>
                  <a:cubicBezTo>
                    <a:pt x="585" y="899"/>
                    <a:pt x="474" y="876"/>
                    <a:pt x="367" y="825"/>
                  </a:cubicBezTo>
                  <a:lnTo>
                    <a:pt x="367" y="825"/>
                  </a:lnTo>
                  <a:cubicBezTo>
                    <a:pt x="398" y="1100"/>
                    <a:pt x="276" y="1345"/>
                    <a:pt x="31" y="1497"/>
                  </a:cubicBezTo>
                  <a:lnTo>
                    <a:pt x="1" y="1528"/>
                  </a:lnTo>
                  <a:lnTo>
                    <a:pt x="978" y="2689"/>
                  </a:lnTo>
                  <a:cubicBezTo>
                    <a:pt x="1235" y="3069"/>
                    <a:pt x="1583" y="3227"/>
                    <a:pt x="1928" y="3227"/>
                  </a:cubicBezTo>
                  <a:cubicBezTo>
                    <a:pt x="2773" y="3227"/>
                    <a:pt x="3593" y="2278"/>
                    <a:pt x="2964" y="1345"/>
                  </a:cubicBezTo>
                  <a:lnTo>
                    <a:pt x="226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" name="Google Shape;2343;p68"/>
            <p:cNvSpPr/>
            <p:nvPr/>
          </p:nvSpPr>
          <p:spPr>
            <a:xfrm>
              <a:off x="3103884" y="1672896"/>
              <a:ext cx="713834" cy="542009"/>
            </a:xfrm>
            <a:custGeom>
              <a:avLst/>
              <a:gdLst/>
              <a:ahLst/>
              <a:cxnLst/>
              <a:rect l="l" t="t" r="r" b="b"/>
              <a:pathLst>
                <a:path w="3901" h="2962" extrusionOk="0">
                  <a:moveTo>
                    <a:pt x="3055" y="0"/>
                  </a:moveTo>
                  <a:cubicBezTo>
                    <a:pt x="2907" y="0"/>
                    <a:pt x="2756" y="45"/>
                    <a:pt x="2618" y="137"/>
                  </a:cubicBezTo>
                  <a:cubicBezTo>
                    <a:pt x="2526" y="198"/>
                    <a:pt x="2435" y="289"/>
                    <a:pt x="2374" y="381"/>
                  </a:cubicBezTo>
                  <a:cubicBezTo>
                    <a:pt x="2312" y="503"/>
                    <a:pt x="2282" y="656"/>
                    <a:pt x="2282" y="809"/>
                  </a:cubicBezTo>
                  <a:cubicBezTo>
                    <a:pt x="2175" y="758"/>
                    <a:pt x="2066" y="735"/>
                    <a:pt x="1960" y="735"/>
                  </a:cubicBezTo>
                  <a:cubicBezTo>
                    <a:pt x="1550" y="735"/>
                    <a:pt x="1188" y="1081"/>
                    <a:pt x="1213" y="1542"/>
                  </a:cubicBezTo>
                  <a:cubicBezTo>
                    <a:pt x="1123" y="1497"/>
                    <a:pt x="1017" y="1469"/>
                    <a:pt x="907" y="1469"/>
                  </a:cubicBezTo>
                  <a:cubicBezTo>
                    <a:pt x="867" y="1469"/>
                    <a:pt x="826" y="1473"/>
                    <a:pt x="785" y="1481"/>
                  </a:cubicBezTo>
                  <a:cubicBezTo>
                    <a:pt x="0" y="1562"/>
                    <a:pt x="366" y="2961"/>
                    <a:pt x="1012" y="2961"/>
                  </a:cubicBezTo>
                  <a:cubicBezTo>
                    <a:pt x="1095" y="2961"/>
                    <a:pt x="1183" y="2938"/>
                    <a:pt x="1274" y="2886"/>
                  </a:cubicBezTo>
                  <a:lnTo>
                    <a:pt x="1304" y="2855"/>
                  </a:lnTo>
                  <a:cubicBezTo>
                    <a:pt x="1549" y="2703"/>
                    <a:pt x="1671" y="2458"/>
                    <a:pt x="1640" y="2183"/>
                  </a:cubicBezTo>
                  <a:lnTo>
                    <a:pt x="1640" y="2183"/>
                  </a:lnTo>
                  <a:cubicBezTo>
                    <a:pt x="1747" y="2234"/>
                    <a:pt x="1858" y="2257"/>
                    <a:pt x="1966" y="2257"/>
                  </a:cubicBezTo>
                  <a:cubicBezTo>
                    <a:pt x="2384" y="2257"/>
                    <a:pt x="2764" y="1911"/>
                    <a:pt x="2740" y="1450"/>
                  </a:cubicBezTo>
                  <a:lnTo>
                    <a:pt x="2740" y="1450"/>
                  </a:lnTo>
                  <a:cubicBezTo>
                    <a:pt x="2842" y="1501"/>
                    <a:pt x="2949" y="1526"/>
                    <a:pt x="3058" y="1526"/>
                  </a:cubicBezTo>
                  <a:cubicBezTo>
                    <a:pt x="3209" y="1526"/>
                    <a:pt x="3361" y="1478"/>
                    <a:pt x="3504" y="1389"/>
                  </a:cubicBezTo>
                  <a:lnTo>
                    <a:pt x="3534" y="1359"/>
                  </a:lnTo>
                  <a:cubicBezTo>
                    <a:pt x="3840" y="1114"/>
                    <a:pt x="3901" y="656"/>
                    <a:pt x="3687" y="350"/>
                  </a:cubicBezTo>
                  <a:cubicBezTo>
                    <a:pt x="3535" y="122"/>
                    <a:pt x="3299" y="0"/>
                    <a:pt x="30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" name="Google Shape;2344;p68"/>
            <p:cNvSpPr/>
            <p:nvPr/>
          </p:nvSpPr>
          <p:spPr>
            <a:xfrm>
              <a:off x="4522016" y="1540462"/>
              <a:ext cx="503948" cy="570006"/>
            </a:xfrm>
            <a:custGeom>
              <a:avLst/>
              <a:gdLst/>
              <a:ahLst/>
              <a:cxnLst/>
              <a:rect l="l" t="t" r="r" b="b"/>
              <a:pathLst>
                <a:path w="2754" h="3115" extrusionOk="0">
                  <a:moveTo>
                    <a:pt x="1955" y="1"/>
                  </a:moveTo>
                  <a:cubicBezTo>
                    <a:pt x="1864" y="245"/>
                    <a:pt x="1619" y="398"/>
                    <a:pt x="1344" y="428"/>
                  </a:cubicBezTo>
                  <a:cubicBezTo>
                    <a:pt x="1192" y="221"/>
                    <a:pt x="964" y="120"/>
                    <a:pt x="738" y="120"/>
                  </a:cubicBezTo>
                  <a:cubicBezTo>
                    <a:pt x="465" y="120"/>
                    <a:pt x="195" y="267"/>
                    <a:pt x="61" y="551"/>
                  </a:cubicBezTo>
                  <a:lnTo>
                    <a:pt x="0" y="551"/>
                  </a:lnTo>
                  <a:lnTo>
                    <a:pt x="306" y="2047"/>
                  </a:lnTo>
                  <a:cubicBezTo>
                    <a:pt x="377" y="2773"/>
                    <a:pt x="925" y="3114"/>
                    <a:pt x="1478" y="3114"/>
                  </a:cubicBezTo>
                  <a:cubicBezTo>
                    <a:pt x="2113" y="3114"/>
                    <a:pt x="2754" y="2666"/>
                    <a:pt x="2688" y="1834"/>
                  </a:cubicBezTo>
                  <a:lnTo>
                    <a:pt x="2719" y="306"/>
                  </a:lnTo>
                  <a:lnTo>
                    <a:pt x="2658" y="306"/>
                  </a:lnTo>
                  <a:cubicBezTo>
                    <a:pt x="2383" y="306"/>
                    <a:pt x="2138" y="215"/>
                    <a:pt x="19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" name="Google Shape;2345;p68"/>
            <p:cNvSpPr/>
            <p:nvPr/>
          </p:nvSpPr>
          <p:spPr>
            <a:xfrm>
              <a:off x="6345459" y="1927063"/>
              <a:ext cx="686569" cy="593794"/>
            </a:xfrm>
            <a:custGeom>
              <a:avLst/>
              <a:gdLst/>
              <a:ahLst/>
              <a:cxnLst/>
              <a:rect l="l" t="t" r="r" b="b"/>
              <a:pathLst>
                <a:path w="3752" h="3245" extrusionOk="0">
                  <a:moveTo>
                    <a:pt x="1979" y="0"/>
                  </a:moveTo>
                  <a:lnTo>
                    <a:pt x="941" y="1130"/>
                  </a:lnTo>
                  <a:cubicBezTo>
                    <a:pt x="1" y="1950"/>
                    <a:pt x="772" y="3245"/>
                    <a:pt x="1725" y="3245"/>
                  </a:cubicBezTo>
                  <a:cubicBezTo>
                    <a:pt x="1980" y="3245"/>
                    <a:pt x="2247" y="3152"/>
                    <a:pt x="2499" y="2933"/>
                  </a:cubicBezTo>
                  <a:lnTo>
                    <a:pt x="3751" y="2077"/>
                  </a:lnTo>
                  <a:lnTo>
                    <a:pt x="3721" y="2016"/>
                  </a:lnTo>
                  <a:cubicBezTo>
                    <a:pt x="3537" y="1833"/>
                    <a:pt x="3476" y="1527"/>
                    <a:pt x="3568" y="1283"/>
                  </a:cubicBezTo>
                  <a:lnTo>
                    <a:pt x="3568" y="1283"/>
                  </a:lnTo>
                  <a:cubicBezTo>
                    <a:pt x="3525" y="1290"/>
                    <a:pt x="3483" y="1294"/>
                    <a:pt x="3441" y="1294"/>
                  </a:cubicBezTo>
                  <a:cubicBezTo>
                    <a:pt x="2946" y="1294"/>
                    <a:pt x="2544" y="813"/>
                    <a:pt x="2713" y="306"/>
                  </a:cubicBezTo>
                  <a:lnTo>
                    <a:pt x="2713" y="306"/>
                  </a:lnTo>
                  <a:cubicBezTo>
                    <a:pt x="2678" y="309"/>
                    <a:pt x="2644" y="311"/>
                    <a:pt x="2611" y="311"/>
                  </a:cubicBezTo>
                  <a:cubicBezTo>
                    <a:pt x="2378" y="311"/>
                    <a:pt x="2170" y="218"/>
                    <a:pt x="2010" y="31"/>
                  </a:cubicBezTo>
                  <a:cubicBezTo>
                    <a:pt x="2010" y="31"/>
                    <a:pt x="1979" y="0"/>
                    <a:pt x="19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2" name="Google Shape;2346;p68"/>
            <p:cNvSpPr/>
            <p:nvPr/>
          </p:nvSpPr>
          <p:spPr>
            <a:xfrm>
              <a:off x="6633477" y="1703638"/>
              <a:ext cx="655644" cy="642103"/>
            </a:xfrm>
            <a:custGeom>
              <a:avLst/>
              <a:gdLst/>
              <a:ahLst/>
              <a:cxnLst/>
              <a:rect l="l" t="t" r="r" b="b"/>
              <a:pathLst>
                <a:path w="3583" h="3509" extrusionOk="0">
                  <a:moveTo>
                    <a:pt x="1034" y="0"/>
                  </a:moveTo>
                  <a:cubicBezTo>
                    <a:pt x="491" y="0"/>
                    <a:pt x="0" y="636"/>
                    <a:pt x="405" y="1221"/>
                  </a:cubicBezTo>
                  <a:cubicBezTo>
                    <a:pt x="405" y="1221"/>
                    <a:pt x="436" y="1252"/>
                    <a:pt x="436" y="1252"/>
                  </a:cubicBezTo>
                  <a:cubicBezTo>
                    <a:pt x="596" y="1439"/>
                    <a:pt x="804" y="1532"/>
                    <a:pt x="1037" y="1532"/>
                  </a:cubicBezTo>
                  <a:cubicBezTo>
                    <a:pt x="1070" y="1532"/>
                    <a:pt x="1104" y="1530"/>
                    <a:pt x="1139" y="1527"/>
                  </a:cubicBezTo>
                  <a:lnTo>
                    <a:pt x="1139" y="1527"/>
                  </a:lnTo>
                  <a:cubicBezTo>
                    <a:pt x="970" y="2034"/>
                    <a:pt x="1372" y="2515"/>
                    <a:pt x="1867" y="2515"/>
                  </a:cubicBezTo>
                  <a:cubicBezTo>
                    <a:pt x="1909" y="2515"/>
                    <a:pt x="1951" y="2511"/>
                    <a:pt x="1994" y="2504"/>
                  </a:cubicBezTo>
                  <a:lnTo>
                    <a:pt x="1994" y="2504"/>
                  </a:lnTo>
                  <a:cubicBezTo>
                    <a:pt x="1902" y="2748"/>
                    <a:pt x="1963" y="3023"/>
                    <a:pt x="2147" y="3237"/>
                  </a:cubicBezTo>
                  <a:lnTo>
                    <a:pt x="2177" y="3298"/>
                  </a:lnTo>
                  <a:cubicBezTo>
                    <a:pt x="2335" y="3440"/>
                    <a:pt x="2524" y="3509"/>
                    <a:pt x="2713" y="3509"/>
                  </a:cubicBezTo>
                  <a:cubicBezTo>
                    <a:pt x="2891" y="3509"/>
                    <a:pt x="3068" y="3447"/>
                    <a:pt x="3216" y="3329"/>
                  </a:cubicBezTo>
                  <a:cubicBezTo>
                    <a:pt x="3552" y="3023"/>
                    <a:pt x="3583" y="2565"/>
                    <a:pt x="3308" y="2229"/>
                  </a:cubicBezTo>
                  <a:cubicBezTo>
                    <a:pt x="3216" y="2138"/>
                    <a:pt x="3124" y="2076"/>
                    <a:pt x="3002" y="2046"/>
                  </a:cubicBezTo>
                  <a:cubicBezTo>
                    <a:pt x="2913" y="2001"/>
                    <a:pt x="2807" y="1973"/>
                    <a:pt x="2709" y="1973"/>
                  </a:cubicBezTo>
                  <a:cubicBezTo>
                    <a:pt x="2673" y="1973"/>
                    <a:pt x="2638" y="1977"/>
                    <a:pt x="2605" y="1985"/>
                  </a:cubicBezTo>
                  <a:cubicBezTo>
                    <a:pt x="2743" y="1487"/>
                    <a:pt x="2381" y="990"/>
                    <a:pt x="1904" y="990"/>
                  </a:cubicBezTo>
                  <a:cubicBezTo>
                    <a:pt x="1854" y="990"/>
                    <a:pt x="1802" y="996"/>
                    <a:pt x="1750" y="1007"/>
                  </a:cubicBezTo>
                  <a:cubicBezTo>
                    <a:pt x="1811" y="732"/>
                    <a:pt x="1750" y="457"/>
                    <a:pt x="1597" y="274"/>
                  </a:cubicBezTo>
                  <a:cubicBezTo>
                    <a:pt x="1428" y="81"/>
                    <a:pt x="1228" y="0"/>
                    <a:pt x="10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3" name="Google Shape;2347;p68"/>
            <p:cNvSpPr/>
            <p:nvPr/>
          </p:nvSpPr>
          <p:spPr>
            <a:xfrm>
              <a:off x="5291809" y="2891899"/>
              <a:ext cx="656193" cy="579338"/>
            </a:xfrm>
            <a:custGeom>
              <a:avLst/>
              <a:gdLst/>
              <a:ahLst/>
              <a:cxnLst/>
              <a:rect l="l" t="t" r="r" b="b"/>
              <a:pathLst>
                <a:path w="3586" h="3166" extrusionOk="0">
                  <a:moveTo>
                    <a:pt x="1477" y="1"/>
                  </a:moveTo>
                  <a:lnTo>
                    <a:pt x="622" y="1284"/>
                  </a:lnTo>
                  <a:cubicBezTo>
                    <a:pt x="1" y="2181"/>
                    <a:pt x="749" y="3165"/>
                    <a:pt x="1600" y="3165"/>
                  </a:cubicBezTo>
                  <a:cubicBezTo>
                    <a:pt x="1878" y="3165"/>
                    <a:pt x="2168" y="3060"/>
                    <a:pt x="2424" y="2811"/>
                  </a:cubicBezTo>
                  <a:lnTo>
                    <a:pt x="3585" y="1772"/>
                  </a:lnTo>
                  <a:lnTo>
                    <a:pt x="3524" y="1742"/>
                  </a:lnTo>
                  <a:cubicBezTo>
                    <a:pt x="3310" y="1559"/>
                    <a:pt x="3219" y="1314"/>
                    <a:pt x="3249" y="1039"/>
                  </a:cubicBezTo>
                  <a:lnTo>
                    <a:pt x="3249" y="1039"/>
                  </a:lnTo>
                  <a:cubicBezTo>
                    <a:pt x="3165" y="1067"/>
                    <a:pt x="3082" y="1080"/>
                    <a:pt x="3000" y="1080"/>
                  </a:cubicBezTo>
                  <a:cubicBezTo>
                    <a:pt x="2547" y="1080"/>
                    <a:pt x="2163" y="676"/>
                    <a:pt x="2241" y="184"/>
                  </a:cubicBezTo>
                  <a:lnTo>
                    <a:pt x="2241" y="184"/>
                  </a:lnTo>
                  <a:cubicBezTo>
                    <a:pt x="2163" y="213"/>
                    <a:pt x="2081" y="227"/>
                    <a:pt x="2000" y="227"/>
                  </a:cubicBezTo>
                  <a:cubicBezTo>
                    <a:pt x="1827" y="227"/>
                    <a:pt x="1653" y="165"/>
                    <a:pt x="1508" y="62"/>
                  </a:cubicBezTo>
                  <a:cubicBezTo>
                    <a:pt x="1508" y="31"/>
                    <a:pt x="1477" y="31"/>
                    <a:pt x="14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4" name="Google Shape;2348;p68"/>
            <p:cNvSpPr/>
            <p:nvPr/>
          </p:nvSpPr>
          <p:spPr>
            <a:xfrm>
              <a:off x="5453591" y="2700724"/>
              <a:ext cx="717494" cy="559759"/>
            </a:xfrm>
            <a:custGeom>
              <a:avLst/>
              <a:gdLst/>
              <a:ahLst/>
              <a:cxnLst/>
              <a:rect l="l" t="t" r="r" b="b"/>
              <a:pathLst>
                <a:path w="3921" h="3059" extrusionOk="0">
                  <a:moveTo>
                    <a:pt x="1225" y="0"/>
                  </a:moveTo>
                  <a:cubicBezTo>
                    <a:pt x="688" y="0"/>
                    <a:pt x="0" y="680"/>
                    <a:pt x="469" y="1149"/>
                  </a:cubicBezTo>
                  <a:cubicBezTo>
                    <a:pt x="469" y="1149"/>
                    <a:pt x="469" y="1179"/>
                    <a:pt x="499" y="1179"/>
                  </a:cubicBezTo>
                  <a:cubicBezTo>
                    <a:pt x="647" y="1306"/>
                    <a:pt x="824" y="1374"/>
                    <a:pt x="1000" y="1374"/>
                  </a:cubicBezTo>
                  <a:cubicBezTo>
                    <a:pt x="1078" y="1374"/>
                    <a:pt x="1157" y="1360"/>
                    <a:pt x="1233" y="1332"/>
                  </a:cubicBezTo>
                  <a:lnTo>
                    <a:pt x="1233" y="1332"/>
                  </a:lnTo>
                  <a:cubicBezTo>
                    <a:pt x="1153" y="1809"/>
                    <a:pt x="1556" y="2217"/>
                    <a:pt x="2004" y="2217"/>
                  </a:cubicBezTo>
                  <a:cubicBezTo>
                    <a:pt x="2072" y="2217"/>
                    <a:pt x="2141" y="2207"/>
                    <a:pt x="2210" y="2187"/>
                  </a:cubicBezTo>
                  <a:lnTo>
                    <a:pt x="2210" y="2187"/>
                  </a:lnTo>
                  <a:cubicBezTo>
                    <a:pt x="2180" y="2432"/>
                    <a:pt x="2271" y="2707"/>
                    <a:pt x="2485" y="2890"/>
                  </a:cubicBezTo>
                  <a:lnTo>
                    <a:pt x="2546" y="2920"/>
                  </a:lnTo>
                  <a:cubicBezTo>
                    <a:pt x="2676" y="3012"/>
                    <a:pt x="2829" y="3058"/>
                    <a:pt x="2982" y="3058"/>
                  </a:cubicBezTo>
                  <a:cubicBezTo>
                    <a:pt x="3188" y="3058"/>
                    <a:pt x="3396" y="2973"/>
                    <a:pt x="3554" y="2798"/>
                  </a:cubicBezTo>
                  <a:cubicBezTo>
                    <a:pt x="3921" y="2371"/>
                    <a:pt x="3707" y="1729"/>
                    <a:pt x="3157" y="1576"/>
                  </a:cubicBezTo>
                  <a:cubicBezTo>
                    <a:pt x="3096" y="1561"/>
                    <a:pt x="3027" y="1553"/>
                    <a:pt x="2955" y="1553"/>
                  </a:cubicBezTo>
                  <a:cubicBezTo>
                    <a:pt x="2882" y="1553"/>
                    <a:pt x="2806" y="1561"/>
                    <a:pt x="2729" y="1576"/>
                  </a:cubicBezTo>
                  <a:cubicBezTo>
                    <a:pt x="2807" y="1084"/>
                    <a:pt x="2446" y="680"/>
                    <a:pt x="1999" y="680"/>
                  </a:cubicBezTo>
                  <a:cubicBezTo>
                    <a:pt x="1919" y="680"/>
                    <a:pt x="1836" y="693"/>
                    <a:pt x="1752" y="721"/>
                  </a:cubicBezTo>
                  <a:cubicBezTo>
                    <a:pt x="1782" y="599"/>
                    <a:pt x="1752" y="446"/>
                    <a:pt x="1691" y="324"/>
                  </a:cubicBezTo>
                  <a:cubicBezTo>
                    <a:pt x="1600" y="93"/>
                    <a:pt x="1423" y="0"/>
                    <a:pt x="12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" name="Google Shape;2349;p68"/>
            <p:cNvSpPr/>
            <p:nvPr/>
          </p:nvSpPr>
          <p:spPr>
            <a:xfrm>
              <a:off x="3370493" y="3464139"/>
              <a:ext cx="654363" cy="581717"/>
            </a:xfrm>
            <a:custGeom>
              <a:avLst/>
              <a:gdLst/>
              <a:ahLst/>
              <a:cxnLst/>
              <a:rect l="l" t="t" r="r" b="b"/>
              <a:pathLst>
                <a:path w="3576" h="3179" extrusionOk="0">
                  <a:moveTo>
                    <a:pt x="2077" y="1"/>
                  </a:moveTo>
                  <a:lnTo>
                    <a:pt x="2016" y="31"/>
                  </a:lnTo>
                  <a:cubicBezTo>
                    <a:pt x="1890" y="158"/>
                    <a:pt x="1719" y="226"/>
                    <a:pt x="1536" y="226"/>
                  </a:cubicBezTo>
                  <a:cubicBezTo>
                    <a:pt x="1453" y="226"/>
                    <a:pt x="1368" y="213"/>
                    <a:pt x="1283" y="184"/>
                  </a:cubicBezTo>
                  <a:lnTo>
                    <a:pt x="1283" y="184"/>
                  </a:lnTo>
                  <a:cubicBezTo>
                    <a:pt x="1361" y="676"/>
                    <a:pt x="999" y="1080"/>
                    <a:pt x="553" y="1080"/>
                  </a:cubicBezTo>
                  <a:cubicBezTo>
                    <a:pt x="472" y="1080"/>
                    <a:pt x="389" y="1067"/>
                    <a:pt x="306" y="1040"/>
                  </a:cubicBezTo>
                  <a:lnTo>
                    <a:pt x="306" y="1040"/>
                  </a:lnTo>
                  <a:cubicBezTo>
                    <a:pt x="336" y="1284"/>
                    <a:pt x="244" y="1559"/>
                    <a:pt x="31" y="1742"/>
                  </a:cubicBezTo>
                  <a:lnTo>
                    <a:pt x="0" y="1773"/>
                  </a:lnTo>
                  <a:lnTo>
                    <a:pt x="1100" y="2811"/>
                  </a:lnTo>
                  <a:cubicBezTo>
                    <a:pt x="1358" y="3069"/>
                    <a:pt x="1653" y="3178"/>
                    <a:pt x="1939" y="3178"/>
                  </a:cubicBezTo>
                  <a:cubicBezTo>
                    <a:pt x="2803" y="3178"/>
                    <a:pt x="3576" y="2179"/>
                    <a:pt x="2933" y="1284"/>
                  </a:cubicBezTo>
                  <a:lnTo>
                    <a:pt x="207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6" name="Google Shape;2350;p68"/>
            <p:cNvSpPr/>
            <p:nvPr/>
          </p:nvSpPr>
          <p:spPr>
            <a:xfrm>
              <a:off x="3130051" y="3227905"/>
              <a:ext cx="709626" cy="588305"/>
            </a:xfrm>
            <a:custGeom>
              <a:avLst/>
              <a:gdLst/>
              <a:ahLst/>
              <a:cxnLst/>
              <a:rect l="l" t="t" r="r" b="b"/>
              <a:pathLst>
                <a:path w="3878" h="3215" extrusionOk="0">
                  <a:moveTo>
                    <a:pt x="2811" y="0"/>
                  </a:moveTo>
                  <a:cubicBezTo>
                    <a:pt x="2661" y="0"/>
                    <a:pt x="2503" y="49"/>
                    <a:pt x="2353" y="162"/>
                  </a:cubicBezTo>
                  <a:cubicBezTo>
                    <a:pt x="2261" y="253"/>
                    <a:pt x="2169" y="345"/>
                    <a:pt x="2139" y="467"/>
                  </a:cubicBezTo>
                  <a:cubicBezTo>
                    <a:pt x="2078" y="589"/>
                    <a:pt x="2078" y="742"/>
                    <a:pt x="2078" y="864"/>
                  </a:cubicBezTo>
                  <a:cubicBezTo>
                    <a:pt x="2004" y="846"/>
                    <a:pt x="1927" y="836"/>
                    <a:pt x="1850" y="836"/>
                  </a:cubicBezTo>
                  <a:cubicBezTo>
                    <a:pt x="1673" y="836"/>
                    <a:pt x="1494" y="889"/>
                    <a:pt x="1345" y="1017"/>
                  </a:cubicBezTo>
                  <a:cubicBezTo>
                    <a:pt x="1161" y="1200"/>
                    <a:pt x="1039" y="1445"/>
                    <a:pt x="1100" y="1720"/>
                  </a:cubicBezTo>
                  <a:cubicBezTo>
                    <a:pt x="1025" y="1691"/>
                    <a:pt x="943" y="1677"/>
                    <a:pt x="861" y="1677"/>
                  </a:cubicBezTo>
                  <a:cubicBezTo>
                    <a:pt x="678" y="1677"/>
                    <a:pt x="494" y="1746"/>
                    <a:pt x="367" y="1872"/>
                  </a:cubicBezTo>
                  <a:cubicBezTo>
                    <a:pt x="31" y="2147"/>
                    <a:pt x="0" y="2605"/>
                    <a:pt x="275" y="2941"/>
                  </a:cubicBezTo>
                  <a:cubicBezTo>
                    <a:pt x="418" y="3119"/>
                    <a:pt x="633" y="3214"/>
                    <a:pt x="854" y="3214"/>
                  </a:cubicBezTo>
                  <a:cubicBezTo>
                    <a:pt x="1012" y="3214"/>
                    <a:pt x="1174" y="3166"/>
                    <a:pt x="1314" y="3064"/>
                  </a:cubicBezTo>
                  <a:lnTo>
                    <a:pt x="1345" y="3033"/>
                  </a:lnTo>
                  <a:cubicBezTo>
                    <a:pt x="1558" y="2850"/>
                    <a:pt x="1650" y="2575"/>
                    <a:pt x="1620" y="2331"/>
                  </a:cubicBezTo>
                  <a:lnTo>
                    <a:pt x="1620" y="2331"/>
                  </a:lnTo>
                  <a:cubicBezTo>
                    <a:pt x="1703" y="2358"/>
                    <a:pt x="1786" y="2371"/>
                    <a:pt x="1867" y="2371"/>
                  </a:cubicBezTo>
                  <a:cubicBezTo>
                    <a:pt x="2313" y="2371"/>
                    <a:pt x="2675" y="1967"/>
                    <a:pt x="2597" y="1475"/>
                  </a:cubicBezTo>
                  <a:lnTo>
                    <a:pt x="2597" y="1475"/>
                  </a:lnTo>
                  <a:cubicBezTo>
                    <a:pt x="2682" y="1504"/>
                    <a:pt x="2767" y="1517"/>
                    <a:pt x="2850" y="1517"/>
                  </a:cubicBezTo>
                  <a:cubicBezTo>
                    <a:pt x="3033" y="1517"/>
                    <a:pt x="3204" y="1449"/>
                    <a:pt x="3330" y="1322"/>
                  </a:cubicBezTo>
                  <a:lnTo>
                    <a:pt x="3391" y="1292"/>
                  </a:lnTo>
                  <a:cubicBezTo>
                    <a:pt x="3877" y="733"/>
                    <a:pt x="3397" y="0"/>
                    <a:pt x="28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7" name="Google Shape;2351;p68"/>
            <p:cNvSpPr/>
            <p:nvPr/>
          </p:nvSpPr>
          <p:spPr>
            <a:xfrm>
              <a:off x="7175295" y="3335683"/>
              <a:ext cx="644848" cy="497726"/>
            </a:xfrm>
            <a:custGeom>
              <a:avLst/>
              <a:gdLst/>
              <a:ahLst/>
              <a:cxnLst/>
              <a:rect l="l" t="t" r="r" b="b"/>
              <a:pathLst>
                <a:path w="3524" h="2720" extrusionOk="0">
                  <a:moveTo>
                    <a:pt x="3096" y="0"/>
                  </a:moveTo>
                  <a:lnTo>
                    <a:pt x="1569" y="214"/>
                  </a:lnTo>
                  <a:cubicBezTo>
                    <a:pt x="0" y="244"/>
                    <a:pt x="40" y="2567"/>
                    <a:pt x="1570" y="2567"/>
                  </a:cubicBezTo>
                  <a:cubicBezTo>
                    <a:pt x="1590" y="2567"/>
                    <a:pt x="1610" y="2567"/>
                    <a:pt x="1630" y="2566"/>
                  </a:cubicBezTo>
                  <a:lnTo>
                    <a:pt x="3157" y="2719"/>
                  </a:lnTo>
                  <a:lnTo>
                    <a:pt x="3157" y="2658"/>
                  </a:lnTo>
                  <a:cubicBezTo>
                    <a:pt x="3157" y="2383"/>
                    <a:pt x="3279" y="2139"/>
                    <a:pt x="3524" y="2016"/>
                  </a:cubicBezTo>
                  <a:cubicBezTo>
                    <a:pt x="3279" y="1864"/>
                    <a:pt x="3126" y="1619"/>
                    <a:pt x="3126" y="1375"/>
                  </a:cubicBezTo>
                  <a:cubicBezTo>
                    <a:pt x="3126" y="1100"/>
                    <a:pt x="3249" y="856"/>
                    <a:pt x="3493" y="703"/>
                  </a:cubicBezTo>
                  <a:cubicBezTo>
                    <a:pt x="3249" y="550"/>
                    <a:pt x="3096" y="306"/>
                    <a:pt x="3096" y="61"/>
                  </a:cubicBezTo>
                  <a:lnTo>
                    <a:pt x="309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8" name="Google Shape;2352;p68"/>
            <p:cNvSpPr/>
            <p:nvPr/>
          </p:nvSpPr>
          <p:spPr>
            <a:xfrm>
              <a:off x="7741632" y="3201555"/>
              <a:ext cx="307785" cy="764156"/>
            </a:xfrm>
            <a:custGeom>
              <a:avLst/>
              <a:gdLst/>
              <a:ahLst/>
              <a:cxnLst/>
              <a:rect l="l" t="t" r="r" b="b"/>
              <a:pathLst>
                <a:path w="1682" h="4176" extrusionOk="0">
                  <a:moveTo>
                    <a:pt x="765" y="0"/>
                  </a:moveTo>
                  <a:cubicBezTo>
                    <a:pt x="337" y="0"/>
                    <a:pt x="1" y="336"/>
                    <a:pt x="1" y="733"/>
                  </a:cubicBezTo>
                  <a:lnTo>
                    <a:pt x="1" y="794"/>
                  </a:lnTo>
                  <a:cubicBezTo>
                    <a:pt x="1" y="1039"/>
                    <a:pt x="154" y="1314"/>
                    <a:pt x="368" y="1436"/>
                  </a:cubicBezTo>
                  <a:cubicBezTo>
                    <a:pt x="154" y="1589"/>
                    <a:pt x="1" y="1833"/>
                    <a:pt x="31" y="2108"/>
                  </a:cubicBezTo>
                  <a:cubicBezTo>
                    <a:pt x="31" y="2352"/>
                    <a:pt x="184" y="2597"/>
                    <a:pt x="398" y="2749"/>
                  </a:cubicBezTo>
                  <a:cubicBezTo>
                    <a:pt x="184" y="2872"/>
                    <a:pt x="31" y="3116"/>
                    <a:pt x="62" y="3391"/>
                  </a:cubicBezTo>
                  <a:lnTo>
                    <a:pt x="62" y="3452"/>
                  </a:lnTo>
                  <a:cubicBezTo>
                    <a:pt x="91" y="3944"/>
                    <a:pt x="449" y="4176"/>
                    <a:pt x="812" y="4176"/>
                  </a:cubicBezTo>
                  <a:cubicBezTo>
                    <a:pt x="1214" y="4176"/>
                    <a:pt x="1622" y="3891"/>
                    <a:pt x="1589" y="3360"/>
                  </a:cubicBezTo>
                  <a:cubicBezTo>
                    <a:pt x="1589" y="3238"/>
                    <a:pt x="1559" y="3116"/>
                    <a:pt x="1498" y="3024"/>
                  </a:cubicBezTo>
                  <a:cubicBezTo>
                    <a:pt x="1406" y="2902"/>
                    <a:pt x="1315" y="2780"/>
                    <a:pt x="1192" y="2719"/>
                  </a:cubicBezTo>
                  <a:cubicBezTo>
                    <a:pt x="1681" y="2413"/>
                    <a:pt x="1651" y="1711"/>
                    <a:pt x="1162" y="1405"/>
                  </a:cubicBezTo>
                  <a:cubicBezTo>
                    <a:pt x="1284" y="1344"/>
                    <a:pt x="1376" y="1222"/>
                    <a:pt x="1437" y="1100"/>
                  </a:cubicBezTo>
                  <a:cubicBezTo>
                    <a:pt x="1498" y="978"/>
                    <a:pt x="1528" y="886"/>
                    <a:pt x="1528" y="764"/>
                  </a:cubicBezTo>
                  <a:cubicBezTo>
                    <a:pt x="1498" y="336"/>
                    <a:pt x="1162" y="0"/>
                    <a:pt x="7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9" name="Google Shape;2353;p68"/>
            <p:cNvSpPr/>
            <p:nvPr/>
          </p:nvSpPr>
          <p:spPr>
            <a:xfrm>
              <a:off x="4322562" y="1373166"/>
              <a:ext cx="819967" cy="324986"/>
            </a:xfrm>
            <a:custGeom>
              <a:avLst/>
              <a:gdLst/>
              <a:ahLst/>
              <a:cxnLst/>
              <a:rect l="l" t="t" r="r" b="b"/>
              <a:pathLst>
                <a:path w="4481" h="1776" extrusionOk="0">
                  <a:moveTo>
                    <a:pt x="3654" y="1"/>
                  </a:moveTo>
                  <a:cubicBezTo>
                    <a:pt x="3634" y="1"/>
                    <a:pt x="3615" y="1"/>
                    <a:pt x="3595" y="3"/>
                  </a:cubicBezTo>
                  <a:cubicBezTo>
                    <a:pt x="3473" y="3"/>
                    <a:pt x="3351" y="64"/>
                    <a:pt x="3259" y="125"/>
                  </a:cubicBezTo>
                  <a:cubicBezTo>
                    <a:pt x="3137" y="186"/>
                    <a:pt x="3045" y="308"/>
                    <a:pt x="2984" y="430"/>
                  </a:cubicBezTo>
                  <a:cubicBezTo>
                    <a:pt x="2832" y="223"/>
                    <a:pt x="2604" y="122"/>
                    <a:pt x="2378" y="122"/>
                  </a:cubicBezTo>
                  <a:cubicBezTo>
                    <a:pt x="2105" y="122"/>
                    <a:pt x="1835" y="269"/>
                    <a:pt x="1701" y="553"/>
                  </a:cubicBezTo>
                  <a:cubicBezTo>
                    <a:pt x="1609" y="430"/>
                    <a:pt x="1487" y="339"/>
                    <a:pt x="1365" y="278"/>
                  </a:cubicBezTo>
                  <a:cubicBezTo>
                    <a:pt x="1279" y="256"/>
                    <a:pt x="1192" y="235"/>
                    <a:pt x="1106" y="235"/>
                  </a:cubicBezTo>
                  <a:cubicBezTo>
                    <a:pt x="1070" y="235"/>
                    <a:pt x="1034" y="238"/>
                    <a:pt x="998" y="247"/>
                  </a:cubicBezTo>
                  <a:cubicBezTo>
                    <a:pt x="0" y="277"/>
                    <a:pt x="50" y="1775"/>
                    <a:pt x="1059" y="1775"/>
                  </a:cubicBezTo>
                  <a:cubicBezTo>
                    <a:pt x="1070" y="1775"/>
                    <a:pt x="1080" y="1775"/>
                    <a:pt x="1090" y="1775"/>
                  </a:cubicBezTo>
                  <a:lnTo>
                    <a:pt x="1151" y="1775"/>
                  </a:lnTo>
                  <a:cubicBezTo>
                    <a:pt x="1285" y="1491"/>
                    <a:pt x="1555" y="1344"/>
                    <a:pt x="1828" y="1344"/>
                  </a:cubicBezTo>
                  <a:cubicBezTo>
                    <a:pt x="2054" y="1344"/>
                    <a:pt x="2282" y="1445"/>
                    <a:pt x="2434" y="1652"/>
                  </a:cubicBezTo>
                  <a:cubicBezTo>
                    <a:pt x="2568" y="1368"/>
                    <a:pt x="2848" y="1221"/>
                    <a:pt x="3129" y="1221"/>
                  </a:cubicBezTo>
                  <a:cubicBezTo>
                    <a:pt x="3362" y="1221"/>
                    <a:pt x="3595" y="1322"/>
                    <a:pt x="3748" y="1530"/>
                  </a:cubicBezTo>
                  <a:lnTo>
                    <a:pt x="3809" y="1530"/>
                  </a:lnTo>
                  <a:cubicBezTo>
                    <a:pt x="4206" y="1469"/>
                    <a:pt x="4481" y="1103"/>
                    <a:pt x="4420" y="705"/>
                  </a:cubicBezTo>
                  <a:cubicBezTo>
                    <a:pt x="4391" y="297"/>
                    <a:pt x="4056" y="1"/>
                    <a:pt x="36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41" name="Rectangle 40"/>
          <p:cNvSpPr/>
          <p:nvPr/>
        </p:nvSpPr>
        <p:spPr>
          <a:xfrm>
            <a:off x="132025" y="168926"/>
            <a:ext cx="1112002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kiến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sao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6010566" y="1082296"/>
            <a:ext cx="5418209" cy="1600438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tán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kiến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Đạt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6032667" y="2633358"/>
            <a:ext cx="6018157" cy="2553891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=&gt;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bất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kì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ai,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miễn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họ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điều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hay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đáng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2" name="PA_图片 11">
            <a:hlinkClick r:id="rId4" action="ppaction://hlinksldjump"/>
            <a:extLst>
              <a:ext uri="{FF2B5EF4-FFF2-40B4-BE49-F238E27FC236}">
                <a16:creationId xmlns:a16="http://schemas.microsoft.com/office/drawing/2014/main" id="{708C517F-72B9-4C02-A8BE-32A8350AED9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50605" y="67645"/>
            <a:ext cx="846607" cy="8466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A65E956-59D3-4596-BAE2-674BDDE104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1224" y="1237639"/>
            <a:ext cx="5073517" cy="4187438"/>
          </a:xfrm>
          <a:prstGeom prst="rect">
            <a:avLst/>
          </a:prstGeom>
        </p:spPr>
      </p:pic>
      <p:sp>
        <p:nvSpPr>
          <p:cNvPr id="50" name="Oval 49">
            <a:extLst>
              <a:ext uri="{FF2B5EF4-FFF2-40B4-BE49-F238E27FC236}">
                <a16:creationId xmlns:a16="http://schemas.microsoft.com/office/drawing/2014/main" id="{BD3448DB-8A8C-4292-B034-9DCE5D31C4DC}"/>
              </a:ext>
            </a:extLst>
          </p:cNvPr>
          <p:cNvSpPr/>
          <p:nvPr/>
        </p:nvSpPr>
        <p:spPr>
          <a:xfrm>
            <a:off x="293495" y="4275653"/>
            <a:ext cx="324613" cy="316182"/>
          </a:xfrm>
          <a:prstGeom prst="ellipse">
            <a:avLst/>
          </a:prstGeom>
          <a:solidFill>
            <a:schemeClr val="accent4">
              <a:lumMod val="25000"/>
            </a:schemeClr>
          </a:solidFill>
          <a:ln>
            <a:solidFill>
              <a:schemeClr val="accent4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DFD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985249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5" grpId="0"/>
      <p:bldP spid="48" grpId="0"/>
      <p:bldP spid="5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oogle Shape;2330;p68"/>
          <p:cNvGrpSpPr/>
          <p:nvPr/>
        </p:nvGrpSpPr>
        <p:grpSpPr>
          <a:xfrm>
            <a:off x="9957548" y="4922566"/>
            <a:ext cx="2234452" cy="1034888"/>
            <a:chOff x="1520151" y="1188351"/>
            <a:chExt cx="6724877" cy="3114630"/>
          </a:xfrm>
        </p:grpSpPr>
        <p:sp>
          <p:nvSpPr>
            <p:cNvPr id="17" name="Google Shape;2331;p68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8" name="Google Shape;2332;p68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9" name="Google Shape;2333;p68"/>
            <p:cNvSpPr/>
            <p:nvPr/>
          </p:nvSpPr>
          <p:spPr>
            <a:xfrm>
              <a:off x="1520151" y="3103475"/>
              <a:ext cx="346761" cy="394521"/>
            </a:xfrm>
            <a:custGeom>
              <a:avLst/>
              <a:gdLst/>
              <a:ahLst/>
              <a:cxnLst/>
              <a:rect l="l" t="t" r="r" b="b"/>
              <a:pathLst>
                <a:path w="1895" h="2156" extrusionOk="0">
                  <a:moveTo>
                    <a:pt x="841" y="0"/>
                  </a:moveTo>
                  <a:cubicBezTo>
                    <a:pt x="515" y="0"/>
                    <a:pt x="371" y="492"/>
                    <a:pt x="703" y="658"/>
                  </a:cubicBezTo>
                  <a:cubicBezTo>
                    <a:pt x="665" y="647"/>
                    <a:pt x="628" y="642"/>
                    <a:pt x="594" y="642"/>
                  </a:cubicBezTo>
                  <a:cubicBezTo>
                    <a:pt x="247" y="642"/>
                    <a:pt x="128" y="1161"/>
                    <a:pt x="489" y="1300"/>
                  </a:cubicBezTo>
                  <a:cubicBezTo>
                    <a:pt x="466" y="1296"/>
                    <a:pt x="442" y="1294"/>
                    <a:pt x="419" y="1294"/>
                  </a:cubicBezTo>
                  <a:cubicBezTo>
                    <a:pt x="261" y="1294"/>
                    <a:pt x="115" y="1381"/>
                    <a:pt x="62" y="1514"/>
                  </a:cubicBezTo>
                  <a:cubicBezTo>
                    <a:pt x="1" y="1697"/>
                    <a:pt x="123" y="1880"/>
                    <a:pt x="306" y="1972"/>
                  </a:cubicBezTo>
                  <a:lnTo>
                    <a:pt x="367" y="1972"/>
                  </a:lnTo>
                  <a:lnTo>
                    <a:pt x="1131" y="2155"/>
                  </a:lnTo>
                  <a:cubicBezTo>
                    <a:pt x="1222" y="2064"/>
                    <a:pt x="1345" y="2002"/>
                    <a:pt x="1467" y="1972"/>
                  </a:cubicBezTo>
                  <a:cubicBezTo>
                    <a:pt x="1100" y="1514"/>
                    <a:pt x="1345" y="872"/>
                    <a:pt x="1895" y="750"/>
                  </a:cubicBezTo>
                  <a:cubicBezTo>
                    <a:pt x="1803" y="628"/>
                    <a:pt x="1742" y="506"/>
                    <a:pt x="1711" y="353"/>
                  </a:cubicBezTo>
                  <a:lnTo>
                    <a:pt x="948" y="17"/>
                  </a:lnTo>
                  <a:cubicBezTo>
                    <a:pt x="910" y="5"/>
                    <a:pt x="875" y="0"/>
                    <a:pt x="8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0" name="Google Shape;2334;p68"/>
            <p:cNvSpPr/>
            <p:nvPr/>
          </p:nvSpPr>
          <p:spPr>
            <a:xfrm>
              <a:off x="3129136" y="1581403"/>
              <a:ext cx="409160" cy="373660"/>
            </a:xfrm>
            <a:custGeom>
              <a:avLst/>
              <a:gdLst/>
              <a:ahLst/>
              <a:cxnLst/>
              <a:rect l="l" t="t" r="r" b="b"/>
              <a:pathLst>
                <a:path w="2236" h="2042" extrusionOk="0">
                  <a:moveTo>
                    <a:pt x="1572" y="0"/>
                  </a:moveTo>
                  <a:cubicBezTo>
                    <a:pt x="1340" y="0"/>
                    <a:pt x="1122" y="243"/>
                    <a:pt x="1289" y="514"/>
                  </a:cubicBezTo>
                  <a:cubicBezTo>
                    <a:pt x="1213" y="431"/>
                    <a:pt x="1122" y="395"/>
                    <a:pt x="1033" y="395"/>
                  </a:cubicBezTo>
                  <a:cubicBezTo>
                    <a:pt x="796" y="395"/>
                    <a:pt x="575" y="645"/>
                    <a:pt x="708" y="912"/>
                  </a:cubicBezTo>
                  <a:cubicBezTo>
                    <a:pt x="636" y="831"/>
                    <a:pt x="548" y="797"/>
                    <a:pt x="463" y="797"/>
                  </a:cubicBezTo>
                  <a:cubicBezTo>
                    <a:pt x="224" y="797"/>
                    <a:pt x="1" y="1061"/>
                    <a:pt x="158" y="1309"/>
                  </a:cubicBezTo>
                  <a:cubicBezTo>
                    <a:pt x="189" y="1339"/>
                    <a:pt x="189" y="1339"/>
                    <a:pt x="219" y="1370"/>
                  </a:cubicBezTo>
                  <a:lnTo>
                    <a:pt x="678" y="1950"/>
                  </a:lnTo>
                  <a:cubicBezTo>
                    <a:pt x="830" y="1950"/>
                    <a:pt x="952" y="1981"/>
                    <a:pt x="1075" y="2042"/>
                  </a:cubicBezTo>
                  <a:cubicBezTo>
                    <a:pt x="1050" y="1581"/>
                    <a:pt x="1412" y="1235"/>
                    <a:pt x="1822" y="1235"/>
                  </a:cubicBezTo>
                  <a:cubicBezTo>
                    <a:pt x="1928" y="1235"/>
                    <a:pt x="2037" y="1258"/>
                    <a:pt x="2144" y="1309"/>
                  </a:cubicBezTo>
                  <a:cubicBezTo>
                    <a:pt x="2144" y="1156"/>
                    <a:pt x="2174" y="1003"/>
                    <a:pt x="2236" y="881"/>
                  </a:cubicBezTo>
                  <a:lnTo>
                    <a:pt x="1869" y="178"/>
                  </a:lnTo>
                  <a:cubicBezTo>
                    <a:pt x="1792" y="53"/>
                    <a:pt x="1680" y="0"/>
                    <a:pt x="15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1" name="Google Shape;2335;p68"/>
            <p:cNvSpPr/>
            <p:nvPr/>
          </p:nvSpPr>
          <p:spPr>
            <a:xfrm>
              <a:off x="4538667" y="1188351"/>
              <a:ext cx="380248" cy="286009"/>
            </a:xfrm>
            <a:custGeom>
              <a:avLst/>
              <a:gdLst/>
              <a:ahLst/>
              <a:cxnLst/>
              <a:rect l="l" t="t" r="r" b="b"/>
              <a:pathLst>
                <a:path w="2078" h="1563" extrusionOk="0">
                  <a:moveTo>
                    <a:pt x="1739" y="1"/>
                  </a:moveTo>
                  <a:cubicBezTo>
                    <a:pt x="1580" y="1"/>
                    <a:pt x="1421" y="108"/>
                    <a:pt x="1406" y="310"/>
                  </a:cubicBezTo>
                  <a:cubicBezTo>
                    <a:pt x="1378" y="112"/>
                    <a:pt x="1224" y="18"/>
                    <a:pt x="1071" y="18"/>
                  </a:cubicBezTo>
                  <a:cubicBezTo>
                    <a:pt x="894" y="18"/>
                    <a:pt x="717" y="142"/>
                    <a:pt x="734" y="371"/>
                  </a:cubicBezTo>
                  <a:cubicBezTo>
                    <a:pt x="706" y="207"/>
                    <a:pt x="556" y="92"/>
                    <a:pt x="393" y="92"/>
                  </a:cubicBezTo>
                  <a:cubicBezTo>
                    <a:pt x="375" y="92"/>
                    <a:pt x="356" y="93"/>
                    <a:pt x="337" y="96"/>
                  </a:cubicBezTo>
                  <a:cubicBezTo>
                    <a:pt x="153" y="127"/>
                    <a:pt x="1" y="280"/>
                    <a:pt x="31" y="493"/>
                  </a:cubicBezTo>
                  <a:lnTo>
                    <a:pt x="31" y="555"/>
                  </a:lnTo>
                  <a:lnTo>
                    <a:pt x="184" y="1318"/>
                  </a:lnTo>
                  <a:cubicBezTo>
                    <a:pt x="306" y="1349"/>
                    <a:pt x="428" y="1440"/>
                    <a:pt x="520" y="1563"/>
                  </a:cubicBezTo>
                  <a:cubicBezTo>
                    <a:pt x="654" y="1279"/>
                    <a:pt x="924" y="1132"/>
                    <a:pt x="1197" y="1132"/>
                  </a:cubicBezTo>
                  <a:cubicBezTo>
                    <a:pt x="1423" y="1132"/>
                    <a:pt x="1651" y="1233"/>
                    <a:pt x="1803" y="1440"/>
                  </a:cubicBezTo>
                  <a:cubicBezTo>
                    <a:pt x="1864" y="1318"/>
                    <a:pt x="1956" y="1196"/>
                    <a:pt x="2078" y="1135"/>
                  </a:cubicBezTo>
                  <a:lnTo>
                    <a:pt x="2078" y="310"/>
                  </a:lnTo>
                  <a:cubicBezTo>
                    <a:pt x="2048" y="100"/>
                    <a:pt x="1893" y="1"/>
                    <a:pt x="17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2" name="Google Shape;2336;p68"/>
            <p:cNvSpPr/>
            <p:nvPr/>
          </p:nvSpPr>
          <p:spPr>
            <a:xfrm>
              <a:off x="6953517" y="1687352"/>
              <a:ext cx="380248" cy="390678"/>
            </a:xfrm>
            <a:custGeom>
              <a:avLst/>
              <a:gdLst/>
              <a:ahLst/>
              <a:cxnLst/>
              <a:rect l="l" t="t" r="r" b="b"/>
              <a:pathLst>
                <a:path w="2078" h="2135" extrusionOk="0">
                  <a:moveTo>
                    <a:pt x="812" y="0"/>
                  </a:moveTo>
                  <a:cubicBezTo>
                    <a:pt x="736" y="0"/>
                    <a:pt x="656" y="27"/>
                    <a:pt x="581" y="88"/>
                  </a:cubicBezTo>
                  <a:lnTo>
                    <a:pt x="550" y="119"/>
                  </a:lnTo>
                  <a:lnTo>
                    <a:pt x="1" y="669"/>
                  </a:lnTo>
                  <a:cubicBezTo>
                    <a:pt x="31" y="821"/>
                    <a:pt x="31" y="943"/>
                    <a:pt x="1" y="1096"/>
                  </a:cubicBezTo>
                  <a:cubicBezTo>
                    <a:pt x="53" y="1085"/>
                    <a:pt x="105" y="1079"/>
                    <a:pt x="155" y="1079"/>
                  </a:cubicBezTo>
                  <a:cubicBezTo>
                    <a:pt x="632" y="1079"/>
                    <a:pt x="994" y="1576"/>
                    <a:pt x="856" y="2074"/>
                  </a:cubicBezTo>
                  <a:cubicBezTo>
                    <a:pt x="889" y="2066"/>
                    <a:pt x="924" y="2062"/>
                    <a:pt x="960" y="2062"/>
                  </a:cubicBezTo>
                  <a:cubicBezTo>
                    <a:pt x="1058" y="2062"/>
                    <a:pt x="1164" y="2090"/>
                    <a:pt x="1253" y="2135"/>
                  </a:cubicBezTo>
                  <a:lnTo>
                    <a:pt x="1925" y="1646"/>
                  </a:lnTo>
                  <a:cubicBezTo>
                    <a:pt x="2078" y="1493"/>
                    <a:pt x="2078" y="1280"/>
                    <a:pt x="1986" y="1157"/>
                  </a:cubicBezTo>
                  <a:cubicBezTo>
                    <a:pt x="1915" y="1068"/>
                    <a:pt x="1813" y="1021"/>
                    <a:pt x="1716" y="1021"/>
                  </a:cubicBezTo>
                  <a:cubicBezTo>
                    <a:pt x="1646" y="1021"/>
                    <a:pt x="1579" y="1045"/>
                    <a:pt x="1528" y="1096"/>
                  </a:cubicBezTo>
                  <a:cubicBezTo>
                    <a:pt x="1724" y="851"/>
                    <a:pt x="1527" y="508"/>
                    <a:pt x="1268" y="508"/>
                  </a:cubicBezTo>
                  <a:cubicBezTo>
                    <a:pt x="1204" y="508"/>
                    <a:pt x="1136" y="529"/>
                    <a:pt x="1070" y="577"/>
                  </a:cubicBezTo>
                  <a:cubicBezTo>
                    <a:pt x="1283" y="316"/>
                    <a:pt x="1073" y="0"/>
                    <a:pt x="8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3" name="Google Shape;2337;p68"/>
            <p:cNvSpPr/>
            <p:nvPr/>
          </p:nvSpPr>
          <p:spPr>
            <a:xfrm>
              <a:off x="5762835" y="2612892"/>
              <a:ext cx="397083" cy="376405"/>
            </a:xfrm>
            <a:custGeom>
              <a:avLst/>
              <a:gdLst/>
              <a:ahLst/>
              <a:cxnLst/>
              <a:rect l="l" t="t" r="r" b="b"/>
              <a:pathLst>
                <a:path w="2170" h="2057" extrusionOk="0">
                  <a:moveTo>
                    <a:pt x="749" y="1"/>
                  </a:moveTo>
                  <a:cubicBezTo>
                    <a:pt x="652" y="1"/>
                    <a:pt x="557" y="48"/>
                    <a:pt x="490" y="132"/>
                  </a:cubicBezTo>
                  <a:lnTo>
                    <a:pt x="428" y="193"/>
                  </a:lnTo>
                  <a:lnTo>
                    <a:pt x="1" y="804"/>
                  </a:lnTo>
                  <a:cubicBezTo>
                    <a:pt x="62" y="926"/>
                    <a:pt x="62" y="1079"/>
                    <a:pt x="31" y="1231"/>
                  </a:cubicBezTo>
                  <a:cubicBezTo>
                    <a:pt x="115" y="1203"/>
                    <a:pt x="199" y="1190"/>
                    <a:pt x="281" y="1190"/>
                  </a:cubicBezTo>
                  <a:cubicBezTo>
                    <a:pt x="734" y="1190"/>
                    <a:pt x="1117" y="1590"/>
                    <a:pt x="1039" y="2056"/>
                  </a:cubicBezTo>
                  <a:cubicBezTo>
                    <a:pt x="1101" y="2041"/>
                    <a:pt x="1169" y="2033"/>
                    <a:pt x="1238" y="2033"/>
                  </a:cubicBezTo>
                  <a:cubicBezTo>
                    <a:pt x="1307" y="2033"/>
                    <a:pt x="1375" y="2041"/>
                    <a:pt x="1437" y="2056"/>
                  </a:cubicBezTo>
                  <a:lnTo>
                    <a:pt x="2048" y="1476"/>
                  </a:lnTo>
                  <a:cubicBezTo>
                    <a:pt x="2170" y="1354"/>
                    <a:pt x="2139" y="1109"/>
                    <a:pt x="2017" y="987"/>
                  </a:cubicBezTo>
                  <a:cubicBezTo>
                    <a:pt x="1941" y="941"/>
                    <a:pt x="1857" y="918"/>
                    <a:pt x="1773" y="918"/>
                  </a:cubicBezTo>
                  <a:cubicBezTo>
                    <a:pt x="1689" y="918"/>
                    <a:pt x="1605" y="941"/>
                    <a:pt x="1528" y="987"/>
                  </a:cubicBezTo>
                  <a:cubicBezTo>
                    <a:pt x="1650" y="865"/>
                    <a:pt x="1620" y="651"/>
                    <a:pt x="1498" y="559"/>
                  </a:cubicBezTo>
                  <a:cubicBezTo>
                    <a:pt x="1421" y="498"/>
                    <a:pt x="1337" y="468"/>
                    <a:pt x="1253" y="468"/>
                  </a:cubicBezTo>
                  <a:cubicBezTo>
                    <a:pt x="1169" y="468"/>
                    <a:pt x="1085" y="498"/>
                    <a:pt x="1009" y="559"/>
                  </a:cubicBezTo>
                  <a:cubicBezTo>
                    <a:pt x="1131" y="407"/>
                    <a:pt x="1101" y="193"/>
                    <a:pt x="978" y="101"/>
                  </a:cubicBezTo>
                  <a:cubicBezTo>
                    <a:pt x="910" y="32"/>
                    <a:pt x="828" y="1"/>
                    <a:pt x="7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" name="Google Shape;2338;p68"/>
            <p:cNvSpPr/>
            <p:nvPr/>
          </p:nvSpPr>
          <p:spPr>
            <a:xfrm>
              <a:off x="3124378" y="3164592"/>
              <a:ext cx="397083" cy="378052"/>
            </a:xfrm>
            <a:custGeom>
              <a:avLst/>
              <a:gdLst/>
              <a:ahLst/>
              <a:cxnLst/>
              <a:rect l="l" t="t" r="r" b="b"/>
              <a:pathLst>
                <a:path w="2170" h="2066" extrusionOk="0">
                  <a:moveTo>
                    <a:pt x="1420" y="1"/>
                  </a:moveTo>
                  <a:cubicBezTo>
                    <a:pt x="1169" y="1"/>
                    <a:pt x="931" y="301"/>
                    <a:pt x="1131" y="569"/>
                  </a:cubicBezTo>
                  <a:cubicBezTo>
                    <a:pt x="1054" y="492"/>
                    <a:pt x="970" y="459"/>
                    <a:pt x="889" y="459"/>
                  </a:cubicBezTo>
                  <a:cubicBezTo>
                    <a:pt x="651" y="459"/>
                    <a:pt x="452" y="745"/>
                    <a:pt x="612" y="996"/>
                  </a:cubicBezTo>
                  <a:cubicBezTo>
                    <a:pt x="551" y="935"/>
                    <a:pt x="467" y="905"/>
                    <a:pt x="383" y="905"/>
                  </a:cubicBezTo>
                  <a:cubicBezTo>
                    <a:pt x="299" y="905"/>
                    <a:pt x="215" y="935"/>
                    <a:pt x="154" y="996"/>
                  </a:cubicBezTo>
                  <a:cubicBezTo>
                    <a:pt x="1" y="1119"/>
                    <a:pt x="1" y="1332"/>
                    <a:pt x="123" y="1485"/>
                  </a:cubicBezTo>
                  <a:lnTo>
                    <a:pt x="704" y="2066"/>
                  </a:lnTo>
                  <a:cubicBezTo>
                    <a:pt x="780" y="2050"/>
                    <a:pt x="849" y="2043"/>
                    <a:pt x="917" y="2043"/>
                  </a:cubicBezTo>
                  <a:cubicBezTo>
                    <a:pt x="986" y="2043"/>
                    <a:pt x="1055" y="2050"/>
                    <a:pt x="1131" y="2066"/>
                  </a:cubicBezTo>
                  <a:cubicBezTo>
                    <a:pt x="1070" y="1791"/>
                    <a:pt x="1192" y="1546"/>
                    <a:pt x="1376" y="1363"/>
                  </a:cubicBezTo>
                  <a:cubicBezTo>
                    <a:pt x="1525" y="1235"/>
                    <a:pt x="1704" y="1182"/>
                    <a:pt x="1881" y="1182"/>
                  </a:cubicBezTo>
                  <a:cubicBezTo>
                    <a:pt x="1958" y="1182"/>
                    <a:pt x="2035" y="1192"/>
                    <a:pt x="2109" y="1210"/>
                  </a:cubicBezTo>
                  <a:cubicBezTo>
                    <a:pt x="2109" y="1088"/>
                    <a:pt x="2109" y="935"/>
                    <a:pt x="2170" y="813"/>
                  </a:cubicBezTo>
                  <a:lnTo>
                    <a:pt x="1712" y="202"/>
                  </a:lnTo>
                  <a:cubicBezTo>
                    <a:pt x="1712" y="172"/>
                    <a:pt x="1681" y="141"/>
                    <a:pt x="1681" y="141"/>
                  </a:cubicBezTo>
                  <a:cubicBezTo>
                    <a:pt x="1607" y="42"/>
                    <a:pt x="1513" y="1"/>
                    <a:pt x="14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5" name="Google Shape;2339;p68"/>
            <p:cNvSpPr/>
            <p:nvPr/>
          </p:nvSpPr>
          <p:spPr>
            <a:xfrm>
              <a:off x="7959750" y="3386004"/>
              <a:ext cx="285278" cy="374575"/>
            </a:xfrm>
            <a:custGeom>
              <a:avLst/>
              <a:gdLst/>
              <a:ahLst/>
              <a:cxnLst/>
              <a:rect l="l" t="t" r="r" b="b"/>
              <a:pathLst>
                <a:path w="1559" h="2047" extrusionOk="0">
                  <a:moveTo>
                    <a:pt x="1070" y="0"/>
                  </a:moveTo>
                  <a:lnTo>
                    <a:pt x="275" y="92"/>
                  </a:lnTo>
                  <a:cubicBezTo>
                    <a:pt x="214" y="214"/>
                    <a:pt x="123" y="336"/>
                    <a:pt x="0" y="397"/>
                  </a:cubicBezTo>
                  <a:cubicBezTo>
                    <a:pt x="489" y="703"/>
                    <a:pt x="489" y="1405"/>
                    <a:pt x="31" y="1711"/>
                  </a:cubicBezTo>
                  <a:cubicBezTo>
                    <a:pt x="153" y="1772"/>
                    <a:pt x="245" y="1864"/>
                    <a:pt x="306" y="1986"/>
                  </a:cubicBezTo>
                  <a:lnTo>
                    <a:pt x="1070" y="2047"/>
                  </a:lnTo>
                  <a:lnTo>
                    <a:pt x="1131" y="2047"/>
                  </a:lnTo>
                  <a:cubicBezTo>
                    <a:pt x="1558" y="2016"/>
                    <a:pt x="1558" y="1405"/>
                    <a:pt x="1161" y="1375"/>
                  </a:cubicBezTo>
                  <a:cubicBezTo>
                    <a:pt x="1344" y="1344"/>
                    <a:pt x="1467" y="1192"/>
                    <a:pt x="1467" y="1008"/>
                  </a:cubicBezTo>
                  <a:cubicBezTo>
                    <a:pt x="1467" y="825"/>
                    <a:pt x="1314" y="703"/>
                    <a:pt x="1131" y="672"/>
                  </a:cubicBezTo>
                  <a:cubicBezTo>
                    <a:pt x="1558" y="611"/>
                    <a:pt x="1528" y="0"/>
                    <a:pt x="10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" name="Google Shape;2340;p68"/>
            <p:cNvSpPr/>
            <p:nvPr/>
          </p:nvSpPr>
          <p:spPr>
            <a:xfrm>
              <a:off x="1922718" y="3184721"/>
              <a:ext cx="669917" cy="541643"/>
            </a:xfrm>
            <a:custGeom>
              <a:avLst/>
              <a:gdLst/>
              <a:ahLst/>
              <a:cxnLst/>
              <a:rect l="l" t="t" r="r" b="b"/>
              <a:pathLst>
                <a:path w="3661" h="2960" extrusionOk="0">
                  <a:moveTo>
                    <a:pt x="1008" y="0"/>
                  </a:moveTo>
                  <a:lnTo>
                    <a:pt x="1008" y="62"/>
                  </a:lnTo>
                  <a:cubicBezTo>
                    <a:pt x="916" y="306"/>
                    <a:pt x="703" y="489"/>
                    <a:pt x="428" y="550"/>
                  </a:cubicBezTo>
                  <a:cubicBezTo>
                    <a:pt x="794" y="1009"/>
                    <a:pt x="580" y="1650"/>
                    <a:pt x="0" y="1772"/>
                  </a:cubicBezTo>
                  <a:cubicBezTo>
                    <a:pt x="183" y="1986"/>
                    <a:pt x="244" y="2261"/>
                    <a:pt x="153" y="2536"/>
                  </a:cubicBezTo>
                  <a:lnTo>
                    <a:pt x="122" y="2597"/>
                  </a:lnTo>
                  <a:lnTo>
                    <a:pt x="1619" y="2903"/>
                  </a:lnTo>
                  <a:cubicBezTo>
                    <a:pt x="1750" y="2941"/>
                    <a:pt x="1875" y="2959"/>
                    <a:pt x="1993" y="2959"/>
                  </a:cubicBezTo>
                  <a:cubicBezTo>
                    <a:pt x="3171" y="2959"/>
                    <a:pt x="3660" y="1172"/>
                    <a:pt x="2383" y="673"/>
                  </a:cubicBezTo>
                  <a:lnTo>
                    <a:pt x="100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" name="Google Shape;2341;p68"/>
            <p:cNvSpPr/>
            <p:nvPr/>
          </p:nvSpPr>
          <p:spPr>
            <a:xfrm>
              <a:off x="1638290" y="3013629"/>
              <a:ext cx="495164" cy="701391"/>
            </a:xfrm>
            <a:custGeom>
              <a:avLst/>
              <a:gdLst/>
              <a:ahLst/>
              <a:cxnLst/>
              <a:rect l="l" t="t" r="r" b="b"/>
              <a:pathLst>
                <a:path w="2706" h="3833" extrusionOk="0">
                  <a:moveTo>
                    <a:pt x="1862" y="0"/>
                  </a:moveTo>
                  <a:cubicBezTo>
                    <a:pt x="1554" y="0"/>
                    <a:pt x="1274" y="198"/>
                    <a:pt x="1178" y="508"/>
                  </a:cubicBezTo>
                  <a:cubicBezTo>
                    <a:pt x="1117" y="630"/>
                    <a:pt x="1117" y="752"/>
                    <a:pt x="1117" y="874"/>
                  </a:cubicBezTo>
                  <a:cubicBezTo>
                    <a:pt x="1148" y="997"/>
                    <a:pt x="1209" y="1119"/>
                    <a:pt x="1301" y="1241"/>
                  </a:cubicBezTo>
                  <a:cubicBezTo>
                    <a:pt x="751" y="1363"/>
                    <a:pt x="506" y="2035"/>
                    <a:pt x="873" y="2463"/>
                  </a:cubicBezTo>
                  <a:cubicBezTo>
                    <a:pt x="720" y="2493"/>
                    <a:pt x="598" y="2555"/>
                    <a:pt x="476" y="2677"/>
                  </a:cubicBezTo>
                  <a:cubicBezTo>
                    <a:pt x="1" y="3129"/>
                    <a:pt x="715" y="3833"/>
                    <a:pt x="1266" y="3833"/>
                  </a:cubicBezTo>
                  <a:cubicBezTo>
                    <a:pt x="1460" y="3833"/>
                    <a:pt x="1633" y="3746"/>
                    <a:pt x="1728" y="3532"/>
                  </a:cubicBezTo>
                  <a:lnTo>
                    <a:pt x="1728" y="3471"/>
                  </a:lnTo>
                  <a:cubicBezTo>
                    <a:pt x="1820" y="3227"/>
                    <a:pt x="1789" y="2921"/>
                    <a:pt x="1606" y="2738"/>
                  </a:cubicBezTo>
                  <a:cubicBezTo>
                    <a:pt x="2156" y="2616"/>
                    <a:pt x="2400" y="1944"/>
                    <a:pt x="2034" y="1516"/>
                  </a:cubicBezTo>
                  <a:cubicBezTo>
                    <a:pt x="2309" y="1455"/>
                    <a:pt x="2522" y="1271"/>
                    <a:pt x="2584" y="997"/>
                  </a:cubicBezTo>
                  <a:lnTo>
                    <a:pt x="2584" y="935"/>
                  </a:lnTo>
                  <a:cubicBezTo>
                    <a:pt x="2706" y="569"/>
                    <a:pt x="2492" y="172"/>
                    <a:pt x="2125" y="50"/>
                  </a:cubicBezTo>
                  <a:cubicBezTo>
                    <a:pt x="2038" y="16"/>
                    <a:pt x="1949" y="0"/>
                    <a:pt x="18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" name="Google Shape;2342;p68"/>
            <p:cNvSpPr/>
            <p:nvPr/>
          </p:nvSpPr>
          <p:spPr>
            <a:xfrm>
              <a:off x="3336824" y="1921390"/>
              <a:ext cx="657657" cy="590501"/>
            </a:xfrm>
            <a:custGeom>
              <a:avLst/>
              <a:gdLst/>
              <a:ahLst/>
              <a:cxnLst/>
              <a:rect l="l" t="t" r="r" b="b"/>
              <a:pathLst>
                <a:path w="3594" h="3227" extrusionOk="0">
                  <a:moveTo>
                    <a:pt x="2261" y="1"/>
                  </a:moveTo>
                  <a:lnTo>
                    <a:pt x="2200" y="31"/>
                  </a:lnTo>
                  <a:cubicBezTo>
                    <a:pt x="2076" y="120"/>
                    <a:pt x="1930" y="168"/>
                    <a:pt x="1782" y="168"/>
                  </a:cubicBezTo>
                  <a:cubicBezTo>
                    <a:pt x="1676" y="168"/>
                    <a:pt x="1569" y="143"/>
                    <a:pt x="1467" y="92"/>
                  </a:cubicBezTo>
                  <a:lnTo>
                    <a:pt x="1467" y="92"/>
                  </a:lnTo>
                  <a:cubicBezTo>
                    <a:pt x="1491" y="553"/>
                    <a:pt x="1111" y="899"/>
                    <a:pt x="693" y="899"/>
                  </a:cubicBezTo>
                  <a:cubicBezTo>
                    <a:pt x="585" y="899"/>
                    <a:pt x="474" y="876"/>
                    <a:pt x="367" y="825"/>
                  </a:cubicBezTo>
                  <a:lnTo>
                    <a:pt x="367" y="825"/>
                  </a:lnTo>
                  <a:cubicBezTo>
                    <a:pt x="398" y="1100"/>
                    <a:pt x="276" y="1345"/>
                    <a:pt x="31" y="1497"/>
                  </a:cubicBezTo>
                  <a:lnTo>
                    <a:pt x="1" y="1528"/>
                  </a:lnTo>
                  <a:lnTo>
                    <a:pt x="978" y="2689"/>
                  </a:lnTo>
                  <a:cubicBezTo>
                    <a:pt x="1235" y="3069"/>
                    <a:pt x="1583" y="3227"/>
                    <a:pt x="1928" y="3227"/>
                  </a:cubicBezTo>
                  <a:cubicBezTo>
                    <a:pt x="2773" y="3227"/>
                    <a:pt x="3593" y="2278"/>
                    <a:pt x="2964" y="1345"/>
                  </a:cubicBezTo>
                  <a:lnTo>
                    <a:pt x="226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" name="Google Shape;2343;p68"/>
            <p:cNvSpPr/>
            <p:nvPr/>
          </p:nvSpPr>
          <p:spPr>
            <a:xfrm>
              <a:off x="3103884" y="1672896"/>
              <a:ext cx="713834" cy="542009"/>
            </a:xfrm>
            <a:custGeom>
              <a:avLst/>
              <a:gdLst/>
              <a:ahLst/>
              <a:cxnLst/>
              <a:rect l="l" t="t" r="r" b="b"/>
              <a:pathLst>
                <a:path w="3901" h="2962" extrusionOk="0">
                  <a:moveTo>
                    <a:pt x="3055" y="0"/>
                  </a:moveTo>
                  <a:cubicBezTo>
                    <a:pt x="2907" y="0"/>
                    <a:pt x="2756" y="45"/>
                    <a:pt x="2618" y="137"/>
                  </a:cubicBezTo>
                  <a:cubicBezTo>
                    <a:pt x="2526" y="198"/>
                    <a:pt x="2435" y="289"/>
                    <a:pt x="2374" y="381"/>
                  </a:cubicBezTo>
                  <a:cubicBezTo>
                    <a:pt x="2312" y="503"/>
                    <a:pt x="2282" y="656"/>
                    <a:pt x="2282" y="809"/>
                  </a:cubicBezTo>
                  <a:cubicBezTo>
                    <a:pt x="2175" y="758"/>
                    <a:pt x="2066" y="735"/>
                    <a:pt x="1960" y="735"/>
                  </a:cubicBezTo>
                  <a:cubicBezTo>
                    <a:pt x="1550" y="735"/>
                    <a:pt x="1188" y="1081"/>
                    <a:pt x="1213" y="1542"/>
                  </a:cubicBezTo>
                  <a:cubicBezTo>
                    <a:pt x="1123" y="1497"/>
                    <a:pt x="1017" y="1469"/>
                    <a:pt x="907" y="1469"/>
                  </a:cubicBezTo>
                  <a:cubicBezTo>
                    <a:pt x="867" y="1469"/>
                    <a:pt x="826" y="1473"/>
                    <a:pt x="785" y="1481"/>
                  </a:cubicBezTo>
                  <a:cubicBezTo>
                    <a:pt x="0" y="1562"/>
                    <a:pt x="366" y="2961"/>
                    <a:pt x="1012" y="2961"/>
                  </a:cubicBezTo>
                  <a:cubicBezTo>
                    <a:pt x="1095" y="2961"/>
                    <a:pt x="1183" y="2938"/>
                    <a:pt x="1274" y="2886"/>
                  </a:cubicBezTo>
                  <a:lnTo>
                    <a:pt x="1304" y="2855"/>
                  </a:lnTo>
                  <a:cubicBezTo>
                    <a:pt x="1549" y="2703"/>
                    <a:pt x="1671" y="2458"/>
                    <a:pt x="1640" y="2183"/>
                  </a:cubicBezTo>
                  <a:lnTo>
                    <a:pt x="1640" y="2183"/>
                  </a:lnTo>
                  <a:cubicBezTo>
                    <a:pt x="1747" y="2234"/>
                    <a:pt x="1858" y="2257"/>
                    <a:pt x="1966" y="2257"/>
                  </a:cubicBezTo>
                  <a:cubicBezTo>
                    <a:pt x="2384" y="2257"/>
                    <a:pt x="2764" y="1911"/>
                    <a:pt x="2740" y="1450"/>
                  </a:cubicBezTo>
                  <a:lnTo>
                    <a:pt x="2740" y="1450"/>
                  </a:lnTo>
                  <a:cubicBezTo>
                    <a:pt x="2842" y="1501"/>
                    <a:pt x="2949" y="1526"/>
                    <a:pt x="3058" y="1526"/>
                  </a:cubicBezTo>
                  <a:cubicBezTo>
                    <a:pt x="3209" y="1526"/>
                    <a:pt x="3361" y="1478"/>
                    <a:pt x="3504" y="1389"/>
                  </a:cubicBezTo>
                  <a:lnTo>
                    <a:pt x="3534" y="1359"/>
                  </a:lnTo>
                  <a:cubicBezTo>
                    <a:pt x="3840" y="1114"/>
                    <a:pt x="3901" y="656"/>
                    <a:pt x="3687" y="350"/>
                  </a:cubicBezTo>
                  <a:cubicBezTo>
                    <a:pt x="3535" y="122"/>
                    <a:pt x="3299" y="0"/>
                    <a:pt x="30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" name="Google Shape;2344;p68"/>
            <p:cNvSpPr/>
            <p:nvPr/>
          </p:nvSpPr>
          <p:spPr>
            <a:xfrm>
              <a:off x="4522016" y="1540462"/>
              <a:ext cx="503948" cy="570006"/>
            </a:xfrm>
            <a:custGeom>
              <a:avLst/>
              <a:gdLst/>
              <a:ahLst/>
              <a:cxnLst/>
              <a:rect l="l" t="t" r="r" b="b"/>
              <a:pathLst>
                <a:path w="2754" h="3115" extrusionOk="0">
                  <a:moveTo>
                    <a:pt x="1955" y="1"/>
                  </a:moveTo>
                  <a:cubicBezTo>
                    <a:pt x="1864" y="245"/>
                    <a:pt x="1619" y="398"/>
                    <a:pt x="1344" y="428"/>
                  </a:cubicBezTo>
                  <a:cubicBezTo>
                    <a:pt x="1192" y="221"/>
                    <a:pt x="964" y="120"/>
                    <a:pt x="738" y="120"/>
                  </a:cubicBezTo>
                  <a:cubicBezTo>
                    <a:pt x="465" y="120"/>
                    <a:pt x="195" y="267"/>
                    <a:pt x="61" y="551"/>
                  </a:cubicBezTo>
                  <a:lnTo>
                    <a:pt x="0" y="551"/>
                  </a:lnTo>
                  <a:lnTo>
                    <a:pt x="306" y="2047"/>
                  </a:lnTo>
                  <a:cubicBezTo>
                    <a:pt x="377" y="2773"/>
                    <a:pt x="925" y="3114"/>
                    <a:pt x="1478" y="3114"/>
                  </a:cubicBezTo>
                  <a:cubicBezTo>
                    <a:pt x="2113" y="3114"/>
                    <a:pt x="2754" y="2666"/>
                    <a:pt x="2688" y="1834"/>
                  </a:cubicBezTo>
                  <a:lnTo>
                    <a:pt x="2719" y="306"/>
                  </a:lnTo>
                  <a:lnTo>
                    <a:pt x="2658" y="306"/>
                  </a:lnTo>
                  <a:cubicBezTo>
                    <a:pt x="2383" y="306"/>
                    <a:pt x="2138" y="215"/>
                    <a:pt x="19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" name="Google Shape;2345;p68"/>
            <p:cNvSpPr/>
            <p:nvPr/>
          </p:nvSpPr>
          <p:spPr>
            <a:xfrm>
              <a:off x="6345459" y="1927063"/>
              <a:ext cx="686569" cy="593794"/>
            </a:xfrm>
            <a:custGeom>
              <a:avLst/>
              <a:gdLst/>
              <a:ahLst/>
              <a:cxnLst/>
              <a:rect l="l" t="t" r="r" b="b"/>
              <a:pathLst>
                <a:path w="3752" h="3245" extrusionOk="0">
                  <a:moveTo>
                    <a:pt x="1979" y="0"/>
                  </a:moveTo>
                  <a:lnTo>
                    <a:pt x="941" y="1130"/>
                  </a:lnTo>
                  <a:cubicBezTo>
                    <a:pt x="1" y="1950"/>
                    <a:pt x="772" y="3245"/>
                    <a:pt x="1725" y="3245"/>
                  </a:cubicBezTo>
                  <a:cubicBezTo>
                    <a:pt x="1980" y="3245"/>
                    <a:pt x="2247" y="3152"/>
                    <a:pt x="2499" y="2933"/>
                  </a:cubicBezTo>
                  <a:lnTo>
                    <a:pt x="3751" y="2077"/>
                  </a:lnTo>
                  <a:lnTo>
                    <a:pt x="3721" y="2016"/>
                  </a:lnTo>
                  <a:cubicBezTo>
                    <a:pt x="3537" y="1833"/>
                    <a:pt x="3476" y="1527"/>
                    <a:pt x="3568" y="1283"/>
                  </a:cubicBezTo>
                  <a:lnTo>
                    <a:pt x="3568" y="1283"/>
                  </a:lnTo>
                  <a:cubicBezTo>
                    <a:pt x="3525" y="1290"/>
                    <a:pt x="3483" y="1294"/>
                    <a:pt x="3441" y="1294"/>
                  </a:cubicBezTo>
                  <a:cubicBezTo>
                    <a:pt x="2946" y="1294"/>
                    <a:pt x="2544" y="813"/>
                    <a:pt x="2713" y="306"/>
                  </a:cubicBezTo>
                  <a:lnTo>
                    <a:pt x="2713" y="306"/>
                  </a:lnTo>
                  <a:cubicBezTo>
                    <a:pt x="2678" y="309"/>
                    <a:pt x="2644" y="311"/>
                    <a:pt x="2611" y="311"/>
                  </a:cubicBezTo>
                  <a:cubicBezTo>
                    <a:pt x="2378" y="311"/>
                    <a:pt x="2170" y="218"/>
                    <a:pt x="2010" y="31"/>
                  </a:cubicBezTo>
                  <a:cubicBezTo>
                    <a:pt x="2010" y="31"/>
                    <a:pt x="1979" y="0"/>
                    <a:pt x="19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2" name="Google Shape;2346;p68"/>
            <p:cNvSpPr/>
            <p:nvPr/>
          </p:nvSpPr>
          <p:spPr>
            <a:xfrm>
              <a:off x="6633477" y="1703638"/>
              <a:ext cx="655644" cy="642103"/>
            </a:xfrm>
            <a:custGeom>
              <a:avLst/>
              <a:gdLst/>
              <a:ahLst/>
              <a:cxnLst/>
              <a:rect l="l" t="t" r="r" b="b"/>
              <a:pathLst>
                <a:path w="3583" h="3509" extrusionOk="0">
                  <a:moveTo>
                    <a:pt x="1034" y="0"/>
                  </a:moveTo>
                  <a:cubicBezTo>
                    <a:pt x="491" y="0"/>
                    <a:pt x="0" y="636"/>
                    <a:pt x="405" y="1221"/>
                  </a:cubicBezTo>
                  <a:cubicBezTo>
                    <a:pt x="405" y="1221"/>
                    <a:pt x="436" y="1252"/>
                    <a:pt x="436" y="1252"/>
                  </a:cubicBezTo>
                  <a:cubicBezTo>
                    <a:pt x="596" y="1439"/>
                    <a:pt x="804" y="1532"/>
                    <a:pt x="1037" y="1532"/>
                  </a:cubicBezTo>
                  <a:cubicBezTo>
                    <a:pt x="1070" y="1532"/>
                    <a:pt x="1104" y="1530"/>
                    <a:pt x="1139" y="1527"/>
                  </a:cubicBezTo>
                  <a:lnTo>
                    <a:pt x="1139" y="1527"/>
                  </a:lnTo>
                  <a:cubicBezTo>
                    <a:pt x="970" y="2034"/>
                    <a:pt x="1372" y="2515"/>
                    <a:pt x="1867" y="2515"/>
                  </a:cubicBezTo>
                  <a:cubicBezTo>
                    <a:pt x="1909" y="2515"/>
                    <a:pt x="1951" y="2511"/>
                    <a:pt x="1994" y="2504"/>
                  </a:cubicBezTo>
                  <a:lnTo>
                    <a:pt x="1994" y="2504"/>
                  </a:lnTo>
                  <a:cubicBezTo>
                    <a:pt x="1902" y="2748"/>
                    <a:pt x="1963" y="3023"/>
                    <a:pt x="2147" y="3237"/>
                  </a:cubicBezTo>
                  <a:lnTo>
                    <a:pt x="2177" y="3298"/>
                  </a:lnTo>
                  <a:cubicBezTo>
                    <a:pt x="2335" y="3440"/>
                    <a:pt x="2524" y="3509"/>
                    <a:pt x="2713" y="3509"/>
                  </a:cubicBezTo>
                  <a:cubicBezTo>
                    <a:pt x="2891" y="3509"/>
                    <a:pt x="3068" y="3447"/>
                    <a:pt x="3216" y="3329"/>
                  </a:cubicBezTo>
                  <a:cubicBezTo>
                    <a:pt x="3552" y="3023"/>
                    <a:pt x="3583" y="2565"/>
                    <a:pt x="3308" y="2229"/>
                  </a:cubicBezTo>
                  <a:cubicBezTo>
                    <a:pt x="3216" y="2138"/>
                    <a:pt x="3124" y="2076"/>
                    <a:pt x="3002" y="2046"/>
                  </a:cubicBezTo>
                  <a:cubicBezTo>
                    <a:pt x="2913" y="2001"/>
                    <a:pt x="2807" y="1973"/>
                    <a:pt x="2709" y="1973"/>
                  </a:cubicBezTo>
                  <a:cubicBezTo>
                    <a:pt x="2673" y="1973"/>
                    <a:pt x="2638" y="1977"/>
                    <a:pt x="2605" y="1985"/>
                  </a:cubicBezTo>
                  <a:cubicBezTo>
                    <a:pt x="2743" y="1487"/>
                    <a:pt x="2381" y="990"/>
                    <a:pt x="1904" y="990"/>
                  </a:cubicBezTo>
                  <a:cubicBezTo>
                    <a:pt x="1854" y="990"/>
                    <a:pt x="1802" y="996"/>
                    <a:pt x="1750" y="1007"/>
                  </a:cubicBezTo>
                  <a:cubicBezTo>
                    <a:pt x="1811" y="732"/>
                    <a:pt x="1750" y="457"/>
                    <a:pt x="1597" y="274"/>
                  </a:cubicBezTo>
                  <a:cubicBezTo>
                    <a:pt x="1428" y="81"/>
                    <a:pt x="1228" y="0"/>
                    <a:pt x="10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3" name="Google Shape;2347;p68"/>
            <p:cNvSpPr/>
            <p:nvPr/>
          </p:nvSpPr>
          <p:spPr>
            <a:xfrm>
              <a:off x="5291809" y="2891899"/>
              <a:ext cx="656193" cy="579338"/>
            </a:xfrm>
            <a:custGeom>
              <a:avLst/>
              <a:gdLst/>
              <a:ahLst/>
              <a:cxnLst/>
              <a:rect l="l" t="t" r="r" b="b"/>
              <a:pathLst>
                <a:path w="3586" h="3166" extrusionOk="0">
                  <a:moveTo>
                    <a:pt x="1477" y="1"/>
                  </a:moveTo>
                  <a:lnTo>
                    <a:pt x="622" y="1284"/>
                  </a:lnTo>
                  <a:cubicBezTo>
                    <a:pt x="1" y="2181"/>
                    <a:pt x="749" y="3165"/>
                    <a:pt x="1600" y="3165"/>
                  </a:cubicBezTo>
                  <a:cubicBezTo>
                    <a:pt x="1878" y="3165"/>
                    <a:pt x="2168" y="3060"/>
                    <a:pt x="2424" y="2811"/>
                  </a:cubicBezTo>
                  <a:lnTo>
                    <a:pt x="3585" y="1772"/>
                  </a:lnTo>
                  <a:lnTo>
                    <a:pt x="3524" y="1742"/>
                  </a:lnTo>
                  <a:cubicBezTo>
                    <a:pt x="3310" y="1559"/>
                    <a:pt x="3219" y="1314"/>
                    <a:pt x="3249" y="1039"/>
                  </a:cubicBezTo>
                  <a:lnTo>
                    <a:pt x="3249" y="1039"/>
                  </a:lnTo>
                  <a:cubicBezTo>
                    <a:pt x="3165" y="1067"/>
                    <a:pt x="3082" y="1080"/>
                    <a:pt x="3000" y="1080"/>
                  </a:cubicBezTo>
                  <a:cubicBezTo>
                    <a:pt x="2547" y="1080"/>
                    <a:pt x="2163" y="676"/>
                    <a:pt x="2241" y="184"/>
                  </a:cubicBezTo>
                  <a:lnTo>
                    <a:pt x="2241" y="184"/>
                  </a:lnTo>
                  <a:cubicBezTo>
                    <a:pt x="2163" y="213"/>
                    <a:pt x="2081" y="227"/>
                    <a:pt x="2000" y="227"/>
                  </a:cubicBezTo>
                  <a:cubicBezTo>
                    <a:pt x="1827" y="227"/>
                    <a:pt x="1653" y="165"/>
                    <a:pt x="1508" y="62"/>
                  </a:cubicBezTo>
                  <a:cubicBezTo>
                    <a:pt x="1508" y="31"/>
                    <a:pt x="1477" y="31"/>
                    <a:pt x="14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4" name="Google Shape;2348;p68"/>
            <p:cNvSpPr/>
            <p:nvPr/>
          </p:nvSpPr>
          <p:spPr>
            <a:xfrm>
              <a:off x="5453591" y="2700724"/>
              <a:ext cx="717494" cy="559759"/>
            </a:xfrm>
            <a:custGeom>
              <a:avLst/>
              <a:gdLst/>
              <a:ahLst/>
              <a:cxnLst/>
              <a:rect l="l" t="t" r="r" b="b"/>
              <a:pathLst>
                <a:path w="3921" h="3059" extrusionOk="0">
                  <a:moveTo>
                    <a:pt x="1225" y="0"/>
                  </a:moveTo>
                  <a:cubicBezTo>
                    <a:pt x="688" y="0"/>
                    <a:pt x="0" y="680"/>
                    <a:pt x="469" y="1149"/>
                  </a:cubicBezTo>
                  <a:cubicBezTo>
                    <a:pt x="469" y="1149"/>
                    <a:pt x="469" y="1179"/>
                    <a:pt x="499" y="1179"/>
                  </a:cubicBezTo>
                  <a:cubicBezTo>
                    <a:pt x="647" y="1306"/>
                    <a:pt x="824" y="1374"/>
                    <a:pt x="1000" y="1374"/>
                  </a:cubicBezTo>
                  <a:cubicBezTo>
                    <a:pt x="1078" y="1374"/>
                    <a:pt x="1157" y="1360"/>
                    <a:pt x="1233" y="1332"/>
                  </a:cubicBezTo>
                  <a:lnTo>
                    <a:pt x="1233" y="1332"/>
                  </a:lnTo>
                  <a:cubicBezTo>
                    <a:pt x="1153" y="1809"/>
                    <a:pt x="1556" y="2217"/>
                    <a:pt x="2004" y="2217"/>
                  </a:cubicBezTo>
                  <a:cubicBezTo>
                    <a:pt x="2072" y="2217"/>
                    <a:pt x="2141" y="2207"/>
                    <a:pt x="2210" y="2187"/>
                  </a:cubicBezTo>
                  <a:lnTo>
                    <a:pt x="2210" y="2187"/>
                  </a:lnTo>
                  <a:cubicBezTo>
                    <a:pt x="2180" y="2432"/>
                    <a:pt x="2271" y="2707"/>
                    <a:pt x="2485" y="2890"/>
                  </a:cubicBezTo>
                  <a:lnTo>
                    <a:pt x="2546" y="2920"/>
                  </a:lnTo>
                  <a:cubicBezTo>
                    <a:pt x="2676" y="3012"/>
                    <a:pt x="2829" y="3058"/>
                    <a:pt x="2982" y="3058"/>
                  </a:cubicBezTo>
                  <a:cubicBezTo>
                    <a:pt x="3188" y="3058"/>
                    <a:pt x="3396" y="2973"/>
                    <a:pt x="3554" y="2798"/>
                  </a:cubicBezTo>
                  <a:cubicBezTo>
                    <a:pt x="3921" y="2371"/>
                    <a:pt x="3707" y="1729"/>
                    <a:pt x="3157" y="1576"/>
                  </a:cubicBezTo>
                  <a:cubicBezTo>
                    <a:pt x="3096" y="1561"/>
                    <a:pt x="3027" y="1553"/>
                    <a:pt x="2955" y="1553"/>
                  </a:cubicBezTo>
                  <a:cubicBezTo>
                    <a:pt x="2882" y="1553"/>
                    <a:pt x="2806" y="1561"/>
                    <a:pt x="2729" y="1576"/>
                  </a:cubicBezTo>
                  <a:cubicBezTo>
                    <a:pt x="2807" y="1084"/>
                    <a:pt x="2446" y="680"/>
                    <a:pt x="1999" y="680"/>
                  </a:cubicBezTo>
                  <a:cubicBezTo>
                    <a:pt x="1919" y="680"/>
                    <a:pt x="1836" y="693"/>
                    <a:pt x="1752" y="721"/>
                  </a:cubicBezTo>
                  <a:cubicBezTo>
                    <a:pt x="1782" y="599"/>
                    <a:pt x="1752" y="446"/>
                    <a:pt x="1691" y="324"/>
                  </a:cubicBezTo>
                  <a:cubicBezTo>
                    <a:pt x="1600" y="93"/>
                    <a:pt x="1423" y="0"/>
                    <a:pt x="12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" name="Google Shape;2349;p68"/>
            <p:cNvSpPr/>
            <p:nvPr/>
          </p:nvSpPr>
          <p:spPr>
            <a:xfrm>
              <a:off x="3370493" y="3464139"/>
              <a:ext cx="654363" cy="581717"/>
            </a:xfrm>
            <a:custGeom>
              <a:avLst/>
              <a:gdLst/>
              <a:ahLst/>
              <a:cxnLst/>
              <a:rect l="l" t="t" r="r" b="b"/>
              <a:pathLst>
                <a:path w="3576" h="3179" extrusionOk="0">
                  <a:moveTo>
                    <a:pt x="2077" y="1"/>
                  </a:moveTo>
                  <a:lnTo>
                    <a:pt x="2016" y="31"/>
                  </a:lnTo>
                  <a:cubicBezTo>
                    <a:pt x="1890" y="158"/>
                    <a:pt x="1719" y="226"/>
                    <a:pt x="1536" y="226"/>
                  </a:cubicBezTo>
                  <a:cubicBezTo>
                    <a:pt x="1453" y="226"/>
                    <a:pt x="1368" y="213"/>
                    <a:pt x="1283" y="184"/>
                  </a:cubicBezTo>
                  <a:lnTo>
                    <a:pt x="1283" y="184"/>
                  </a:lnTo>
                  <a:cubicBezTo>
                    <a:pt x="1361" y="676"/>
                    <a:pt x="999" y="1080"/>
                    <a:pt x="553" y="1080"/>
                  </a:cubicBezTo>
                  <a:cubicBezTo>
                    <a:pt x="472" y="1080"/>
                    <a:pt x="389" y="1067"/>
                    <a:pt x="306" y="1040"/>
                  </a:cubicBezTo>
                  <a:lnTo>
                    <a:pt x="306" y="1040"/>
                  </a:lnTo>
                  <a:cubicBezTo>
                    <a:pt x="336" y="1284"/>
                    <a:pt x="244" y="1559"/>
                    <a:pt x="31" y="1742"/>
                  </a:cubicBezTo>
                  <a:lnTo>
                    <a:pt x="0" y="1773"/>
                  </a:lnTo>
                  <a:lnTo>
                    <a:pt x="1100" y="2811"/>
                  </a:lnTo>
                  <a:cubicBezTo>
                    <a:pt x="1358" y="3069"/>
                    <a:pt x="1653" y="3178"/>
                    <a:pt x="1939" y="3178"/>
                  </a:cubicBezTo>
                  <a:cubicBezTo>
                    <a:pt x="2803" y="3178"/>
                    <a:pt x="3576" y="2179"/>
                    <a:pt x="2933" y="1284"/>
                  </a:cubicBezTo>
                  <a:lnTo>
                    <a:pt x="207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6" name="Google Shape;2350;p68"/>
            <p:cNvSpPr/>
            <p:nvPr/>
          </p:nvSpPr>
          <p:spPr>
            <a:xfrm>
              <a:off x="3130051" y="3227905"/>
              <a:ext cx="709626" cy="588305"/>
            </a:xfrm>
            <a:custGeom>
              <a:avLst/>
              <a:gdLst/>
              <a:ahLst/>
              <a:cxnLst/>
              <a:rect l="l" t="t" r="r" b="b"/>
              <a:pathLst>
                <a:path w="3878" h="3215" extrusionOk="0">
                  <a:moveTo>
                    <a:pt x="2811" y="0"/>
                  </a:moveTo>
                  <a:cubicBezTo>
                    <a:pt x="2661" y="0"/>
                    <a:pt x="2503" y="49"/>
                    <a:pt x="2353" y="162"/>
                  </a:cubicBezTo>
                  <a:cubicBezTo>
                    <a:pt x="2261" y="253"/>
                    <a:pt x="2169" y="345"/>
                    <a:pt x="2139" y="467"/>
                  </a:cubicBezTo>
                  <a:cubicBezTo>
                    <a:pt x="2078" y="589"/>
                    <a:pt x="2078" y="742"/>
                    <a:pt x="2078" y="864"/>
                  </a:cubicBezTo>
                  <a:cubicBezTo>
                    <a:pt x="2004" y="846"/>
                    <a:pt x="1927" y="836"/>
                    <a:pt x="1850" y="836"/>
                  </a:cubicBezTo>
                  <a:cubicBezTo>
                    <a:pt x="1673" y="836"/>
                    <a:pt x="1494" y="889"/>
                    <a:pt x="1345" y="1017"/>
                  </a:cubicBezTo>
                  <a:cubicBezTo>
                    <a:pt x="1161" y="1200"/>
                    <a:pt x="1039" y="1445"/>
                    <a:pt x="1100" y="1720"/>
                  </a:cubicBezTo>
                  <a:cubicBezTo>
                    <a:pt x="1025" y="1691"/>
                    <a:pt x="943" y="1677"/>
                    <a:pt x="861" y="1677"/>
                  </a:cubicBezTo>
                  <a:cubicBezTo>
                    <a:pt x="678" y="1677"/>
                    <a:pt x="494" y="1746"/>
                    <a:pt x="367" y="1872"/>
                  </a:cubicBezTo>
                  <a:cubicBezTo>
                    <a:pt x="31" y="2147"/>
                    <a:pt x="0" y="2605"/>
                    <a:pt x="275" y="2941"/>
                  </a:cubicBezTo>
                  <a:cubicBezTo>
                    <a:pt x="418" y="3119"/>
                    <a:pt x="633" y="3214"/>
                    <a:pt x="854" y="3214"/>
                  </a:cubicBezTo>
                  <a:cubicBezTo>
                    <a:pt x="1012" y="3214"/>
                    <a:pt x="1174" y="3166"/>
                    <a:pt x="1314" y="3064"/>
                  </a:cubicBezTo>
                  <a:lnTo>
                    <a:pt x="1345" y="3033"/>
                  </a:lnTo>
                  <a:cubicBezTo>
                    <a:pt x="1558" y="2850"/>
                    <a:pt x="1650" y="2575"/>
                    <a:pt x="1620" y="2331"/>
                  </a:cubicBezTo>
                  <a:lnTo>
                    <a:pt x="1620" y="2331"/>
                  </a:lnTo>
                  <a:cubicBezTo>
                    <a:pt x="1703" y="2358"/>
                    <a:pt x="1786" y="2371"/>
                    <a:pt x="1867" y="2371"/>
                  </a:cubicBezTo>
                  <a:cubicBezTo>
                    <a:pt x="2313" y="2371"/>
                    <a:pt x="2675" y="1967"/>
                    <a:pt x="2597" y="1475"/>
                  </a:cubicBezTo>
                  <a:lnTo>
                    <a:pt x="2597" y="1475"/>
                  </a:lnTo>
                  <a:cubicBezTo>
                    <a:pt x="2682" y="1504"/>
                    <a:pt x="2767" y="1517"/>
                    <a:pt x="2850" y="1517"/>
                  </a:cubicBezTo>
                  <a:cubicBezTo>
                    <a:pt x="3033" y="1517"/>
                    <a:pt x="3204" y="1449"/>
                    <a:pt x="3330" y="1322"/>
                  </a:cubicBezTo>
                  <a:lnTo>
                    <a:pt x="3391" y="1292"/>
                  </a:lnTo>
                  <a:cubicBezTo>
                    <a:pt x="3877" y="733"/>
                    <a:pt x="3397" y="0"/>
                    <a:pt x="28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7" name="Google Shape;2351;p68"/>
            <p:cNvSpPr/>
            <p:nvPr/>
          </p:nvSpPr>
          <p:spPr>
            <a:xfrm>
              <a:off x="7175295" y="3335683"/>
              <a:ext cx="644848" cy="497726"/>
            </a:xfrm>
            <a:custGeom>
              <a:avLst/>
              <a:gdLst/>
              <a:ahLst/>
              <a:cxnLst/>
              <a:rect l="l" t="t" r="r" b="b"/>
              <a:pathLst>
                <a:path w="3524" h="2720" extrusionOk="0">
                  <a:moveTo>
                    <a:pt x="3096" y="0"/>
                  </a:moveTo>
                  <a:lnTo>
                    <a:pt x="1569" y="214"/>
                  </a:lnTo>
                  <a:cubicBezTo>
                    <a:pt x="0" y="244"/>
                    <a:pt x="40" y="2567"/>
                    <a:pt x="1570" y="2567"/>
                  </a:cubicBezTo>
                  <a:cubicBezTo>
                    <a:pt x="1590" y="2567"/>
                    <a:pt x="1610" y="2567"/>
                    <a:pt x="1630" y="2566"/>
                  </a:cubicBezTo>
                  <a:lnTo>
                    <a:pt x="3157" y="2719"/>
                  </a:lnTo>
                  <a:lnTo>
                    <a:pt x="3157" y="2658"/>
                  </a:lnTo>
                  <a:cubicBezTo>
                    <a:pt x="3157" y="2383"/>
                    <a:pt x="3279" y="2139"/>
                    <a:pt x="3524" y="2016"/>
                  </a:cubicBezTo>
                  <a:cubicBezTo>
                    <a:pt x="3279" y="1864"/>
                    <a:pt x="3126" y="1619"/>
                    <a:pt x="3126" y="1375"/>
                  </a:cubicBezTo>
                  <a:cubicBezTo>
                    <a:pt x="3126" y="1100"/>
                    <a:pt x="3249" y="856"/>
                    <a:pt x="3493" y="703"/>
                  </a:cubicBezTo>
                  <a:cubicBezTo>
                    <a:pt x="3249" y="550"/>
                    <a:pt x="3096" y="306"/>
                    <a:pt x="3096" y="61"/>
                  </a:cubicBezTo>
                  <a:lnTo>
                    <a:pt x="309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8" name="Google Shape;2352;p68"/>
            <p:cNvSpPr/>
            <p:nvPr/>
          </p:nvSpPr>
          <p:spPr>
            <a:xfrm>
              <a:off x="7741632" y="3201555"/>
              <a:ext cx="307785" cy="764156"/>
            </a:xfrm>
            <a:custGeom>
              <a:avLst/>
              <a:gdLst/>
              <a:ahLst/>
              <a:cxnLst/>
              <a:rect l="l" t="t" r="r" b="b"/>
              <a:pathLst>
                <a:path w="1682" h="4176" extrusionOk="0">
                  <a:moveTo>
                    <a:pt x="765" y="0"/>
                  </a:moveTo>
                  <a:cubicBezTo>
                    <a:pt x="337" y="0"/>
                    <a:pt x="1" y="336"/>
                    <a:pt x="1" y="733"/>
                  </a:cubicBezTo>
                  <a:lnTo>
                    <a:pt x="1" y="794"/>
                  </a:lnTo>
                  <a:cubicBezTo>
                    <a:pt x="1" y="1039"/>
                    <a:pt x="154" y="1314"/>
                    <a:pt x="368" y="1436"/>
                  </a:cubicBezTo>
                  <a:cubicBezTo>
                    <a:pt x="154" y="1589"/>
                    <a:pt x="1" y="1833"/>
                    <a:pt x="31" y="2108"/>
                  </a:cubicBezTo>
                  <a:cubicBezTo>
                    <a:pt x="31" y="2352"/>
                    <a:pt x="184" y="2597"/>
                    <a:pt x="398" y="2749"/>
                  </a:cubicBezTo>
                  <a:cubicBezTo>
                    <a:pt x="184" y="2872"/>
                    <a:pt x="31" y="3116"/>
                    <a:pt x="62" y="3391"/>
                  </a:cubicBezTo>
                  <a:lnTo>
                    <a:pt x="62" y="3452"/>
                  </a:lnTo>
                  <a:cubicBezTo>
                    <a:pt x="91" y="3944"/>
                    <a:pt x="449" y="4176"/>
                    <a:pt x="812" y="4176"/>
                  </a:cubicBezTo>
                  <a:cubicBezTo>
                    <a:pt x="1214" y="4176"/>
                    <a:pt x="1622" y="3891"/>
                    <a:pt x="1589" y="3360"/>
                  </a:cubicBezTo>
                  <a:cubicBezTo>
                    <a:pt x="1589" y="3238"/>
                    <a:pt x="1559" y="3116"/>
                    <a:pt x="1498" y="3024"/>
                  </a:cubicBezTo>
                  <a:cubicBezTo>
                    <a:pt x="1406" y="2902"/>
                    <a:pt x="1315" y="2780"/>
                    <a:pt x="1192" y="2719"/>
                  </a:cubicBezTo>
                  <a:cubicBezTo>
                    <a:pt x="1681" y="2413"/>
                    <a:pt x="1651" y="1711"/>
                    <a:pt x="1162" y="1405"/>
                  </a:cubicBezTo>
                  <a:cubicBezTo>
                    <a:pt x="1284" y="1344"/>
                    <a:pt x="1376" y="1222"/>
                    <a:pt x="1437" y="1100"/>
                  </a:cubicBezTo>
                  <a:cubicBezTo>
                    <a:pt x="1498" y="978"/>
                    <a:pt x="1528" y="886"/>
                    <a:pt x="1528" y="764"/>
                  </a:cubicBezTo>
                  <a:cubicBezTo>
                    <a:pt x="1498" y="336"/>
                    <a:pt x="1162" y="0"/>
                    <a:pt x="7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9" name="Google Shape;2353;p68"/>
            <p:cNvSpPr/>
            <p:nvPr/>
          </p:nvSpPr>
          <p:spPr>
            <a:xfrm>
              <a:off x="4322562" y="1373166"/>
              <a:ext cx="819967" cy="324986"/>
            </a:xfrm>
            <a:custGeom>
              <a:avLst/>
              <a:gdLst/>
              <a:ahLst/>
              <a:cxnLst/>
              <a:rect l="l" t="t" r="r" b="b"/>
              <a:pathLst>
                <a:path w="4481" h="1776" extrusionOk="0">
                  <a:moveTo>
                    <a:pt x="3654" y="1"/>
                  </a:moveTo>
                  <a:cubicBezTo>
                    <a:pt x="3634" y="1"/>
                    <a:pt x="3615" y="1"/>
                    <a:pt x="3595" y="3"/>
                  </a:cubicBezTo>
                  <a:cubicBezTo>
                    <a:pt x="3473" y="3"/>
                    <a:pt x="3351" y="64"/>
                    <a:pt x="3259" y="125"/>
                  </a:cubicBezTo>
                  <a:cubicBezTo>
                    <a:pt x="3137" y="186"/>
                    <a:pt x="3045" y="308"/>
                    <a:pt x="2984" y="430"/>
                  </a:cubicBezTo>
                  <a:cubicBezTo>
                    <a:pt x="2832" y="223"/>
                    <a:pt x="2604" y="122"/>
                    <a:pt x="2378" y="122"/>
                  </a:cubicBezTo>
                  <a:cubicBezTo>
                    <a:pt x="2105" y="122"/>
                    <a:pt x="1835" y="269"/>
                    <a:pt x="1701" y="553"/>
                  </a:cubicBezTo>
                  <a:cubicBezTo>
                    <a:pt x="1609" y="430"/>
                    <a:pt x="1487" y="339"/>
                    <a:pt x="1365" y="278"/>
                  </a:cubicBezTo>
                  <a:cubicBezTo>
                    <a:pt x="1279" y="256"/>
                    <a:pt x="1192" y="235"/>
                    <a:pt x="1106" y="235"/>
                  </a:cubicBezTo>
                  <a:cubicBezTo>
                    <a:pt x="1070" y="235"/>
                    <a:pt x="1034" y="238"/>
                    <a:pt x="998" y="247"/>
                  </a:cubicBezTo>
                  <a:cubicBezTo>
                    <a:pt x="0" y="277"/>
                    <a:pt x="50" y="1775"/>
                    <a:pt x="1059" y="1775"/>
                  </a:cubicBezTo>
                  <a:cubicBezTo>
                    <a:pt x="1070" y="1775"/>
                    <a:pt x="1080" y="1775"/>
                    <a:pt x="1090" y="1775"/>
                  </a:cubicBezTo>
                  <a:lnTo>
                    <a:pt x="1151" y="1775"/>
                  </a:lnTo>
                  <a:cubicBezTo>
                    <a:pt x="1285" y="1491"/>
                    <a:pt x="1555" y="1344"/>
                    <a:pt x="1828" y="1344"/>
                  </a:cubicBezTo>
                  <a:cubicBezTo>
                    <a:pt x="2054" y="1344"/>
                    <a:pt x="2282" y="1445"/>
                    <a:pt x="2434" y="1652"/>
                  </a:cubicBezTo>
                  <a:cubicBezTo>
                    <a:pt x="2568" y="1368"/>
                    <a:pt x="2848" y="1221"/>
                    <a:pt x="3129" y="1221"/>
                  </a:cubicBezTo>
                  <a:cubicBezTo>
                    <a:pt x="3362" y="1221"/>
                    <a:pt x="3595" y="1322"/>
                    <a:pt x="3748" y="1530"/>
                  </a:cubicBezTo>
                  <a:lnTo>
                    <a:pt x="3809" y="1530"/>
                  </a:lnTo>
                  <a:cubicBezTo>
                    <a:pt x="4206" y="1469"/>
                    <a:pt x="4481" y="1103"/>
                    <a:pt x="4420" y="705"/>
                  </a:cubicBezTo>
                  <a:cubicBezTo>
                    <a:pt x="4391" y="297"/>
                    <a:pt x="4056" y="1"/>
                    <a:pt x="36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40" name="Oval 39"/>
          <p:cNvSpPr/>
          <p:nvPr/>
        </p:nvSpPr>
        <p:spPr>
          <a:xfrm>
            <a:off x="167105" y="4303934"/>
            <a:ext cx="324613" cy="316182"/>
          </a:xfrm>
          <a:prstGeom prst="ellipse">
            <a:avLst/>
          </a:prstGeom>
          <a:solidFill>
            <a:schemeClr val="accent4">
              <a:lumMod val="25000"/>
            </a:schemeClr>
          </a:solidFill>
          <a:ln>
            <a:solidFill>
              <a:schemeClr val="accent4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DFD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sp>
        <p:nvSpPr>
          <p:cNvPr id="41" name="Rectangle 40"/>
          <p:cNvSpPr/>
          <p:nvPr/>
        </p:nvSpPr>
        <p:spPr>
          <a:xfrm>
            <a:off x="156604" y="267465"/>
            <a:ext cx="1112002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kiến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sao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44" name="PA_图片 11">
            <a:hlinkClick r:id="rId4" action="ppaction://hlinksldjump"/>
            <a:extLst>
              <a:ext uri="{FF2B5EF4-FFF2-40B4-BE49-F238E27FC236}">
                <a16:creationId xmlns:a16="http://schemas.microsoft.com/office/drawing/2014/main" id="{708C517F-72B9-4C02-A8BE-32A8350AED9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50605" y="67645"/>
            <a:ext cx="846607" cy="846607"/>
          </a:xfrm>
          <a:prstGeom prst="rect">
            <a:avLst/>
          </a:prstGeom>
        </p:spPr>
      </p:pic>
      <p:sp>
        <p:nvSpPr>
          <p:cNvPr id="45" name="Rounded Rectangle 44"/>
          <p:cNvSpPr/>
          <p:nvPr/>
        </p:nvSpPr>
        <p:spPr>
          <a:xfrm>
            <a:off x="5512980" y="1267904"/>
            <a:ext cx="6143555" cy="1464231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tán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kiến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Hà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5254167" y="2795951"/>
            <a:ext cx="7195673" cy="2553891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=&gt; </a:t>
            </a:r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ì chúng ta cần học hỏi từ tất cả mọi người xung quanh, miễn là ở họ có những điều hay đáng để ta học hỏi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2B2A3CF-27C7-4B3E-88DE-5025D1A551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7453" y="1305416"/>
            <a:ext cx="3764778" cy="3786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788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/>
      <p:bldP spid="45" grpId="0"/>
      <p:bldP spid="4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4">
            <a:extLst>
              <a:ext uri="{FF2B5EF4-FFF2-40B4-BE49-F238E27FC236}">
                <a16:creationId xmlns:a16="http://schemas.microsoft.com/office/drawing/2014/main" id="{872A8366-5DEB-4283-BA79-3A72D140085E}"/>
              </a:ext>
            </a:extLst>
          </p:cNvPr>
          <p:cNvSpPr txBox="1"/>
          <p:nvPr/>
        </p:nvSpPr>
        <p:spPr>
          <a:xfrm>
            <a:off x="486888" y="490636"/>
            <a:ext cx="1099655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vi-VN" altLang="zh-CN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 đồng tình hay không đồng tình với thái độ hay hành vi của bạn nào trong các tranh dưới đây? Vì sao?</a:t>
            </a:r>
            <a:endParaRPr lang="en-US" altLang="zh-CN" sz="32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7955CF8-A079-44E0-BB06-F5F57055FA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8073" y="4203865"/>
            <a:ext cx="6053928" cy="26541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2C631281-F3B6-45BA-84B8-F1B5F97EC7EC}"/>
              </a:ext>
            </a:extLst>
          </p:cNvPr>
          <p:cNvGrpSpPr/>
          <p:nvPr/>
        </p:nvGrpSpPr>
        <p:grpSpPr>
          <a:xfrm>
            <a:off x="1131692" y="4626693"/>
            <a:ext cx="4278451" cy="2175001"/>
            <a:chOff x="892354" y="3758439"/>
            <a:chExt cx="4278451" cy="2175001"/>
          </a:xfrm>
        </p:grpSpPr>
        <p:pic>
          <p:nvPicPr>
            <p:cNvPr id="16" name="Picture 9">
              <a:extLst>
                <a:ext uri="{FF2B5EF4-FFF2-40B4-BE49-F238E27FC236}">
                  <a16:creationId xmlns:a16="http://schemas.microsoft.com/office/drawing/2014/main" id="{623D3B9D-3214-4AC8-B68F-0D28C61CA68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4C5CDF32-DEFC-47F0-BC68-8779EC5B712B}"/>
                </a:ext>
              </a:extLst>
            </p:cNvPr>
            <p:cNvSpPr/>
            <p:nvPr/>
          </p:nvSpPr>
          <p:spPr>
            <a:xfrm>
              <a:off x="1442720" y="5405120"/>
              <a:ext cx="3169920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4</a:t>
              </a: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3DE11D21-7425-4590-B4A7-96024F3CEE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1939" y="1889740"/>
            <a:ext cx="6137630" cy="2465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64946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  <p:extLst>
    <p:ext uri="{E180D4A7-C9FB-4DFB-919C-405C955672EB}">
      <p14:showEvtLst xmlns:p14="http://schemas.microsoft.com/office/powerpoint/2010/main">
        <p14:playEvt time="0" objId="30"/>
      </p14:showEvt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iết kế chưa có tên">
            <a:hlinkClick r:id="" action="ppaction://media"/>
            <a:extLst>
              <a:ext uri="{FF2B5EF4-FFF2-40B4-BE49-F238E27FC236}">
                <a16:creationId xmlns:a16="http://schemas.microsoft.com/office/drawing/2014/main" id="{1BF84FD3-9FC1-875F-9D75-5BA845BC175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53871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reate_a_3d_202510111730_atui1">
            <a:hlinkClick r:id="" action="ppaction://media"/>
            <a:extLst>
              <a:ext uri="{FF2B5EF4-FFF2-40B4-BE49-F238E27FC236}">
                <a16:creationId xmlns:a16="http://schemas.microsoft.com/office/drawing/2014/main" id="{E41B7CB8-912D-102B-3EE5-779F61460BF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67509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39612" y="2128100"/>
            <a:ext cx="5877496" cy="791198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32706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peech Bubble: Rectangle with Corners Rounded 4">
            <a:extLst>
              <a:ext uri="{FF2B5EF4-FFF2-40B4-BE49-F238E27FC236}">
                <a16:creationId xmlns:a16="http://schemas.microsoft.com/office/drawing/2014/main" id="{2C2EDFC8-A331-4405-860B-9E6BAB28058A}"/>
              </a:ext>
            </a:extLst>
          </p:cNvPr>
          <p:cNvSpPr/>
          <p:nvPr/>
        </p:nvSpPr>
        <p:spPr>
          <a:xfrm flipH="1">
            <a:off x="5735782" y="1849547"/>
            <a:ext cx="6056414" cy="3130226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Không đồng tình, vì bạn nhỏ chưa ham học hỏi, ngại khó và không chịu quan sát cách làm từ mẹ để làm theo.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7961E2FF-DA56-4983-B90B-21B443AB73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449" y="2039552"/>
            <a:ext cx="5001456" cy="339934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E5CAEC28-4FED-490F-B819-308B59D338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4436" y="470928"/>
            <a:ext cx="7010400" cy="943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58828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  <p:extLst>
    <p:ext uri="{E180D4A7-C9FB-4DFB-919C-405C955672EB}">
      <p14:showEvtLst xmlns:p14="http://schemas.microsoft.com/office/powerpoint/2010/main">
        <p14:playEvt time="0" objId="30"/>
      </p14:showEvt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peech Bubble: Rectangle with Corners Rounded 4">
            <a:extLst>
              <a:ext uri="{FF2B5EF4-FFF2-40B4-BE49-F238E27FC236}">
                <a16:creationId xmlns:a16="http://schemas.microsoft.com/office/drawing/2014/main" id="{2C2EDFC8-A331-4405-860B-9E6BAB28058A}"/>
              </a:ext>
            </a:extLst>
          </p:cNvPr>
          <p:cNvSpPr/>
          <p:nvPr/>
        </p:nvSpPr>
        <p:spPr>
          <a:xfrm flipH="1">
            <a:off x="5058888" y="1849547"/>
            <a:ext cx="6733308" cy="3402075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Không đồng tình, bạn chưa ham học hỏi vì ngại hỏi người khác về những điều mình chưa biết, như vậy sẽ khó có thể tiến bộ được.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E5CAEC28-4FED-490F-B819-308B59D338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4436" y="470928"/>
            <a:ext cx="7010400" cy="94370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4A6A7C3-4EC5-4740-8F95-146F66911C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1664" y="1933203"/>
            <a:ext cx="3467224" cy="4112845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4DC7C9CB-C642-4533-B4FC-75A815F3E172}"/>
              </a:ext>
            </a:extLst>
          </p:cNvPr>
          <p:cNvSpPr/>
          <p:nvPr/>
        </p:nvSpPr>
        <p:spPr>
          <a:xfrm>
            <a:off x="1270660" y="1638795"/>
            <a:ext cx="617517" cy="58189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29315626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  <p:extLst>
    <p:ext uri="{E180D4A7-C9FB-4DFB-919C-405C955672EB}">
      <p14:showEvtLst xmlns:p14="http://schemas.microsoft.com/office/powerpoint/2010/main">
        <p14:playEvt time="0" objId="30"/>
      </p14:showEvt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peech Bubble: Rectangle with Corners Rounded 4">
            <a:extLst>
              <a:ext uri="{FF2B5EF4-FFF2-40B4-BE49-F238E27FC236}">
                <a16:creationId xmlns:a16="http://schemas.microsoft.com/office/drawing/2014/main" id="{2C2EDFC8-A331-4405-860B-9E6BAB28058A}"/>
              </a:ext>
            </a:extLst>
          </p:cNvPr>
          <p:cNvSpPr/>
          <p:nvPr/>
        </p:nvSpPr>
        <p:spPr>
          <a:xfrm flipH="1">
            <a:off x="5041557" y="1849547"/>
            <a:ext cx="6759146" cy="3253794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Đồng tình, bạn nhỏ ham học hỏi vì đã dùng tiền lì xì để mua sách để đọc và khám phá thế giới xung quanh.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E5CAEC28-4FED-490F-B819-308B59D338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4436" y="470928"/>
            <a:ext cx="7010400" cy="94370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EEF1EF0-6716-4AAF-97C0-80DB3870C5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822" y="1755439"/>
            <a:ext cx="4241459" cy="3745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01815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  <p:extLst>
    <p:ext uri="{E180D4A7-C9FB-4DFB-919C-405C955672EB}">
      <p14:showEvtLst xmlns:p14="http://schemas.microsoft.com/office/powerpoint/2010/main">
        <p14:playEvt time="0" objId="30"/>
      </p14:showEvt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peech Bubble: Rectangle with Corners Rounded 4">
            <a:extLst>
              <a:ext uri="{FF2B5EF4-FFF2-40B4-BE49-F238E27FC236}">
                <a16:creationId xmlns:a16="http://schemas.microsoft.com/office/drawing/2014/main" id="{2C2EDFC8-A331-4405-860B-9E6BAB28058A}"/>
              </a:ext>
            </a:extLst>
          </p:cNvPr>
          <p:cNvSpPr/>
          <p:nvPr/>
        </p:nvSpPr>
        <p:spPr>
          <a:xfrm flipH="1">
            <a:off x="5735782" y="1849547"/>
            <a:ext cx="6056414" cy="2948083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Đồng tình, bạn nhỏ là người ham học hỏi vì luôn chủ động giao lưu, học hỏi từ các bạn khác.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E5CAEC28-4FED-490F-B819-308B59D338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4436" y="470928"/>
            <a:ext cx="7010400" cy="94370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5C1D941-9313-467C-A961-C1E99391B5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747" y="1791812"/>
            <a:ext cx="4521906" cy="3492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34053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  <p:extLst>
    <p:ext uri="{E180D4A7-C9FB-4DFB-919C-405C955672EB}">
      <p14:showEvtLst xmlns:p14="http://schemas.microsoft.com/office/powerpoint/2010/main">
        <p14:playEvt time="0" objId="30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5">
            <a:extLst>
              <a:ext uri="{FF2B5EF4-FFF2-40B4-BE49-F238E27FC236}">
                <a16:creationId xmlns:a16="http://schemas.microsoft.com/office/drawing/2014/main" id="{10BD97C3-9F24-449C-BB98-F8F21E76EC86}"/>
              </a:ext>
            </a:extLst>
          </p:cNvPr>
          <p:cNvSpPr/>
          <p:nvPr/>
        </p:nvSpPr>
        <p:spPr>
          <a:xfrm>
            <a:off x="105468" y="250193"/>
            <a:ext cx="11700452" cy="1172207"/>
          </a:xfrm>
          <a:prstGeom prst="roundRect">
            <a:avLst/>
          </a:prstGeom>
          <a:solidFill>
            <a:srgbClr val="00B0F0">
              <a:alpha val="77000"/>
            </a:srgbClr>
          </a:solidFill>
          <a:ln w="60325" cmpd="thickThin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7" name="Text Box 10">
            <a:extLst>
              <a:ext uri="{FF2B5EF4-FFF2-40B4-BE49-F238E27FC236}">
                <a16:creationId xmlns:a16="http://schemas.microsoft.com/office/drawing/2014/main" id="{61F7DDDC-2CDB-4880-8E02-4247DF1AAF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94289" y="399728"/>
            <a:ext cx="1209996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algn="ctr" eaLnBrk="1" hangingPunct="1"/>
            <a:r>
              <a:rPr lang="en-US" sz="4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1. </a:t>
            </a:r>
            <a:r>
              <a:rPr lang="en-US" sz="4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Nêu</a:t>
            </a:r>
            <a:r>
              <a:rPr lang="en-US" sz="4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những</a:t>
            </a:r>
            <a:r>
              <a:rPr lang="en-US" sz="4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biểu</a:t>
            </a:r>
            <a:r>
              <a:rPr lang="en-US" sz="4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hiện</a:t>
            </a:r>
            <a:r>
              <a:rPr lang="en-US" sz="4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của</a:t>
            </a:r>
            <a:r>
              <a:rPr lang="en-US" sz="4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ham </a:t>
            </a:r>
            <a:r>
              <a:rPr lang="en-US" sz="4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học</a:t>
            </a:r>
            <a:r>
              <a:rPr lang="en-US" sz="4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hỏi</a:t>
            </a:r>
            <a:endParaRPr lang="en-US" sz="44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6B0E193-06F7-4BC7-948C-4B124BF1C166}"/>
              </a:ext>
            </a:extLst>
          </p:cNvPr>
          <p:cNvSpPr/>
          <p:nvPr/>
        </p:nvSpPr>
        <p:spPr>
          <a:xfrm>
            <a:off x="801876" y="1694687"/>
            <a:ext cx="10307633" cy="4524315"/>
          </a:xfrm>
          <a:prstGeom prst="rect">
            <a:avLst/>
          </a:prstGeom>
          <a:solidFill>
            <a:schemeClr val="bg1"/>
          </a:solidFill>
          <a:ln w="57150">
            <a:solidFill>
              <a:srgbClr val="002060"/>
            </a:solidFill>
            <a:prstDash val="dashDot"/>
          </a:ln>
        </p:spPr>
        <p:txBody>
          <a:bodyPr wrap="square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srgbClr val="D6009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 giấu dốt</a:t>
            </a:r>
            <a:endParaRPr lang="en-US" sz="3600" dirty="0">
              <a:solidFill>
                <a:srgbClr val="D60093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D6009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  <a:r>
              <a:rPr lang="vi-VN" sz="3600" dirty="0">
                <a:solidFill>
                  <a:srgbClr val="D6009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ẵn sàng học hỏi người khác về những điều mình chưa biết</a:t>
            </a:r>
            <a:endParaRPr lang="en-US" sz="3600" dirty="0">
              <a:solidFill>
                <a:srgbClr val="D60093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D6009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vi-VN" sz="3600" dirty="0">
                <a:solidFill>
                  <a:srgbClr val="D6009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hăm đọc sách để mở rộng sự hiểu biết;</a:t>
            </a:r>
            <a:endParaRPr lang="en-US" sz="3600" dirty="0">
              <a:solidFill>
                <a:srgbClr val="D60093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D6009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  <a:r>
              <a:rPr lang="vi-VN" sz="3600" dirty="0">
                <a:solidFill>
                  <a:srgbClr val="D6009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ích cực tham gia hoạt động nhóm để học hỏi từ các bạn</a:t>
            </a:r>
            <a:endParaRPr lang="en-US" sz="3600" dirty="0">
              <a:solidFill>
                <a:srgbClr val="D60093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D6009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  <a:r>
              <a:rPr lang="vi-VN" sz="3600" dirty="0">
                <a:solidFill>
                  <a:srgbClr val="D6009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hích tìm hiểu và đặt câu hỏi về mọi thứ xung quanh ...</a:t>
            </a:r>
          </a:p>
        </p:txBody>
      </p:sp>
    </p:spTree>
    <p:extLst>
      <p:ext uri="{BB962C8B-B14F-4D97-AF65-F5344CB8AC3E}">
        <p14:creationId xmlns:p14="http://schemas.microsoft.com/office/powerpoint/2010/main" val="342578776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 animBg="1"/>
    </p:bldLst>
  </p:timing>
  <p:extLst>
    <p:ext uri="{E180D4A7-C9FB-4DFB-919C-405C955672EB}">
      <p14:showEvtLst xmlns:p14="http://schemas.microsoft.com/office/powerpoint/2010/main">
        <p14:playEvt time="0" objId="30"/>
      </p14:showEvt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4">
            <a:extLst>
              <a:ext uri="{FF2B5EF4-FFF2-40B4-BE49-F238E27FC236}">
                <a16:creationId xmlns:a16="http://schemas.microsoft.com/office/drawing/2014/main" id="{75886FCE-BA42-D8B0-A9F4-3AD05A5EA64C}"/>
              </a:ext>
            </a:extLst>
          </p:cNvPr>
          <p:cNvSpPr txBox="1"/>
          <p:nvPr/>
        </p:nvSpPr>
        <p:spPr>
          <a:xfrm>
            <a:off x="475012" y="716267"/>
            <a:ext cx="109965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 </a:t>
            </a:r>
            <a:r>
              <a:rPr lang="en-US" altLang="zh-CN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altLang="zh-C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US" altLang="zh-C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altLang="zh-C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altLang="zh-C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altLang="zh-C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altLang="zh-C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altLang="zh-C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huống</a:t>
            </a:r>
            <a:r>
              <a:rPr lang="en-US" altLang="zh-C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altLang="zh-C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3335266-E084-9520-0852-4D3E75B85A3B}"/>
              </a:ext>
            </a:extLst>
          </p:cNvPr>
          <p:cNvGrpSpPr/>
          <p:nvPr/>
        </p:nvGrpSpPr>
        <p:grpSpPr>
          <a:xfrm>
            <a:off x="380010" y="2380692"/>
            <a:ext cx="10711543" cy="2725698"/>
            <a:chOff x="380010" y="2380692"/>
            <a:chExt cx="10711543" cy="2725698"/>
          </a:xfrm>
        </p:grpSpPr>
        <p:sp>
          <p:nvSpPr>
            <p:cNvPr id="4" name="Flowchart: Data 3">
              <a:extLst>
                <a:ext uri="{FF2B5EF4-FFF2-40B4-BE49-F238E27FC236}">
                  <a16:creationId xmlns:a16="http://schemas.microsoft.com/office/drawing/2014/main" id="{1A1AD0E8-4030-A169-379A-550DEA61301F}"/>
                </a:ext>
              </a:extLst>
            </p:cNvPr>
            <p:cNvSpPr/>
            <p:nvPr/>
          </p:nvSpPr>
          <p:spPr>
            <a:xfrm>
              <a:off x="380010" y="2380692"/>
              <a:ext cx="5715990" cy="2683824"/>
            </a:xfrm>
            <a:prstGeom prst="flowChartInputOutpu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260C50E-9ED8-61E9-6ECF-E0CD98EC0C49}"/>
                </a:ext>
              </a:extLst>
            </p:cNvPr>
            <p:cNvSpPr txBox="1"/>
            <p:nvPr/>
          </p:nvSpPr>
          <p:spPr>
            <a:xfrm>
              <a:off x="1408670" y="2551845"/>
              <a:ext cx="3855308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2. </a:t>
              </a:r>
              <a:r>
                <a:rPr lang="en-US" sz="3200" b="1" dirty="0" err="1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3200" b="1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giờ</a:t>
              </a:r>
              <a:r>
                <a:rPr lang="en-US" sz="3200" b="1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học</a:t>
              </a:r>
              <a:r>
                <a:rPr lang="en-US" sz="3200" b="1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200" b="1" dirty="0" err="1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3200" b="1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3200" b="1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điều</a:t>
              </a:r>
              <a:r>
                <a:rPr lang="en-US" sz="3200" b="1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thắc</a:t>
              </a:r>
              <a:r>
                <a:rPr lang="en-US" sz="3200" b="1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mắc</a:t>
              </a:r>
              <a:r>
                <a:rPr lang="en-US" sz="3200" b="1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muốn</a:t>
              </a:r>
              <a:r>
                <a:rPr lang="en-US" sz="3200" b="1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hỏi</a:t>
              </a:r>
              <a:r>
                <a:rPr lang="en-US" sz="3200" b="1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cô</a:t>
              </a:r>
              <a:r>
                <a:rPr lang="en-US" sz="3200" b="1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giáo</a:t>
              </a:r>
              <a:r>
                <a:rPr lang="en-US" sz="3200" b="1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nhưng</a:t>
              </a:r>
              <a:r>
                <a:rPr lang="en-US" sz="3200" b="1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đã</a:t>
              </a:r>
              <a:r>
                <a:rPr lang="en-US" sz="3200" b="1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hết</a:t>
              </a:r>
              <a:r>
                <a:rPr lang="en-US" sz="3200" b="1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giờ</a:t>
              </a:r>
              <a:r>
                <a:rPr lang="en-US" sz="3200" b="1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EC8B795-7680-EEB1-C0C0-4DE23421931F}"/>
                </a:ext>
              </a:extLst>
            </p:cNvPr>
            <p:cNvSpPr txBox="1"/>
            <p:nvPr/>
          </p:nvSpPr>
          <p:spPr>
            <a:xfrm>
              <a:off x="6662057" y="2551845"/>
              <a:ext cx="442949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endParaRPr lang="en-US" sz="32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70CB3BF4-2727-F6AE-53A5-48E1BFD62974}"/>
              </a:ext>
            </a:extLst>
          </p:cNvPr>
          <p:cNvGrpSpPr/>
          <p:nvPr/>
        </p:nvGrpSpPr>
        <p:grpSpPr>
          <a:xfrm>
            <a:off x="6412674" y="2422566"/>
            <a:ext cx="5399315" cy="2683824"/>
            <a:chOff x="6412674" y="2422566"/>
            <a:chExt cx="5399315" cy="2683824"/>
          </a:xfrm>
          <a:solidFill>
            <a:srgbClr val="002060"/>
          </a:solidFill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051F37A6-F682-987A-2BD7-77F14AFD8841}"/>
                </a:ext>
              </a:extLst>
            </p:cNvPr>
            <p:cNvSpPr/>
            <p:nvPr/>
          </p:nvSpPr>
          <p:spPr>
            <a:xfrm>
              <a:off x="6412674" y="2422566"/>
              <a:ext cx="5399315" cy="2683824"/>
            </a:xfrm>
            <a:prstGeom prst="roundRect">
              <a:avLst/>
            </a:prstGeom>
            <a:grpFill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95B351A-2ED1-C487-05C9-24B59FD41F1D}"/>
                </a:ext>
              </a:extLst>
            </p:cNvPr>
            <p:cNvSpPr txBox="1"/>
            <p:nvPr/>
          </p:nvSpPr>
          <p:spPr>
            <a:xfrm>
              <a:off x="6518528" y="2509971"/>
              <a:ext cx="5187605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2. </a:t>
              </a:r>
              <a:r>
                <a:rPr lang="en-US" sz="3200" dirty="0" err="1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3200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rất</a:t>
              </a:r>
              <a:r>
                <a:rPr lang="en-US" sz="3200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thích</a:t>
              </a:r>
              <a:r>
                <a:rPr lang="en-US" sz="3200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học</a:t>
              </a:r>
              <a:r>
                <a:rPr lang="en-US" sz="3200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Toán</a:t>
              </a:r>
              <a:r>
                <a:rPr lang="en-US" sz="3200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US" sz="3200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3200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lang="en-US" sz="3200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3200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tiền</a:t>
              </a:r>
              <a:r>
                <a:rPr lang="en-US" sz="3200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3200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mua</a:t>
              </a:r>
              <a:r>
                <a:rPr lang="en-US" sz="3200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sách</a:t>
              </a:r>
              <a:r>
                <a:rPr lang="en-US" sz="3200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tham</a:t>
              </a:r>
              <a:r>
                <a:rPr lang="en-US" sz="3200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khảo</a:t>
              </a:r>
              <a:r>
                <a:rPr lang="en-US" sz="3200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3200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tìm</a:t>
              </a:r>
              <a:r>
                <a:rPr lang="en-US" sz="3200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hiểu</a:t>
              </a:r>
              <a:r>
                <a:rPr lang="en-US" sz="3200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thêm</a:t>
              </a:r>
              <a:r>
                <a:rPr lang="en-US" sz="3200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về</a:t>
              </a:r>
              <a:r>
                <a:rPr lang="en-US" sz="3200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200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sz="3200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toán</a:t>
              </a:r>
              <a:r>
                <a:rPr lang="en-US" sz="3200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hay.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6009239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A4522DB5-6C5D-4091-BB26-E9F3C1AF4C62}"/>
              </a:ext>
            </a:extLst>
          </p:cNvPr>
          <p:cNvGrpSpPr/>
          <p:nvPr/>
        </p:nvGrpSpPr>
        <p:grpSpPr>
          <a:xfrm>
            <a:off x="927979" y="2790702"/>
            <a:ext cx="4926555" cy="2869606"/>
            <a:chOff x="892354" y="3758439"/>
            <a:chExt cx="4278451" cy="2175001"/>
          </a:xfrm>
        </p:grpSpPr>
        <p:pic>
          <p:nvPicPr>
            <p:cNvPr id="20" name="Picture 9">
              <a:extLst>
                <a:ext uri="{FF2B5EF4-FFF2-40B4-BE49-F238E27FC236}">
                  <a16:creationId xmlns:a16="http://schemas.microsoft.com/office/drawing/2014/main" id="{0721F7F8-F51E-4FB6-80FD-9E8A73C2819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5D1942EC-31CD-46F7-9F50-0D29EE59A6D2}"/>
                </a:ext>
              </a:extLst>
            </p:cNvPr>
            <p:cNvSpPr/>
            <p:nvPr/>
          </p:nvSpPr>
          <p:spPr>
            <a:xfrm>
              <a:off x="1442720" y="5405120"/>
              <a:ext cx="3169920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4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569B230-8585-4A83-9A3F-C75B66C2E63F}"/>
              </a:ext>
            </a:extLst>
          </p:cNvPr>
          <p:cNvGrpSpPr/>
          <p:nvPr/>
        </p:nvGrpSpPr>
        <p:grpSpPr>
          <a:xfrm>
            <a:off x="3203035" y="1401289"/>
            <a:ext cx="8310088" cy="1210918"/>
            <a:chOff x="4144021" y="1484380"/>
            <a:chExt cx="7574794" cy="4840220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BA73A31F-8F19-44F9-911D-D363BB4A04FF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25" name="Rectangle: Diagonal Corners Rounded 24">
                <a:extLst>
                  <a:ext uri="{FF2B5EF4-FFF2-40B4-BE49-F238E27FC236}">
                    <a16:creationId xmlns:a16="http://schemas.microsoft.com/office/drawing/2014/main" id="{A5575BEC-AD60-4E3F-BD01-B644F72C76F7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" name="Rectangle: Diagonal Corners Rounded 30">
                <a:extLst>
                  <a:ext uri="{FF2B5EF4-FFF2-40B4-BE49-F238E27FC236}">
                    <a16:creationId xmlns:a16="http://schemas.microsoft.com/office/drawing/2014/main" id="{7053CA40-7655-4140-87D1-0BB7105A67D4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17F8B38F-85F6-4DB9-B8F0-9BD352FFC238}"/>
                </a:ext>
              </a:extLst>
            </p:cNvPr>
            <p:cNvSpPr txBox="1"/>
            <p:nvPr/>
          </p:nvSpPr>
          <p:spPr>
            <a:xfrm>
              <a:off x="4357395" y="1624003"/>
              <a:ext cx="7168930" cy="27408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Sắm</a:t>
              </a:r>
              <a:r>
                <a:rPr lang="en-US" sz="44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vai</a:t>
              </a:r>
              <a:r>
                <a:rPr lang="en-US" sz="44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lên</a:t>
              </a:r>
              <a:r>
                <a:rPr lang="en-US" sz="44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xử</a:t>
              </a:r>
              <a:r>
                <a:rPr lang="en-US" sz="44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lý</a:t>
              </a:r>
              <a:r>
                <a:rPr lang="en-US" sz="44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tình</a:t>
              </a:r>
              <a:r>
                <a:rPr lang="en-US" sz="44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huống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2563667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30"/>
      </p14:showEvtLst>
    </p:ext>
  </p:extLs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98460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CF8AC74-FF3F-4757-A414-95D53D07A440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lum bright="-20000" contrast="40000"/>
          </a:blip>
          <a:stretch>
            <a:fillRect/>
          </a:stretch>
        </p:blipFill>
        <p:spPr>
          <a:xfrm>
            <a:off x="-92598" y="4652731"/>
            <a:ext cx="12721255" cy="23952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56E9308-FCBF-447D-9031-C2E66ADB2B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22816" y="3974202"/>
            <a:ext cx="2242118" cy="286464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14120" y="-34955"/>
            <a:ext cx="5163760" cy="149364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9082" y="3879822"/>
            <a:ext cx="1976668" cy="285694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69D69FC1-B1F2-4C57-8709-4A44708DB38D}"/>
              </a:ext>
            </a:extLst>
          </p:cNvPr>
          <p:cNvGrpSpPr/>
          <p:nvPr/>
        </p:nvGrpSpPr>
        <p:grpSpPr>
          <a:xfrm>
            <a:off x="543697" y="679622"/>
            <a:ext cx="6374287" cy="3136811"/>
            <a:chOff x="3782955" y="2444585"/>
            <a:chExt cx="6429284" cy="2970478"/>
          </a:xfrm>
        </p:grpSpPr>
        <p:pic>
          <p:nvPicPr>
            <p:cNvPr id="9" name="Picture 17">
              <a:extLst>
                <a:ext uri="{FF2B5EF4-FFF2-40B4-BE49-F238E27FC236}">
                  <a16:creationId xmlns:a16="http://schemas.microsoft.com/office/drawing/2014/main" id="{8595B5AC-209D-45CE-8FB8-2904420EC04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3782955" y="2444585"/>
              <a:ext cx="6429284" cy="2970478"/>
            </a:xfrm>
            <a:prstGeom prst="rect">
              <a:avLst/>
            </a:prstGeom>
            <a:effectLst>
              <a:glow rad="127000">
                <a:schemeClr val="accent4">
                  <a:lumMod val="20000"/>
                  <a:lumOff val="80000"/>
                </a:schemeClr>
              </a:glow>
              <a:reflection endPos="0" dist="50800" dir="5400000" sy="-100000" algn="bl" rotWithShape="0"/>
            </a:effectLst>
          </p:spPr>
        </p:pic>
        <p:sp>
          <p:nvSpPr>
            <p:cNvPr id="11" name="Hộp Văn bản 3">
              <a:extLst>
                <a:ext uri="{FF2B5EF4-FFF2-40B4-BE49-F238E27FC236}">
                  <a16:creationId xmlns:a16="http://schemas.microsoft.com/office/drawing/2014/main" id="{568A7BCF-0E87-47FA-9033-791003499B60}"/>
                </a:ext>
              </a:extLst>
            </p:cNvPr>
            <p:cNvSpPr txBox="1"/>
            <p:nvPr/>
          </p:nvSpPr>
          <p:spPr>
            <a:xfrm>
              <a:off x="4149888" y="3053845"/>
              <a:ext cx="5328828" cy="1311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vi-VN" sz="28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Tình huống 1: Em sẽ chọn thời gian khác để hỏi cô giáo, có thể là giờ ra chơi hoặc cuối buổi học.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0C1FE9B-0305-4AA7-8C0F-8DD587166627}"/>
              </a:ext>
            </a:extLst>
          </p:cNvPr>
          <p:cNvGrpSpPr/>
          <p:nvPr/>
        </p:nvGrpSpPr>
        <p:grpSpPr>
          <a:xfrm>
            <a:off x="7042068" y="399554"/>
            <a:ext cx="5355771" cy="3554607"/>
            <a:chOff x="3782955" y="2444585"/>
            <a:chExt cx="6429284" cy="2970478"/>
          </a:xfrm>
        </p:grpSpPr>
        <p:pic>
          <p:nvPicPr>
            <p:cNvPr id="14" name="Picture 17">
              <a:extLst>
                <a:ext uri="{FF2B5EF4-FFF2-40B4-BE49-F238E27FC236}">
                  <a16:creationId xmlns:a16="http://schemas.microsoft.com/office/drawing/2014/main" id="{DAFFB37C-3F9C-472B-95C0-6C6988C6DAE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3782955" y="2444585"/>
              <a:ext cx="6429284" cy="2970478"/>
            </a:xfrm>
            <a:prstGeom prst="rect">
              <a:avLst/>
            </a:prstGeom>
            <a:effectLst>
              <a:glow rad="127000">
                <a:schemeClr val="accent4">
                  <a:lumMod val="20000"/>
                  <a:lumOff val="80000"/>
                </a:schemeClr>
              </a:glow>
              <a:reflection endPos="0" dist="50800" dir="5400000" sy="-100000" algn="bl" rotWithShape="0"/>
            </a:effectLst>
          </p:spPr>
        </p:pic>
        <p:sp>
          <p:nvSpPr>
            <p:cNvPr id="15" name="Hộp Văn bản 3">
              <a:extLst>
                <a:ext uri="{FF2B5EF4-FFF2-40B4-BE49-F238E27FC236}">
                  <a16:creationId xmlns:a16="http://schemas.microsoft.com/office/drawing/2014/main" id="{49ED8E4A-5B9A-4A53-A9E4-9CB69A6483D9}"/>
                </a:ext>
              </a:extLst>
            </p:cNvPr>
            <p:cNvSpPr txBox="1"/>
            <p:nvPr/>
          </p:nvSpPr>
          <p:spPr>
            <a:xfrm>
              <a:off x="4274139" y="3132078"/>
              <a:ext cx="5357913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vi-VN" sz="28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Tình huống 2: Em sẽ tìm đến thư viện của trường để mượn sách tham khảo hoặc mượn của bạn bè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938700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5CD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B378D3A-C795-F559-FB72-EAA29509D2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3D937DD2-9BB2-4C84-ED34-A8CC2B890DCB}"/>
              </a:ext>
            </a:extLst>
          </p:cNvPr>
          <p:cNvGrpSpPr/>
          <p:nvPr/>
        </p:nvGrpSpPr>
        <p:grpSpPr>
          <a:xfrm>
            <a:off x="685801" y="685800"/>
            <a:ext cx="6842859" cy="5486400"/>
            <a:chOff x="0" y="0"/>
            <a:chExt cx="13685718" cy="10972800"/>
          </a:xfrm>
        </p:grpSpPr>
        <p:grpSp>
          <p:nvGrpSpPr>
            <p:cNvPr id="3" name="Group 3">
              <a:extLst>
                <a:ext uri="{FF2B5EF4-FFF2-40B4-BE49-F238E27FC236}">
                  <a16:creationId xmlns:a16="http://schemas.microsoft.com/office/drawing/2014/main" id="{A214625E-36EB-2D26-7855-774B7F7BD453}"/>
                </a:ext>
              </a:extLst>
            </p:cNvPr>
            <p:cNvGrpSpPr/>
            <p:nvPr/>
          </p:nvGrpSpPr>
          <p:grpSpPr>
            <a:xfrm>
              <a:off x="0" y="0"/>
              <a:ext cx="13685718" cy="10972800"/>
              <a:chOff x="0" y="0"/>
              <a:chExt cx="2703352" cy="2167467"/>
            </a:xfrm>
          </p:grpSpPr>
          <p:sp>
            <p:nvSpPr>
              <p:cNvPr id="4" name="Freeform 4">
                <a:extLst>
                  <a:ext uri="{FF2B5EF4-FFF2-40B4-BE49-F238E27FC236}">
                    <a16:creationId xmlns:a16="http://schemas.microsoft.com/office/drawing/2014/main" id="{10C16E08-CE51-E9D0-71D5-EB081B0E7643}"/>
                  </a:ext>
                </a:extLst>
              </p:cNvPr>
              <p:cNvSpPr/>
              <p:nvPr/>
            </p:nvSpPr>
            <p:spPr>
              <a:xfrm>
                <a:off x="0" y="0"/>
                <a:ext cx="2703352" cy="2167467"/>
              </a:xfrm>
              <a:custGeom>
                <a:avLst/>
                <a:gdLst/>
                <a:ahLst/>
                <a:cxnLst/>
                <a:rect l="l" t="t" r="r" b="b"/>
                <a:pathLst>
                  <a:path w="2703352" h="2167467">
                    <a:moveTo>
                      <a:pt x="37713" y="0"/>
                    </a:moveTo>
                    <a:lnTo>
                      <a:pt x="2665639" y="0"/>
                    </a:lnTo>
                    <a:cubicBezTo>
                      <a:pt x="2675641" y="0"/>
                      <a:pt x="2685233" y="3973"/>
                      <a:pt x="2692306" y="11046"/>
                    </a:cubicBezTo>
                    <a:cubicBezTo>
                      <a:pt x="2699378" y="18118"/>
                      <a:pt x="2703352" y="27711"/>
                      <a:pt x="2703352" y="37713"/>
                    </a:cubicBezTo>
                    <a:lnTo>
                      <a:pt x="2703352" y="2129754"/>
                    </a:lnTo>
                    <a:cubicBezTo>
                      <a:pt x="2703352" y="2150582"/>
                      <a:pt x="2686467" y="2167467"/>
                      <a:pt x="2665639" y="2167467"/>
                    </a:cubicBezTo>
                    <a:lnTo>
                      <a:pt x="37713" y="2167467"/>
                    </a:lnTo>
                    <a:cubicBezTo>
                      <a:pt x="16885" y="2167467"/>
                      <a:pt x="0" y="2150582"/>
                      <a:pt x="0" y="2129754"/>
                    </a:cubicBezTo>
                    <a:lnTo>
                      <a:pt x="0" y="37713"/>
                    </a:lnTo>
                    <a:cubicBezTo>
                      <a:pt x="0" y="16885"/>
                      <a:pt x="16885" y="0"/>
                      <a:pt x="37713" y="0"/>
                    </a:cubicBezTo>
                    <a:close/>
                  </a:path>
                </a:pathLst>
              </a:custGeom>
              <a:solidFill>
                <a:srgbClr val="FCFEF1"/>
              </a:solidFill>
              <a:ln w="57150" cap="rnd">
                <a:solidFill>
                  <a:srgbClr val="000000"/>
                </a:solidFill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" name="TextBox 5">
                <a:extLst>
                  <a:ext uri="{FF2B5EF4-FFF2-40B4-BE49-F238E27FC236}">
                    <a16:creationId xmlns:a16="http://schemas.microsoft.com/office/drawing/2014/main" id="{75FC8422-F932-9AD5-2EFA-A3ECE299619B}"/>
                  </a:ext>
                </a:extLst>
              </p:cNvPr>
              <p:cNvSpPr txBox="1"/>
              <p:nvPr/>
            </p:nvSpPr>
            <p:spPr>
              <a:xfrm>
                <a:off x="0" y="-19050"/>
                <a:ext cx="2703352" cy="2186517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ts val="1789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6" name="AutoShape 6">
              <a:extLst>
                <a:ext uri="{FF2B5EF4-FFF2-40B4-BE49-F238E27FC236}">
                  <a16:creationId xmlns:a16="http://schemas.microsoft.com/office/drawing/2014/main" id="{2DAC26E7-6698-A158-F391-D4BBA6EB026B}"/>
                </a:ext>
              </a:extLst>
            </p:cNvPr>
            <p:cNvSpPr/>
            <p:nvPr/>
          </p:nvSpPr>
          <p:spPr>
            <a:xfrm>
              <a:off x="0" y="2549545"/>
              <a:ext cx="13685718" cy="0"/>
            </a:xfrm>
            <a:prstGeom prst="line">
              <a:avLst/>
            </a:prstGeom>
            <a:ln w="762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7" name="Freeform 17">
            <a:extLst>
              <a:ext uri="{FF2B5EF4-FFF2-40B4-BE49-F238E27FC236}">
                <a16:creationId xmlns:a16="http://schemas.microsoft.com/office/drawing/2014/main" id="{AA9F70D4-10D3-D6E2-10D6-6425198365B9}"/>
              </a:ext>
            </a:extLst>
          </p:cNvPr>
          <p:cNvSpPr/>
          <p:nvPr/>
        </p:nvSpPr>
        <p:spPr>
          <a:xfrm rot="-837345">
            <a:off x="9709201" y="4588206"/>
            <a:ext cx="1621307" cy="1724794"/>
          </a:xfrm>
          <a:custGeom>
            <a:avLst/>
            <a:gdLst/>
            <a:ahLst/>
            <a:cxnLst/>
            <a:rect l="l" t="t" r="r" b="b"/>
            <a:pathLst>
              <a:path w="2431960" h="2587191">
                <a:moveTo>
                  <a:pt x="0" y="0"/>
                </a:moveTo>
                <a:lnTo>
                  <a:pt x="2431960" y="0"/>
                </a:lnTo>
                <a:lnTo>
                  <a:pt x="2431960" y="2587191"/>
                </a:lnTo>
                <a:lnTo>
                  <a:pt x="0" y="258719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Freeform 18">
            <a:extLst>
              <a:ext uri="{FF2B5EF4-FFF2-40B4-BE49-F238E27FC236}">
                <a16:creationId xmlns:a16="http://schemas.microsoft.com/office/drawing/2014/main" id="{D00D23A6-3F6C-D7F5-43D5-102D16AB02A9}"/>
              </a:ext>
            </a:extLst>
          </p:cNvPr>
          <p:cNvSpPr/>
          <p:nvPr/>
        </p:nvSpPr>
        <p:spPr>
          <a:xfrm rot="1165862">
            <a:off x="9754473" y="2220162"/>
            <a:ext cx="1390419" cy="1616765"/>
          </a:xfrm>
          <a:custGeom>
            <a:avLst/>
            <a:gdLst/>
            <a:ahLst/>
            <a:cxnLst/>
            <a:rect l="l" t="t" r="r" b="b"/>
            <a:pathLst>
              <a:path w="2085628" h="2425148">
                <a:moveTo>
                  <a:pt x="0" y="0"/>
                </a:moveTo>
                <a:lnTo>
                  <a:pt x="2085627" y="0"/>
                </a:lnTo>
                <a:lnTo>
                  <a:pt x="2085627" y="2425148"/>
                </a:lnTo>
                <a:lnTo>
                  <a:pt x="0" y="242514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9" name="Group 19">
            <a:extLst>
              <a:ext uri="{FF2B5EF4-FFF2-40B4-BE49-F238E27FC236}">
                <a16:creationId xmlns:a16="http://schemas.microsoft.com/office/drawing/2014/main" id="{545648C0-33B6-D176-D61B-233FEED82FFB}"/>
              </a:ext>
            </a:extLst>
          </p:cNvPr>
          <p:cNvGrpSpPr/>
          <p:nvPr/>
        </p:nvGrpSpPr>
        <p:grpSpPr>
          <a:xfrm rot="482311">
            <a:off x="10143688" y="1202156"/>
            <a:ext cx="1097102" cy="355785"/>
            <a:chOff x="0" y="0"/>
            <a:chExt cx="433423" cy="140557"/>
          </a:xfrm>
        </p:grpSpPr>
        <p:sp>
          <p:nvSpPr>
            <p:cNvPr id="20" name="Freeform 20">
              <a:extLst>
                <a:ext uri="{FF2B5EF4-FFF2-40B4-BE49-F238E27FC236}">
                  <a16:creationId xmlns:a16="http://schemas.microsoft.com/office/drawing/2014/main" id="{D72AFF09-FE8B-2003-8975-AD377BCE6B77}"/>
                </a:ext>
              </a:extLst>
            </p:cNvPr>
            <p:cNvSpPr/>
            <p:nvPr/>
          </p:nvSpPr>
          <p:spPr>
            <a:xfrm>
              <a:off x="0" y="0"/>
              <a:ext cx="433423" cy="140557"/>
            </a:xfrm>
            <a:custGeom>
              <a:avLst/>
              <a:gdLst/>
              <a:ahLst/>
              <a:cxnLst/>
              <a:rect l="l" t="t" r="r" b="b"/>
              <a:pathLst>
                <a:path w="433423" h="140557">
                  <a:moveTo>
                    <a:pt x="70278" y="0"/>
                  </a:moveTo>
                  <a:lnTo>
                    <a:pt x="363145" y="0"/>
                  </a:lnTo>
                  <a:cubicBezTo>
                    <a:pt x="401958" y="0"/>
                    <a:pt x="433423" y="31465"/>
                    <a:pt x="433423" y="70278"/>
                  </a:cubicBezTo>
                  <a:lnTo>
                    <a:pt x="433423" y="70278"/>
                  </a:lnTo>
                  <a:cubicBezTo>
                    <a:pt x="433423" y="88917"/>
                    <a:pt x="426019" y="106793"/>
                    <a:pt x="412839" y="119973"/>
                  </a:cubicBezTo>
                  <a:cubicBezTo>
                    <a:pt x="399659" y="133153"/>
                    <a:pt x="381784" y="140557"/>
                    <a:pt x="363145" y="140557"/>
                  </a:cubicBezTo>
                  <a:lnTo>
                    <a:pt x="70278" y="140557"/>
                  </a:lnTo>
                  <a:cubicBezTo>
                    <a:pt x="31465" y="140557"/>
                    <a:pt x="0" y="109092"/>
                    <a:pt x="0" y="70278"/>
                  </a:cubicBezTo>
                  <a:lnTo>
                    <a:pt x="0" y="70278"/>
                  </a:lnTo>
                  <a:cubicBezTo>
                    <a:pt x="0" y="31465"/>
                    <a:pt x="31465" y="0"/>
                    <a:pt x="70278" y="0"/>
                  </a:cubicBezTo>
                  <a:close/>
                </a:path>
              </a:pathLst>
            </a:custGeom>
            <a:solidFill>
              <a:srgbClr val="FBE32E"/>
            </a:solidFill>
            <a:ln w="4762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TextBox 21">
              <a:extLst>
                <a:ext uri="{FF2B5EF4-FFF2-40B4-BE49-F238E27FC236}">
                  <a16:creationId xmlns:a16="http://schemas.microsoft.com/office/drawing/2014/main" id="{98AA7583-4F81-BB4D-7DB3-2AAA493ECAA9}"/>
                </a:ext>
              </a:extLst>
            </p:cNvPr>
            <p:cNvSpPr txBox="1"/>
            <p:nvPr/>
          </p:nvSpPr>
          <p:spPr>
            <a:xfrm>
              <a:off x="0" y="19050"/>
              <a:ext cx="433423" cy="12150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2" name="Group 22">
            <a:extLst>
              <a:ext uri="{FF2B5EF4-FFF2-40B4-BE49-F238E27FC236}">
                <a16:creationId xmlns:a16="http://schemas.microsoft.com/office/drawing/2014/main" id="{1A784CC6-19A5-381B-EE8E-AA9644A47004}"/>
              </a:ext>
            </a:extLst>
          </p:cNvPr>
          <p:cNvGrpSpPr/>
          <p:nvPr/>
        </p:nvGrpSpPr>
        <p:grpSpPr>
          <a:xfrm>
            <a:off x="8205492" y="924013"/>
            <a:ext cx="912071" cy="912071"/>
            <a:chOff x="0" y="0"/>
            <a:chExt cx="1824142" cy="1824142"/>
          </a:xfrm>
        </p:grpSpPr>
        <p:grpSp>
          <p:nvGrpSpPr>
            <p:cNvPr id="23" name="Group 23">
              <a:extLst>
                <a:ext uri="{FF2B5EF4-FFF2-40B4-BE49-F238E27FC236}">
                  <a16:creationId xmlns:a16="http://schemas.microsoft.com/office/drawing/2014/main" id="{FC410D34-3DF1-5141-399E-8AC747B0B8A6}"/>
                </a:ext>
              </a:extLst>
            </p:cNvPr>
            <p:cNvGrpSpPr/>
            <p:nvPr/>
          </p:nvGrpSpPr>
          <p:grpSpPr>
            <a:xfrm rot="-605918">
              <a:off x="37734" y="619615"/>
              <a:ext cx="1748673" cy="584913"/>
              <a:chOff x="0" y="0"/>
              <a:chExt cx="444423" cy="148655"/>
            </a:xfrm>
          </p:grpSpPr>
          <p:sp>
            <p:nvSpPr>
              <p:cNvPr id="24" name="Freeform 24">
                <a:extLst>
                  <a:ext uri="{FF2B5EF4-FFF2-40B4-BE49-F238E27FC236}">
                    <a16:creationId xmlns:a16="http://schemas.microsoft.com/office/drawing/2014/main" id="{16BA3C8F-5046-97EB-EE86-899EAE419001}"/>
                  </a:ext>
                </a:extLst>
              </p:cNvPr>
              <p:cNvSpPr/>
              <p:nvPr/>
            </p:nvSpPr>
            <p:spPr>
              <a:xfrm>
                <a:off x="0" y="0"/>
                <a:ext cx="444423" cy="148655"/>
              </a:xfrm>
              <a:custGeom>
                <a:avLst/>
                <a:gdLst/>
                <a:ahLst/>
                <a:cxnLst/>
                <a:rect l="l" t="t" r="r" b="b"/>
                <a:pathLst>
                  <a:path w="444423" h="148655">
                    <a:moveTo>
                      <a:pt x="74327" y="0"/>
                    </a:moveTo>
                    <a:lnTo>
                      <a:pt x="370096" y="0"/>
                    </a:lnTo>
                    <a:cubicBezTo>
                      <a:pt x="389809" y="0"/>
                      <a:pt x="408714" y="7831"/>
                      <a:pt x="422653" y="21770"/>
                    </a:cubicBezTo>
                    <a:cubicBezTo>
                      <a:pt x="436592" y="35709"/>
                      <a:pt x="444423" y="54615"/>
                      <a:pt x="444423" y="74327"/>
                    </a:cubicBezTo>
                    <a:lnTo>
                      <a:pt x="444423" y="74327"/>
                    </a:lnTo>
                    <a:cubicBezTo>
                      <a:pt x="444423" y="94040"/>
                      <a:pt x="436592" y="112946"/>
                      <a:pt x="422653" y="126885"/>
                    </a:cubicBezTo>
                    <a:cubicBezTo>
                      <a:pt x="408714" y="140824"/>
                      <a:pt x="389809" y="148655"/>
                      <a:pt x="370096" y="148655"/>
                    </a:cubicBezTo>
                    <a:lnTo>
                      <a:pt x="74327" y="148655"/>
                    </a:lnTo>
                    <a:cubicBezTo>
                      <a:pt x="54615" y="148655"/>
                      <a:pt x="35709" y="140824"/>
                      <a:pt x="21770" y="126885"/>
                    </a:cubicBezTo>
                    <a:cubicBezTo>
                      <a:pt x="7831" y="112946"/>
                      <a:pt x="0" y="94040"/>
                      <a:pt x="0" y="74327"/>
                    </a:cubicBezTo>
                    <a:lnTo>
                      <a:pt x="0" y="74327"/>
                    </a:lnTo>
                    <a:cubicBezTo>
                      <a:pt x="0" y="54615"/>
                      <a:pt x="7831" y="35709"/>
                      <a:pt x="21770" y="21770"/>
                    </a:cubicBezTo>
                    <a:cubicBezTo>
                      <a:pt x="35709" y="7831"/>
                      <a:pt x="54615" y="0"/>
                      <a:pt x="74327" y="0"/>
                    </a:cubicBezTo>
                    <a:close/>
                  </a:path>
                </a:pathLst>
              </a:custGeom>
              <a:solidFill>
                <a:srgbClr val="F8A2D5"/>
              </a:solidFill>
              <a:ln w="47625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" name="TextBox 25">
                <a:extLst>
                  <a:ext uri="{FF2B5EF4-FFF2-40B4-BE49-F238E27FC236}">
                    <a16:creationId xmlns:a16="http://schemas.microsoft.com/office/drawing/2014/main" id="{129288A4-648A-87A9-0A92-05C342F89D84}"/>
                  </a:ext>
                </a:extLst>
              </p:cNvPr>
              <p:cNvSpPr txBox="1"/>
              <p:nvPr/>
            </p:nvSpPr>
            <p:spPr>
              <a:xfrm>
                <a:off x="0" y="19050"/>
                <a:ext cx="444423" cy="129605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ts val="1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26" name="Group 26">
              <a:extLst>
                <a:ext uri="{FF2B5EF4-FFF2-40B4-BE49-F238E27FC236}">
                  <a16:creationId xmlns:a16="http://schemas.microsoft.com/office/drawing/2014/main" id="{3DF1030A-0982-1963-627F-2AF7A6964CCA}"/>
                </a:ext>
              </a:extLst>
            </p:cNvPr>
            <p:cNvGrpSpPr/>
            <p:nvPr/>
          </p:nvGrpSpPr>
          <p:grpSpPr>
            <a:xfrm rot="-6005918">
              <a:off x="37734" y="619615"/>
              <a:ext cx="1748673" cy="584913"/>
              <a:chOff x="0" y="0"/>
              <a:chExt cx="444423" cy="148655"/>
            </a:xfrm>
          </p:grpSpPr>
          <p:sp>
            <p:nvSpPr>
              <p:cNvPr id="27" name="Freeform 27">
                <a:extLst>
                  <a:ext uri="{FF2B5EF4-FFF2-40B4-BE49-F238E27FC236}">
                    <a16:creationId xmlns:a16="http://schemas.microsoft.com/office/drawing/2014/main" id="{04803681-7FD4-BF9E-A96B-1E84D37BD314}"/>
                  </a:ext>
                </a:extLst>
              </p:cNvPr>
              <p:cNvSpPr/>
              <p:nvPr/>
            </p:nvSpPr>
            <p:spPr>
              <a:xfrm>
                <a:off x="0" y="0"/>
                <a:ext cx="444423" cy="148655"/>
              </a:xfrm>
              <a:custGeom>
                <a:avLst/>
                <a:gdLst/>
                <a:ahLst/>
                <a:cxnLst/>
                <a:rect l="l" t="t" r="r" b="b"/>
                <a:pathLst>
                  <a:path w="444423" h="148655">
                    <a:moveTo>
                      <a:pt x="74327" y="0"/>
                    </a:moveTo>
                    <a:lnTo>
                      <a:pt x="370096" y="0"/>
                    </a:lnTo>
                    <a:cubicBezTo>
                      <a:pt x="389809" y="0"/>
                      <a:pt x="408714" y="7831"/>
                      <a:pt x="422653" y="21770"/>
                    </a:cubicBezTo>
                    <a:cubicBezTo>
                      <a:pt x="436592" y="35709"/>
                      <a:pt x="444423" y="54615"/>
                      <a:pt x="444423" y="74327"/>
                    </a:cubicBezTo>
                    <a:lnTo>
                      <a:pt x="444423" y="74327"/>
                    </a:lnTo>
                    <a:cubicBezTo>
                      <a:pt x="444423" y="94040"/>
                      <a:pt x="436592" y="112946"/>
                      <a:pt x="422653" y="126885"/>
                    </a:cubicBezTo>
                    <a:cubicBezTo>
                      <a:pt x="408714" y="140824"/>
                      <a:pt x="389809" y="148655"/>
                      <a:pt x="370096" y="148655"/>
                    </a:cubicBezTo>
                    <a:lnTo>
                      <a:pt x="74327" y="148655"/>
                    </a:lnTo>
                    <a:cubicBezTo>
                      <a:pt x="54615" y="148655"/>
                      <a:pt x="35709" y="140824"/>
                      <a:pt x="21770" y="126885"/>
                    </a:cubicBezTo>
                    <a:cubicBezTo>
                      <a:pt x="7831" y="112946"/>
                      <a:pt x="0" y="94040"/>
                      <a:pt x="0" y="74327"/>
                    </a:cubicBezTo>
                    <a:lnTo>
                      <a:pt x="0" y="74327"/>
                    </a:lnTo>
                    <a:cubicBezTo>
                      <a:pt x="0" y="54615"/>
                      <a:pt x="7831" y="35709"/>
                      <a:pt x="21770" y="21770"/>
                    </a:cubicBezTo>
                    <a:cubicBezTo>
                      <a:pt x="35709" y="7831"/>
                      <a:pt x="54615" y="0"/>
                      <a:pt x="74327" y="0"/>
                    </a:cubicBezTo>
                    <a:close/>
                  </a:path>
                </a:pathLst>
              </a:custGeom>
              <a:solidFill>
                <a:srgbClr val="F8A2D5"/>
              </a:solidFill>
              <a:ln w="47625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" name="TextBox 28">
                <a:extLst>
                  <a:ext uri="{FF2B5EF4-FFF2-40B4-BE49-F238E27FC236}">
                    <a16:creationId xmlns:a16="http://schemas.microsoft.com/office/drawing/2014/main" id="{B5D6FBDA-AD84-F467-DC09-1A7348F58ABC}"/>
                  </a:ext>
                </a:extLst>
              </p:cNvPr>
              <p:cNvSpPr txBox="1"/>
              <p:nvPr/>
            </p:nvSpPr>
            <p:spPr>
              <a:xfrm>
                <a:off x="0" y="19050"/>
                <a:ext cx="444423" cy="129605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ts val="1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29" name="Group 29">
              <a:extLst>
                <a:ext uri="{FF2B5EF4-FFF2-40B4-BE49-F238E27FC236}">
                  <a16:creationId xmlns:a16="http://schemas.microsoft.com/office/drawing/2014/main" id="{2975A567-5B9D-6F65-DB05-ED182AD675E4}"/>
                </a:ext>
              </a:extLst>
            </p:cNvPr>
            <p:cNvGrpSpPr/>
            <p:nvPr/>
          </p:nvGrpSpPr>
          <p:grpSpPr>
            <a:xfrm rot="-6005918">
              <a:off x="679559" y="589957"/>
              <a:ext cx="464887" cy="643454"/>
              <a:chOff x="0" y="0"/>
              <a:chExt cx="173949" cy="240764"/>
            </a:xfrm>
          </p:grpSpPr>
          <p:sp>
            <p:nvSpPr>
              <p:cNvPr id="30" name="Freeform 30">
                <a:extLst>
                  <a:ext uri="{FF2B5EF4-FFF2-40B4-BE49-F238E27FC236}">
                    <a16:creationId xmlns:a16="http://schemas.microsoft.com/office/drawing/2014/main" id="{E0598E6C-F25E-BD2B-8E89-683E4CDFB971}"/>
                  </a:ext>
                </a:extLst>
              </p:cNvPr>
              <p:cNvSpPr/>
              <p:nvPr/>
            </p:nvSpPr>
            <p:spPr>
              <a:xfrm>
                <a:off x="0" y="0"/>
                <a:ext cx="173949" cy="240764"/>
              </a:xfrm>
              <a:custGeom>
                <a:avLst/>
                <a:gdLst/>
                <a:ahLst/>
                <a:cxnLst/>
                <a:rect l="l" t="t" r="r" b="b"/>
                <a:pathLst>
                  <a:path w="173949" h="240764">
                    <a:moveTo>
                      <a:pt x="0" y="0"/>
                    </a:moveTo>
                    <a:lnTo>
                      <a:pt x="173949" y="0"/>
                    </a:lnTo>
                    <a:lnTo>
                      <a:pt x="173949" y="240764"/>
                    </a:lnTo>
                    <a:lnTo>
                      <a:pt x="0" y="240764"/>
                    </a:lnTo>
                    <a:close/>
                  </a:path>
                </a:pathLst>
              </a:custGeom>
              <a:solidFill>
                <a:srgbClr val="F8A2D5"/>
              </a:solidFill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" name="TextBox 31">
                <a:extLst>
                  <a:ext uri="{FF2B5EF4-FFF2-40B4-BE49-F238E27FC236}">
                    <a16:creationId xmlns:a16="http://schemas.microsoft.com/office/drawing/2014/main" id="{C17BDDF1-FE44-F607-F5D2-356F2BF88FE6}"/>
                  </a:ext>
                </a:extLst>
              </p:cNvPr>
              <p:cNvSpPr txBox="1"/>
              <p:nvPr/>
            </p:nvSpPr>
            <p:spPr>
              <a:xfrm>
                <a:off x="0" y="19050"/>
                <a:ext cx="173949" cy="221714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ts val="1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33" name="Freeform 14">
            <a:extLst>
              <a:ext uri="{FF2B5EF4-FFF2-40B4-BE49-F238E27FC236}">
                <a16:creationId xmlns:a16="http://schemas.microsoft.com/office/drawing/2014/main" id="{A36148BE-5F36-58CA-A5DE-E20777EAADC7}"/>
              </a:ext>
            </a:extLst>
          </p:cNvPr>
          <p:cNvSpPr/>
          <p:nvPr/>
        </p:nvSpPr>
        <p:spPr>
          <a:xfrm>
            <a:off x="6709144" y="2148775"/>
            <a:ext cx="2574511" cy="4538761"/>
          </a:xfrm>
          <a:custGeom>
            <a:avLst/>
            <a:gdLst/>
            <a:ahLst/>
            <a:cxnLst/>
            <a:rect l="l" t="t" r="r" b="b"/>
            <a:pathLst>
              <a:path w="5014575" h="9180000">
                <a:moveTo>
                  <a:pt x="0" y="0"/>
                </a:moveTo>
                <a:lnTo>
                  <a:pt x="5014574" y="0"/>
                </a:lnTo>
                <a:lnTo>
                  <a:pt x="5014574" y="9180000"/>
                </a:lnTo>
                <a:lnTo>
                  <a:pt x="0" y="9180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B999D11-7A9D-0912-E77F-9C7211F5622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870" y="1767196"/>
            <a:ext cx="6162942" cy="4961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62731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5FFC7FE7-70E9-4150-890C-42D89B9FAB07}"/>
              </a:ext>
            </a:extLst>
          </p:cNvPr>
          <p:cNvGrpSpPr/>
          <p:nvPr/>
        </p:nvGrpSpPr>
        <p:grpSpPr>
          <a:xfrm>
            <a:off x="1395500" y="1330036"/>
            <a:ext cx="7574794" cy="2220686"/>
            <a:chOff x="4144021" y="1484380"/>
            <a:chExt cx="7574794" cy="4840220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78718C72-6AE3-43A7-9B1F-2B9030A83966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11" name="Rectangle: Diagonal Corners Rounded 4">
                <a:extLst>
                  <a:ext uri="{FF2B5EF4-FFF2-40B4-BE49-F238E27FC236}">
                    <a16:creationId xmlns:a16="http://schemas.microsoft.com/office/drawing/2014/main" id="{85C8A59D-C2C5-4CFF-998C-9836B6209A23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Rectangle: Diagonal Corners Rounded 30">
                <a:extLst>
                  <a:ext uri="{FF2B5EF4-FFF2-40B4-BE49-F238E27FC236}">
                    <a16:creationId xmlns:a16="http://schemas.microsoft.com/office/drawing/2014/main" id="{11584AE6-2BF6-4648-A635-114768C9998C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8DEE35E-2766-4C98-AE28-B222F79C9E00}"/>
                </a:ext>
              </a:extLst>
            </p:cNvPr>
            <p:cNvSpPr txBox="1"/>
            <p:nvPr/>
          </p:nvSpPr>
          <p:spPr>
            <a:xfrm>
              <a:off x="4593718" y="2222024"/>
              <a:ext cx="6815563" cy="34510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4400" dirty="0">
                  <a:latin typeface="Cambria" panose="02040503050406030204" pitchFamily="18" charset="0"/>
                  <a:ea typeface="Cambria" panose="02040503050406030204" pitchFamily="18" charset="0"/>
                </a:rPr>
                <a:t>C</a:t>
              </a:r>
              <a:r>
                <a:rPr lang="nl-NL" sz="4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hia sẻ về tinh thần ham học hỏi của bản thân em.</a:t>
              </a:r>
              <a:endParaRPr lang="en-US" sz="4400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4" name="Picture 2" descr="Feliz Menino Bonitinho Garoto Com Idéia De Luz | Art drawings for kids,  School art activities, Back to school art activity">
            <a:extLst>
              <a:ext uri="{FF2B5EF4-FFF2-40B4-BE49-F238E27FC236}">
                <a16:creationId xmlns:a16="http://schemas.microsoft.com/office/drawing/2014/main" id="{EA660AB9-BCB3-4E6B-B195-2C9C0665E6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8999" y="2311247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5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8"/>
          <p:cNvSpPr/>
          <p:nvPr/>
        </p:nvSpPr>
        <p:spPr>
          <a:xfrm rot="599172">
            <a:off x="10226617" y="4860538"/>
            <a:ext cx="1842927" cy="1960560"/>
          </a:xfrm>
          <a:custGeom>
            <a:avLst/>
            <a:gdLst/>
            <a:ahLst/>
            <a:cxnLst/>
            <a:rect l="l" t="t" r="r" b="b"/>
            <a:pathLst>
              <a:path w="2764390" h="2940840">
                <a:moveTo>
                  <a:pt x="0" y="0"/>
                </a:moveTo>
                <a:lnTo>
                  <a:pt x="2764390" y="0"/>
                </a:lnTo>
                <a:lnTo>
                  <a:pt x="2764390" y="2940840"/>
                </a:lnTo>
                <a:lnTo>
                  <a:pt x="0" y="29408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 rot="-1041622">
            <a:off x="-208900" y="444135"/>
            <a:ext cx="2685173" cy="483331"/>
          </a:xfrm>
          <a:custGeom>
            <a:avLst/>
            <a:gdLst/>
            <a:ahLst/>
            <a:cxnLst/>
            <a:rect l="l" t="t" r="r" b="b"/>
            <a:pathLst>
              <a:path w="4027759" h="724997">
                <a:moveTo>
                  <a:pt x="0" y="0"/>
                </a:moveTo>
                <a:lnTo>
                  <a:pt x="4027759" y="0"/>
                </a:lnTo>
                <a:lnTo>
                  <a:pt x="4027759" y="724996"/>
                </a:lnTo>
                <a:lnTo>
                  <a:pt x="0" y="72499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 rot="1256102">
            <a:off x="10392957" y="109736"/>
            <a:ext cx="2066359" cy="1353465"/>
          </a:xfrm>
          <a:custGeom>
            <a:avLst/>
            <a:gdLst/>
            <a:ahLst/>
            <a:cxnLst/>
            <a:rect l="l" t="t" r="r" b="b"/>
            <a:pathLst>
              <a:path w="3099539" h="2030198">
                <a:moveTo>
                  <a:pt x="0" y="0"/>
                </a:moveTo>
                <a:lnTo>
                  <a:pt x="3099539" y="0"/>
                </a:lnTo>
                <a:lnTo>
                  <a:pt x="3099539" y="2030198"/>
                </a:lnTo>
                <a:lnTo>
                  <a:pt x="0" y="203019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 rot="-1234222">
            <a:off x="10442176" y="2352288"/>
            <a:ext cx="1411808" cy="1641637"/>
          </a:xfrm>
          <a:custGeom>
            <a:avLst/>
            <a:gdLst/>
            <a:ahLst/>
            <a:cxnLst/>
            <a:rect l="l" t="t" r="r" b="b"/>
            <a:pathLst>
              <a:path w="2117712" h="2462456">
                <a:moveTo>
                  <a:pt x="0" y="0"/>
                </a:moveTo>
                <a:lnTo>
                  <a:pt x="2117712" y="0"/>
                </a:lnTo>
                <a:lnTo>
                  <a:pt x="2117712" y="2462456"/>
                </a:lnTo>
                <a:lnTo>
                  <a:pt x="0" y="246245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 rot="2142676">
            <a:off x="444845" y="1397816"/>
            <a:ext cx="980707" cy="2185418"/>
          </a:xfrm>
          <a:custGeom>
            <a:avLst/>
            <a:gdLst/>
            <a:ahLst/>
            <a:cxnLst/>
            <a:rect l="l" t="t" r="r" b="b"/>
            <a:pathLst>
              <a:path w="1471060" h="3278127">
                <a:moveTo>
                  <a:pt x="0" y="0"/>
                </a:moveTo>
                <a:lnTo>
                  <a:pt x="1471060" y="0"/>
                </a:lnTo>
                <a:lnTo>
                  <a:pt x="1471060" y="3278127"/>
                </a:lnTo>
                <a:lnTo>
                  <a:pt x="0" y="327812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 rot="-579836">
            <a:off x="216683" y="4171223"/>
            <a:ext cx="1379443" cy="2698178"/>
          </a:xfrm>
          <a:custGeom>
            <a:avLst/>
            <a:gdLst/>
            <a:ahLst/>
            <a:cxnLst/>
            <a:rect l="l" t="t" r="r" b="b"/>
            <a:pathLst>
              <a:path w="2069165" h="4047267">
                <a:moveTo>
                  <a:pt x="0" y="0"/>
                </a:moveTo>
                <a:lnTo>
                  <a:pt x="2069165" y="0"/>
                </a:lnTo>
                <a:lnTo>
                  <a:pt x="2069165" y="4047266"/>
                </a:lnTo>
                <a:lnTo>
                  <a:pt x="0" y="40472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reeform 5">
            <a:extLst>
              <a:ext uri="{FF2B5EF4-FFF2-40B4-BE49-F238E27FC236}">
                <a16:creationId xmlns:a16="http://schemas.microsoft.com/office/drawing/2014/main" id="{AE3F84E4-21FD-D4D5-6897-CF73E8E3635E}"/>
              </a:ext>
            </a:extLst>
          </p:cNvPr>
          <p:cNvSpPr/>
          <p:nvPr/>
        </p:nvSpPr>
        <p:spPr>
          <a:xfrm>
            <a:off x="3241602" y="4080989"/>
            <a:ext cx="2703150" cy="3291585"/>
          </a:xfrm>
          <a:custGeom>
            <a:avLst/>
            <a:gdLst/>
            <a:ahLst/>
            <a:cxnLst/>
            <a:rect l="l" t="t" r="r" b="b"/>
            <a:pathLst>
              <a:path w="5354274" h="6853471">
                <a:moveTo>
                  <a:pt x="0" y="0"/>
                </a:moveTo>
                <a:lnTo>
                  <a:pt x="5354274" y="0"/>
                </a:lnTo>
                <a:lnTo>
                  <a:pt x="5354274" y="6853471"/>
                </a:lnTo>
                <a:lnTo>
                  <a:pt x="0" y="6853471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Freeform 6">
            <a:extLst>
              <a:ext uri="{FF2B5EF4-FFF2-40B4-BE49-F238E27FC236}">
                <a16:creationId xmlns:a16="http://schemas.microsoft.com/office/drawing/2014/main" id="{03603C9E-D4A7-F2F3-0842-5EBD30E86FD2}"/>
              </a:ext>
            </a:extLst>
          </p:cNvPr>
          <p:cNvSpPr/>
          <p:nvPr/>
        </p:nvSpPr>
        <p:spPr>
          <a:xfrm rot="21359531">
            <a:off x="5805045" y="3771091"/>
            <a:ext cx="3179115" cy="3269247"/>
          </a:xfrm>
          <a:custGeom>
            <a:avLst/>
            <a:gdLst/>
            <a:ahLst/>
            <a:cxnLst/>
            <a:rect l="l" t="t" r="r" b="b"/>
            <a:pathLst>
              <a:path w="6799847" h="7586998">
                <a:moveTo>
                  <a:pt x="6799846" y="0"/>
                </a:moveTo>
                <a:lnTo>
                  <a:pt x="0" y="0"/>
                </a:lnTo>
                <a:lnTo>
                  <a:pt x="0" y="7586997"/>
                </a:lnTo>
                <a:lnTo>
                  <a:pt x="6799846" y="7586997"/>
                </a:lnTo>
                <a:lnTo>
                  <a:pt x="6799846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43BC85C-D5DE-BB52-67BD-B9E3144C434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893460" y="1630616"/>
            <a:ext cx="8405081" cy="2462997"/>
          </a:xfrm>
          <a:prstGeom prst="rect">
            <a:avLst/>
          </a:prstGeom>
        </p:spPr>
      </p:pic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A91EB05A-1FA8-8A94-20C3-7200A1A999D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6270" y="176177"/>
            <a:ext cx="1640217" cy="1640217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ounded Rectangle 5">
            <a:extLst>
              <a:ext uri="{FF2B5EF4-FFF2-40B4-BE49-F238E27FC236}">
                <a16:creationId xmlns:a16="http://schemas.microsoft.com/office/drawing/2014/main" id="{61FB9533-CCC8-416F-BBAD-B0ABBDF81EF3}"/>
              </a:ext>
            </a:extLst>
          </p:cNvPr>
          <p:cNvSpPr/>
          <p:nvPr/>
        </p:nvSpPr>
        <p:spPr>
          <a:xfrm>
            <a:off x="878840" y="1049968"/>
            <a:ext cx="10434320" cy="1172207"/>
          </a:xfrm>
          <a:prstGeom prst="roundRect">
            <a:avLst/>
          </a:prstGeom>
          <a:solidFill>
            <a:srgbClr val="00B0F0">
              <a:alpha val="77000"/>
            </a:srgbClr>
          </a:solidFill>
          <a:ln w="60325" cmpd="thickThin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2" name="Text Box 10">
            <a:extLst>
              <a:ext uri="{FF2B5EF4-FFF2-40B4-BE49-F238E27FC236}">
                <a16:creationId xmlns:a16="http://schemas.microsoft.com/office/drawing/2014/main" id="{D66F0A2B-217D-4FA5-8275-410A14F45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017" y="1251350"/>
            <a:ext cx="1209996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algn="ctr" eaLnBrk="1" hangingPunct="1"/>
            <a:r>
              <a:rPr lang="en-US" sz="4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2. Ham </a:t>
            </a:r>
            <a:r>
              <a:rPr lang="en-US" sz="4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học</a:t>
            </a:r>
            <a:r>
              <a:rPr lang="en-US" sz="4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hỏi</a:t>
            </a:r>
            <a:r>
              <a:rPr lang="en-US" sz="4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có</a:t>
            </a:r>
            <a:r>
              <a:rPr lang="en-US" sz="4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lợi</a:t>
            </a:r>
            <a:r>
              <a:rPr lang="en-US" sz="4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ích</a:t>
            </a:r>
            <a:r>
              <a:rPr lang="en-US" sz="4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gì</a:t>
            </a:r>
            <a:r>
              <a:rPr lang="en-US" sz="4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?</a:t>
            </a:r>
            <a:endParaRPr lang="en-US" sz="44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0FFFB9C-3252-4815-956F-164C8800AF2F}"/>
              </a:ext>
            </a:extLst>
          </p:cNvPr>
          <p:cNvSpPr/>
          <p:nvPr/>
        </p:nvSpPr>
        <p:spPr>
          <a:xfrm>
            <a:off x="1025396" y="3157727"/>
            <a:ext cx="10307633" cy="1323439"/>
          </a:xfrm>
          <a:prstGeom prst="rect">
            <a:avLst/>
          </a:prstGeom>
          <a:solidFill>
            <a:schemeClr val="bg1"/>
          </a:solidFill>
          <a:ln w="57150">
            <a:solidFill>
              <a:srgbClr val="002060"/>
            </a:solidFill>
            <a:prstDash val="dashDot"/>
          </a:ln>
        </p:spPr>
        <p:txBody>
          <a:bodyPr wrap="square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vi-VN" sz="4000" dirty="0">
                <a:solidFill>
                  <a:srgbClr val="D6009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Ham học hỏi sẽ giúp chúng ta thêm hiểu biết và đạt được kết quả tốt trong học tập.</a:t>
            </a:r>
          </a:p>
        </p:txBody>
      </p:sp>
    </p:spTree>
    <p:extLst>
      <p:ext uri="{BB962C8B-B14F-4D97-AF65-F5344CB8AC3E}">
        <p14:creationId xmlns:p14="http://schemas.microsoft.com/office/powerpoint/2010/main" val="296545990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 animBg="1"/>
    </p:bldLst>
  </p:timing>
  <p:extLst>
    <p:ext uri="{E180D4A7-C9FB-4DFB-919C-405C955672EB}">
      <p14:showEvtLst xmlns:p14="http://schemas.microsoft.com/office/powerpoint/2010/main">
        <p14:playEvt time="0" objId="30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5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26486">
            <a:off x="10360071" y="4926258"/>
            <a:ext cx="1703658" cy="1812402"/>
          </a:xfrm>
          <a:custGeom>
            <a:avLst/>
            <a:gdLst/>
            <a:ahLst/>
            <a:cxnLst/>
            <a:rect l="l" t="t" r="r" b="b"/>
            <a:pathLst>
              <a:path w="2555487" h="2718603">
                <a:moveTo>
                  <a:pt x="0" y="0"/>
                </a:moveTo>
                <a:lnTo>
                  <a:pt x="2555487" y="0"/>
                </a:lnTo>
                <a:lnTo>
                  <a:pt x="2555487" y="2718603"/>
                </a:lnTo>
                <a:lnTo>
                  <a:pt x="0" y="27186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921711">
            <a:off x="9390881" y="488049"/>
            <a:ext cx="3210455" cy="577882"/>
          </a:xfrm>
          <a:custGeom>
            <a:avLst/>
            <a:gdLst/>
            <a:ahLst/>
            <a:cxnLst/>
            <a:rect l="l" t="t" r="r" b="b"/>
            <a:pathLst>
              <a:path w="4815683" h="866823">
                <a:moveTo>
                  <a:pt x="0" y="0"/>
                </a:moveTo>
                <a:lnTo>
                  <a:pt x="4815683" y="0"/>
                </a:lnTo>
                <a:lnTo>
                  <a:pt x="4815683" y="866823"/>
                </a:lnTo>
                <a:lnTo>
                  <a:pt x="0" y="86682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 rot="-363239">
            <a:off x="148431" y="110900"/>
            <a:ext cx="2066359" cy="1353465"/>
          </a:xfrm>
          <a:custGeom>
            <a:avLst/>
            <a:gdLst/>
            <a:ahLst/>
            <a:cxnLst/>
            <a:rect l="l" t="t" r="r" b="b"/>
            <a:pathLst>
              <a:path w="3099539" h="2030198">
                <a:moveTo>
                  <a:pt x="0" y="0"/>
                </a:moveTo>
                <a:lnTo>
                  <a:pt x="3099539" y="0"/>
                </a:lnTo>
                <a:lnTo>
                  <a:pt x="3099539" y="2030198"/>
                </a:lnTo>
                <a:lnTo>
                  <a:pt x="0" y="203019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 rot="-1032432">
            <a:off x="269955" y="4389746"/>
            <a:ext cx="1303133" cy="2548917"/>
          </a:xfrm>
          <a:custGeom>
            <a:avLst/>
            <a:gdLst/>
            <a:ahLst/>
            <a:cxnLst/>
            <a:rect l="l" t="t" r="r" b="b"/>
            <a:pathLst>
              <a:path w="1954700" h="3823375">
                <a:moveTo>
                  <a:pt x="0" y="0"/>
                </a:moveTo>
                <a:lnTo>
                  <a:pt x="1954700" y="0"/>
                </a:lnTo>
                <a:lnTo>
                  <a:pt x="1954700" y="3823374"/>
                </a:lnTo>
                <a:lnTo>
                  <a:pt x="0" y="382337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6"/>
          <p:cNvSpPr txBox="1"/>
          <p:nvPr/>
        </p:nvSpPr>
        <p:spPr>
          <a:xfrm rot="1263297">
            <a:off x="509744" y="3177567"/>
            <a:ext cx="844038" cy="9264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7846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36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ibre Franklin Bold"/>
                <a:ea typeface="+mn-ea"/>
                <a:cs typeface="+mn-cs"/>
              </a:rPr>
              <a:t>1</a:t>
            </a:r>
          </a:p>
        </p:txBody>
      </p:sp>
      <p:sp>
        <p:nvSpPr>
          <p:cNvPr id="7" name="TextBox 7"/>
          <p:cNvSpPr txBox="1"/>
          <p:nvPr/>
        </p:nvSpPr>
        <p:spPr>
          <a:xfrm rot="-1059970">
            <a:off x="3324441" y="67440"/>
            <a:ext cx="725364" cy="7959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6743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18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ibre Franklin Bold"/>
                <a:ea typeface="+mn-ea"/>
                <a:cs typeface="+mn-cs"/>
              </a:rPr>
              <a:t>4</a:t>
            </a:r>
          </a:p>
        </p:txBody>
      </p:sp>
      <p:sp>
        <p:nvSpPr>
          <p:cNvPr id="8" name="TextBox 8"/>
          <p:cNvSpPr txBox="1"/>
          <p:nvPr/>
        </p:nvSpPr>
        <p:spPr>
          <a:xfrm rot="1231330">
            <a:off x="8050341" y="6138493"/>
            <a:ext cx="694063" cy="7700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6452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96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ibre Franklin Bold"/>
                <a:ea typeface="+mn-ea"/>
                <a:cs typeface="+mn-cs"/>
              </a:rPr>
              <a:t>9</a:t>
            </a:r>
          </a:p>
        </p:txBody>
      </p:sp>
      <p:sp>
        <p:nvSpPr>
          <p:cNvPr id="9" name="TextBox 9"/>
          <p:cNvSpPr txBox="1"/>
          <p:nvPr/>
        </p:nvSpPr>
        <p:spPr>
          <a:xfrm rot="-1059970">
            <a:off x="7772827" y="2345"/>
            <a:ext cx="830067" cy="9139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7716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936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ibre Franklin Bold"/>
                <a:ea typeface="+mn-ea"/>
                <a:cs typeface="+mn-cs"/>
              </a:rPr>
              <a:t>6</a:t>
            </a:r>
          </a:p>
        </p:txBody>
      </p:sp>
      <p:sp>
        <p:nvSpPr>
          <p:cNvPr id="10" name="TextBox 10"/>
          <p:cNvSpPr txBox="1"/>
          <p:nvPr/>
        </p:nvSpPr>
        <p:spPr>
          <a:xfrm rot="1176395">
            <a:off x="11091917" y="3419489"/>
            <a:ext cx="661664" cy="877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7374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672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ibre Franklin Bold"/>
                <a:ea typeface="+mn-ea"/>
                <a:cs typeface="+mn-cs"/>
              </a:rPr>
              <a:t>3</a:t>
            </a:r>
          </a:p>
        </p:txBody>
      </p:sp>
      <p:sp>
        <p:nvSpPr>
          <p:cNvPr id="11" name="TextBox 11"/>
          <p:cNvSpPr txBox="1"/>
          <p:nvPr/>
        </p:nvSpPr>
        <p:spPr>
          <a:xfrm rot="1176395">
            <a:off x="3384524" y="6004676"/>
            <a:ext cx="768008" cy="10194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855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584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ibre Franklin Bold"/>
                <a:ea typeface="+mn-ea"/>
                <a:cs typeface="+mn-cs"/>
              </a:rPr>
              <a:t>7</a:t>
            </a:r>
          </a:p>
        </p:txBody>
      </p:sp>
      <p:sp>
        <p:nvSpPr>
          <p:cNvPr id="12" name="TextBox 12"/>
          <p:cNvSpPr txBox="1"/>
          <p:nvPr/>
        </p:nvSpPr>
        <p:spPr>
          <a:xfrm rot="1384722">
            <a:off x="5411254" y="169614"/>
            <a:ext cx="1025617" cy="11279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9534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334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ibre Franklin Bold"/>
                <a:ea typeface="+mn-ea"/>
                <a:cs typeface="+mn-cs"/>
              </a:rPr>
              <a:t>5</a:t>
            </a:r>
          </a:p>
        </p:txBody>
      </p:sp>
      <p:sp>
        <p:nvSpPr>
          <p:cNvPr id="13" name="TextBox 13"/>
          <p:cNvSpPr txBox="1"/>
          <p:nvPr/>
        </p:nvSpPr>
        <p:spPr>
          <a:xfrm rot="-1009175">
            <a:off x="11332738" y="1650116"/>
            <a:ext cx="950949" cy="10449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884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ibre Franklin Bold"/>
                <a:ea typeface="+mn-ea"/>
                <a:cs typeface="+mn-cs"/>
              </a:rPr>
              <a:t>2</a:t>
            </a:r>
          </a:p>
        </p:txBody>
      </p:sp>
      <p:sp>
        <p:nvSpPr>
          <p:cNvPr id="14" name="TextBox 14"/>
          <p:cNvSpPr txBox="1"/>
          <p:nvPr/>
        </p:nvSpPr>
        <p:spPr>
          <a:xfrm rot="-1827938">
            <a:off x="134623" y="1834286"/>
            <a:ext cx="722718" cy="1126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9462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78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ibre Franklin Ultra-Bold"/>
                <a:ea typeface="+mn-ea"/>
                <a:cs typeface="+mn-cs"/>
              </a:rPr>
              <a:t>0</a:t>
            </a:r>
          </a:p>
        </p:txBody>
      </p:sp>
      <p:sp>
        <p:nvSpPr>
          <p:cNvPr id="15" name="TextBox 15"/>
          <p:cNvSpPr txBox="1"/>
          <p:nvPr/>
        </p:nvSpPr>
        <p:spPr>
          <a:xfrm rot="-1389345">
            <a:off x="5872765" y="5505921"/>
            <a:ext cx="737849" cy="1149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966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43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ibre Franklin Ultra-Bold"/>
                <a:ea typeface="+mn-ea"/>
                <a:cs typeface="+mn-cs"/>
              </a:rPr>
              <a:t>8</a:t>
            </a:r>
          </a:p>
        </p:txBody>
      </p:sp>
      <p:grpSp>
        <p:nvGrpSpPr>
          <p:cNvPr id="16" name="Group 16"/>
          <p:cNvGrpSpPr/>
          <p:nvPr/>
        </p:nvGrpSpPr>
        <p:grpSpPr>
          <a:xfrm>
            <a:off x="1294609" y="1038426"/>
            <a:ext cx="9655944" cy="4781149"/>
            <a:chOff x="-21264" y="0"/>
            <a:chExt cx="19311888" cy="9562297"/>
          </a:xfrm>
        </p:grpSpPr>
        <p:grpSp>
          <p:nvGrpSpPr>
            <p:cNvPr id="17" name="Group 17"/>
            <p:cNvGrpSpPr/>
            <p:nvPr/>
          </p:nvGrpSpPr>
          <p:grpSpPr>
            <a:xfrm>
              <a:off x="0" y="0"/>
              <a:ext cx="19290624" cy="9562297"/>
              <a:chOff x="0" y="0"/>
              <a:chExt cx="3810494" cy="1888849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3810494" cy="1888849"/>
              </a:xfrm>
              <a:custGeom>
                <a:avLst/>
                <a:gdLst/>
                <a:ahLst/>
                <a:cxnLst/>
                <a:rect l="l" t="t" r="r" b="b"/>
                <a:pathLst>
                  <a:path w="3810494" h="1888849">
                    <a:moveTo>
                      <a:pt x="26755" y="0"/>
                    </a:moveTo>
                    <a:lnTo>
                      <a:pt x="3783738" y="0"/>
                    </a:lnTo>
                    <a:cubicBezTo>
                      <a:pt x="3798515" y="0"/>
                      <a:pt x="3810494" y="11979"/>
                      <a:pt x="3810494" y="26755"/>
                    </a:cubicBezTo>
                    <a:lnTo>
                      <a:pt x="3810494" y="1862093"/>
                    </a:lnTo>
                    <a:cubicBezTo>
                      <a:pt x="3810494" y="1869189"/>
                      <a:pt x="3807675" y="1875995"/>
                      <a:pt x="3802657" y="1881012"/>
                    </a:cubicBezTo>
                    <a:cubicBezTo>
                      <a:pt x="3797640" y="1886030"/>
                      <a:pt x="3790835" y="1888849"/>
                      <a:pt x="3783738" y="1888849"/>
                    </a:cubicBezTo>
                    <a:lnTo>
                      <a:pt x="26755" y="1888849"/>
                    </a:lnTo>
                    <a:cubicBezTo>
                      <a:pt x="19659" y="1888849"/>
                      <a:pt x="12854" y="1886030"/>
                      <a:pt x="7836" y="1881012"/>
                    </a:cubicBezTo>
                    <a:cubicBezTo>
                      <a:pt x="2819" y="1875995"/>
                      <a:pt x="0" y="1869189"/>
                      <a:pt x="0" y="1862093"/>
                    </a:cubicBezTo>
                    <a:lnTo>
                      <a:pt x="0" y="26755"/>
                    </a:lnTo>
                    <a:cubicBezTo>
                      <a:pt x="0" y="19659"/>
                      <a:pt x="2819" y="12854"/>
                      <a:pt x="7836" y="7836"/>
                    </a:cubicBezTo>
                    <a:cubicBezTo>
                      <a:pt x="12854" y="2819"/>
                      <a:pt x="19659" y="0"/>
                      <a:pt x="26755" y="0"/>
                    </a:cubicBezTo>
                    <a:close/>
                  </a:path>
                </a:pathLst>
              </a:custGeom>
              <a:solidFill>
                <a:srgbClr val="FCFEF1"/>
              </a:solidFill>
              <a:ln w="57150" cap="rnd">
                <a:solidFill>
                  <a:srgbClr val="000000"/>
                </a:solidFill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" name="TextBox 19"/>
              <p:cNvSpPr txBox="1"/>
              <p:nvPr/>
            </p:nvSpPr>
            <p:spPr>
              <a:xfrm>
                <a:off x="0" y="-19050"/>
                <a:ext cx="3810494" cy="1907899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ts val="1789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20" name="AutoShape 20"/>
            <p:cNvSpPr/>
            <p:nvPr/>
          </p:nvSpPr>
          <p:spPr>
            <a:xfrm>
              <a:off x="-21264" y="1869102"/>
              <a:ext cx="19290624" cy="0"/>
            </a:xfrm>
            <a:prstGeom prst="line">
              <a:avLst/>
            </a:prstGeom>
            <a:ln w="762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5" name="Freeform 15">
            <a:extLst>
              <a:ext uri="{FF2B5EF4-FFF2-40B4-BE49-F238E27FC236}">
                <a16:creationId xmlns:a16="http://schemas.microsoft.com/office/drawing/2014/main" id="{667BBF26-6646-54E3-478C-14FD658E6842}"/>
              </a:ext>
            </a:extLst>
          </p:cNvPr>
          <p:cNvSpPr/>
          <p:nvPr/>
        </p:nvSpPr>
        <p:spPr>
          <a:xfrm>
            <a:off x="892222" y="2316112"/>
            <a:ext cx="2848800" cy="3642214"/>
          </a:xfrm>
          <a:custGeom>
            <a:avLst/>
            <a:gdLst/>
            <a:ahLst/>
            <a:cxnLst/>
            <a:rect l="l" t="t" r="r" b="b"/>
            <a:pathLst>
              <a:path w="6048000" h="8237911">
                <a:moveTo>
                  <a:pt x="0" y="0"/>
                </a:moveTo>
                <a:lnTo>
                  <a:pt x="6048000" y="0"/>
                </a:lnTo>
                <a:lnTo>
                  <a:pt x="6048000" y="8237911"/>
                </a:lnTo>
                <a:lnTo>
                  <a:pt x="0" y="823791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6418F6AF-9197-B34C-645F-CC47E4B23D1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97059" y="2179608"/>
            <a:ext cx="5358848" cy="3158002"/>
          </a:xfrm>
          <a:prstGeom prst="rect">
            <a:avLst/>
          </a:prstGeom>
        </p:spPr>
      </p:pic>
      <p:pic>
        <p:nvPicPr>
          <p:cNvPr id="22" name="Picture 2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B4B1F7C2-B982-3AF0-6979-C24EEE3F358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6270" y="176177"/>
            <a:ext cx="1640217" cy="164021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B5A2279-B282-6746-367A-F8D211E861B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841057" y="1152760"/>
            <a:ext cx="3572566" cy="993734"/>
          </a:xfrm>
          <a:prstGeom prst="rect">
            <a:avLst/>
          </a:prstGeom>
        </p:spPr>
      </p:pic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A0863D36-85EC-4560-8361-4AFA8A5C2A70}"/>
              </a:ext>
            </a:extLst>
          </p:cNvPr>
          <p:cNvSpPr/>
          <p:nvPr/>
        </p:nvSpPr>
        <p:spPr>
          <a:xfrm>
            <a:off x="2553629" y="345688"/>
            <a:ext cx="8809943" cy="83066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ngày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25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tháng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11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2025</a:t>
            </a:r>
          </a:p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Đạo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đức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5CD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8C112A5-6797-83D4-AEFF-C0938BF491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9DD80BCE-3DAD-BBDE-D85F-C4A96BD248FA}"/>
              </a:ext>
            </a:extLst>
          </p:cNvPr>
          <p:cNvGrpSpPr/>
          <p:nvPr/>
        </p:nvGrpSpPr>
        <p:grpSpPr>
          <a:xfrm>
            <a:off x="685801" y="685800"/>
            <a:ext cx="6842859" cy="5486400"/>
            <a:chOff x="0" y="0"/>
            <a:chExt cx="13685718" cy="10972800"/>
          </a:xfrm>
        </p:grpSpPr>
        <p:grpSp>
          <p:nvGrpSpPr>
            <p:cNvPr id="3" name="Group 3">
              <a:extLst>
                <a:ext uri="{FF2B5EF4-FFF2-40B4-BE49-F238E27FC236}">
                  <a16:creationId xmlns:a16="http://schemas.microsoft.com/office/drawing/2014/main" id="{032E1CD5-A9EC-5E06-A380-1BADF5A65B19}"/>
                </a:ext>
              </a:extLst>
            </p:cNvPr>
            <p:cNvGrpSpPr/>
            <p:nvPr/>
          </p:nvGrpSpPr>
          <p:grpSpPr>
            <a:xfrm>
              <a:off x="0" y="0"/>
              <a:ext cx="13685718" cy="10972800"/>
              <a:chOff x="0" y="0"/>
              <a:chExt cx="2703352" cy="2167467"/>
            </a:xfrm>
          </p:grpSpPr>
          <p:sp>
            <p:nvSpPr>
              <p:cNvPr id="4" name="Freeform 4">
                <a:extLst>
                  <a:ext uri="{FF2B5EF4-FFF2-40B4-BE49-F238E27FC236}">
                    <a16:creationId xmlns:a16="http://schemas.microsoft.com/office/drawing/2014/main" id="{1D4324A2-14E4-D43D-36B8-7F043BC66137}"/>
                  </a:ext>
                </a:extLst>
              </p:cNvPr>
              <p:cNvSpPr/>
              <p:nvPr/>
            </p:nvSpPr>
            <p:spPr>
              <a:xfrm>
                <a:off x="0" y="0"/>
                <a:ext cx="2703352" cy="2167467"/>
              </a:xfrm>
              <a:custGeom>
                <a:avLst/>
                <a:gdLst/>
                <a:ahLst/>
                <a:cxnLst/>
                <a:rect l="l" t="t" r="r" b="b"/>
                <a:pathLst>
                  <a:path w="2703352" h="2167467">
                    <a:moveTo>
                      <a:pt x="37713" y="0"/>
                    </a:moveTo>
                    <a:lnTo>
                      <a:pt x="2665639" y="0"/>
                    </a:lnTo>
                    <a:cubicBezTo>
                      <a:pt x="2675641" y="0"/>
                      <a:pt x="2685233" y="3973"/>
                      <a:pt x="2692306" y="11046"/>
                    </a:cubicBezTo>
                    <a:cubicBezTo>
                      <a:pt x="2699378" y="18118"/>
                      <a:pt x="2703352" y="27711"/>
                      <a:pt x="2703352" y="37713"/>
                    </a:cubicBezTo>
                    <a:lnTo>
                      <a:pt x="2703352" y="2129754"/>
                    </a:lnTo>
                    <a:cubicBezTo>
                      <a:pt x="2703352" y="2150582"/>
                      <a:pt x="2686467" y="2167467"/>
                      <a:pt x="2665639" y="2167467"/>
                    </a:cubicBezTo>
                    <a:lnTo>
                      <a:pt x="37713" y="2167467"/>
                    </a:lnTo>
                    <a:cubicBezTo>
                      <a:pt x="16885" y="2167467"/>
                      <a:pt x="0" y="2150582"/>
                      <a:pt x="0" y="2129754"/>
                    </a:cubicBezTo>
                    <a:lnTo>
                      <a:pt x="0" y="37713"/>
                    </a:lnTo>
                    <a:cubicBezTo>
                      <a:pt x="0" y="16885"/>
                      <a:pt x="16885" y="0"/>
                      <a:pt x="37713" y="0"/>
                    </a:cubicBezTo>
                    <a:close/>
                  </a:path>
                </a:pathLst>
              </a:custGeom>
              <a:solidFill>
                <a:srgbClr val="FCFEF1"/>
              </a:solidFill>
              <a:ln w="57150" cap="rnd">
                <a:solidFill>
                  <a:srgbClr val="000000"/>
                </a:solidFill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" name="TextBox 5">
                <a:extLst>
                  <a:ext uri="{FF2B5EF4-FFF2-40B4-BE49-F238E27FC236}">
                    <a16:creationId xmlns:a16="http://schemas.microsoft.com/office/drawing/2014/main" id="{BD2E0D60-2D43-63CE-276E-F2F3766485F2}"/>
                  </a:ext>
                </a:extLst>
              </p:cNvPr>
              <p:cNvSpPr txBox="1"/>
              <p:nvPr/>
            </p:nvSpPr>
            <p:spPr>
              <a:xfrm>
                <a:off x="0" y="-19050"/>
                <a:ext cx="2703352" cy="2186517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ts val="1789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6" name="AutoShape 6">
              <a:extLst>
                <a:ext uri="{FF2B5EF4-FFF2-40B4-BE49-F238E27FC236}">
                  <a16:creationId xmlns:a16="http://schemas.microsoft.com/office/drawing/2014/main" id="{6919FC38-B094-0E5F-2570-CB3F0D8086D3}"/>
                </a:ext>
              </a:extLst>
            </p:cNvPr>
            <p:cNvSpPr/>
            <p:nvPr/>
          </p:nvSpPr>
          <p:spPr>
            <a:xfrm>
              <a:off x="0" y="2549545"/>
              <a:ext cx="13685718" cy="0"/>
            </a:xfrm>
            <a:prstGeom prst="line">
              <a:avLst/>
            </a:prstGeom>
            <a:ln w="762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7" name="Freeform 17">
            <a:extLst>
              <a:ext uri="{FF2B5EF4-FFF2-40B4-BE49-F238E27FC236}">
                <a16:creationId xmlns:a16="http://schemas.microsoft.com/office/drawing/2014/main" id="{EEACE3AC-A5F4-D6F4-7808-17A208DAE189}"/>
              </a:ext>
            </a:extLst>
          </p:cNvPr>
          <p:cNvSpPr/>
          <p:nvPr/>
        </p:nvSpPr>
        <p:spPr>
          <a:xfrm rot="-837345">
            <a:off x="9709201" y="4588206"/>
            <a:ext cx="1621307" cy="1724794"/>
          </a:xfrm>
          <a:custGeom>
            <a:avLst/>
            <a:gdLst/>
            <a:ahLst/>
            <a:cxnLst/>
            <a:rect l="l" t="t" r="r" b="b"/>
            <a:pathLst>
              <a:path w="2431960" h="2587191">
                <a:moveTo>
                  <a:pt x="0" y="0"/>
                </a:moveTo>
                <a:lnTo>
                  <a:pt x="2431960" y="0"/>
                </a:lnTo>
                <a:lnTo>
                  <a:pt x="2431960" y="2587191"/>
                </a:lnTo>
                <a:lnTo>
                  <a:pt x="0" y="258719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Freeform 18">
            <a:extLst>
              <a:ext uri="{FF2B5EF4-FFF2-40B4-BE49-F238E27FC236}">
                <a16:creationId xmlns:a16="http://schemas.microsoft.com/office/drawing/2014/main" id="{7198E038-07E1-D634-89E8-6EDE90CC40C7}"/>
              </a:ext>
            </a:extLst>
          </p:cNvPr>
          <p:cNvSpPr/>
          <p:nvPr/>
        </p:nvSpPr>
        <p:spPr>
          <a:xfrm rot="1165862">
            <a:off x="9754473" y="2220162"/>
            <a:ext cx="1390419" cy="1616765"/>
          </a:xfrm>
          <a:custGeom>
            <a:avLst/>
            <a:gdLst/>
            <a:ahLst/>
            <a:cxnLst/>
            <a:rect l="l" t="t" r="r" b="b"/>
            <a:pathLst>
              <a:path w="2085628" h="2425148">
                <a:moveTo>
                  <a:pt x="0" y="0"/>
                </a:moveTo>
                <a:lnTo>
                  <a:pt x="2085627" y="0"/>
                </a:lnTo>
                <a:lnTo>
                  <a:pt x="2085627" y="2425148"/>
                </a:lnTo>
                <a:lnTo>
                  <a:pt x="0" y="242514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9" name="Group 19">
            <a:extLst>
              <a:ext uri="{FF2B5EF4-FFF2-40B4-BE49-F238E27FC236}">
                <a16:creationId xmlns:a16="http://schemas.microsoft.com/office/drawing/2014/main" id="{DC29F631-252B-E530-B5B2-EEB8F59C1C3E}"/>
              </a:ext>
            </a:extLst>
          </p:cNvPr>
          <p:cNvGrpSpPr/>
          <p:nvPr/>
        </p:nvGrpSpPr>
        <p:grpSpPr>
          <a:xfrm rot="482311">
            <a:off x="10143688" y="1202156"/>
            <a:ext cx="1097102" cy="355785"/>
            <a:chOff x="0" y="0"/>
            <a:chExt cx="433423" cy="140557"/>
          </a:xfrm>
        </p:grpSpPr>
        <p:sp>
          <p:nvSpPr>
            <p:cNvPr id="20" name="Freeform 20">
              <a:extLst>
                <a:ext uri="{FF2B5EF4-FFF2-40B4-BE49-F238E27FC236}">
                  <a16:creationId xmlns:a16="http://schemas.microsoft.com/office/drawing/2014/main" id="{A7F215E6-6BD2-5689-E6CE-363EB365530F}"/>
                </a:ext>
              </a:extLst>
            </p:cNvPr>
            <p:cNvSpPr/>
            <p:nvPr/>
          </p:nvSpPr>
          <p:spPr>
            <a:xfrm>
              <a:off x="0" y="0"/>
              <a:ext cx="433423" cy="140557"/>
            </a:xfrm>
            <a:custGeom>
              <a:avLst/>
              <a:gdLst/>
              <a:ahLst/>
              <a:cxnLst/>
              <a:rect l="l" t="t" r="r" b="b"/>
              <a:pathLst>
                <a:path w="433423" h="140557">
                  <a:moveTo>
                    <a:pt x="70278" y="0"/>
                  </a:moveTo>
                  <a:lnTo>
                    <a:pt x="363145" y="0"/>
                  </a:lnTo>
                  <a:cubicBezTo>
                    <a:pt x="401958" y="0"/>
                    <a:pt x="433423" y="31465"/>
                    <a:pt x="433423" y="70278"/>
                  </a:cubicBezTo>
                  <a:lnTo>
                    <a:pt x="433423" y="70278"/>
                  </a:lnTo>
                  <a:cubicBezTo>
                    <a:pt x="433423" y="88917"/>
                    <a:pt x="426019" y="106793"/>
                    <a:pt x="412839" y="119973"/>
                  </a:cubicBezTo>
                  <a:cubicBezTo>
                    <a:pt x="399659" y="133153"/>
                    <a:pt x="381784" y="140557"/>
                    <a:pt x="363145" y="140557"/>
                  </a:cubicBezTo>
                  <a:lnTo>
                    <a:pt x="70278" y="140557"/>
                  </a:lnTo>
                  <a:cubicBezTo>
                    <a:pt x="31465" y="140557"/>
                    <a:pt x="0" y="109092"/>
                    <a:pt x="0" y="70278"/>
                  </a:cubicBezTo>
                  <a:lnTo>
                    <a:pt x="0" y="70278"/>
                  </a:lnTo>
                  <a:cubicBezTo>
                    <a:pt x="0" y="31465"/>
                    <a:pt x="31465" y="0"/>
                    <a:pt x="70278" y="0"/>
                  </a:cubicBezTo>
                  <a:close/>
                </a:path>
              </a:pathLst>
            </a:custGeom>
            <a:solidFill>
              <a:srgbClr val="FBE32E"/>
            </a:solidFill>
            <a:ln w="4762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TextBox 21">
              <a:extLst>
                <a:ext uri="{FF2B5EF4-FFF2-40B4-BE49-F238E27FC236}">
                  <a16:creationId xmlns:a16="http://schemas.microsoft.com/office/drawing/2014/main" id="{AF7AE09B-9A06-9E14-4368-676D026185E1}"/>
                </a:ext>
              </a:extLst>
            </p:cNvPr>
            <p:cNvSpPr txBox="1"/>
            <p:nvPr/>
          </p:nvSpPr>
          <p:spPr>
            <a:xfrm>
              <a:off x="0" y="19050"/>
              <a:ext cx="433423" cy="12150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2" name="Group 22">
            <a:extLst>
              <a:ext uri="{FF2B5EF4-FFF2-40B4-BE49-F238E27FC236}">
                <a16:creationId xmlns:a16="http://schemas.microsoft.com/office/drawing/2014/main" id="{D74902DC-F60E-9A6A-AE6C-471E5499E4D5}"/>
              </a:ext>
            </a:extLst>
          </p:cNvPr>
          <p:cNvGrpSpPr/>
          <p:nvPr/>
        </p:nvGrpSpPr>
        <p:grpSpPr>
          <a:xfrm>
            <a:off x="8205492" y="924013"/>
            <a:ext cx="912071" cy="912071"/>
            <a:chOff x="0" y="0"/>
            <a:chExt cx="1824142" cy="1824142"/>
          </a:xfrm>
        </p:grpSpPr>
        <p:grpSp>
          <p:nvGrpSpPr>
            <p:cNvPr id="23" name="Group 23">
              <a:extLst>
                <a:ext uri="{FF2B5EF4-FFF2-40B4-BE49-F238E27FC236}">
                  <a16:creationId xmlns:a16="http://schemas.microsoft.com/office/drawing/2014/main" id="{44F8A153-87BE-B5E8-6507-529C35E494D7}"/>
                </a:ext>
              </a:extLst>
            </p:cNvPr>
            <p:cNvGrpSpPr/>
            <p:nvPr/>
          </p:nvGrpSpPr>
          <p:grpSpPr>
            <a:xfrm rot="-605918">
              <a:off x="37734" y="619615"/>
              <a:ext cx="1748673" cy="584913"/>
              <a:chOff x="0" y="0"/>
              <a:chExt cx="444423" cy="148655"/>
            </a:xfrm>
          </p:grpSpPr>
          <p:sp>
            <p:nvSpPr>
              <p:cNvPr id="24" name="Freeform 24">
                <a:extLst>
                  <a:ext uri="{FF2B5EF4-FFF2-40B4-BE49-F238E27FC236}">
                    <a16:creationId xmlns:a16="http://schemas.microsoft.com/office/drawing/2014/main" id="{9A4708C5-0B26-C1FC-F16D-F51A74631E3C}"/>
                  </a:ext>
                </a:extLst>
              </p:cNvPr>
              <p:cNvSpPr/>
              <p:nvPr/>
            </p:nvSpPr>
            <p:spPr>
              <a:xfrm>
                <a:off x="0" y="0"/>
                <a:ext cx="444423" cy="148655"/>
              </a:xfrm>
              <a:custGeom>
                <a:avLst/>
                <a:gdLst/>
                <a:ahLst/>
                <a:cxnLst/>
                <a:rect l="l" t="t" r="r" b="b"/>
                <a:pathLst>
                  <a:path w="444423" h="148655">
                    <a:moveTo>
                      <a:pt x="74327" y="0"/>
                    </a:moveTo>
                    <a:lnTo>
                      <a:pt x="370096" y="0"/>
                    </a:lnTo>
                    <a:cubicBezTo>
                      <a:pt x="389809" y="0"/>
                      <a:pt x="408714" y="7831"/>
                      <a:pt x="422653" y="21770"/>
                    </a:cubicBezTo>
                    <a:cubicBezTo>
                      <a:pt x="436592" y="35709"/>
                      <a:pt x="444423" y="54615"/>
                      <a:pt x="444423" y="74327"/>
                    </a:cubicBezTo>
                    <a:lnTo>
                      <a:pt x="444423" y="74327"/>
                    </a:lnTo>
                    <a:cubicBezTo>
                      <a:pt x="444423" y="94040"/>
                      <a:pt x="436592" y="112946"/>
                      <a:pt x="422653" y="126885"/>
                    </a:cubicBezTo>
                    <a:cubicBezTo>
                      <a:pt x="408714" y="140824"/>
                      <a:pt x="389809" y="148655"/>
                      <a:pt x="370096" y="148655"/>
                    </a:cubicBezTo>
                    <a:lnTo>
                      <a:pt x="74327" y="148655"/>
                    </a:lnTo>
                    <a:cubicBezTo>
                      <a:pt x="54615" y="148655"/>
                      <a:pt x="35709" y="140824"/>
                      <a:pt x="21770" y="126885"/>
                    </a:cubicBezTo>
                    <a:cubicBezTo>
                      <a:pt x="7831" y="112946"/>
                      <a:pt x="0" y="94040"/>
                      <a:pt x="0" y="74327"/>
                    </a:cubicBezTo>
                    <a:lnTo>
                      <a:pt x="0" y="74327"/>
                    </a:lnTo>
                    <a:cubicBezTo>
                      <a:pt x="0" y="54615"/>
                      <a:pt x="7831" y="35709"/>
                      <a:pt x="21770" y="21770"/>
                    </a:cubicBezTo>
                    <a:cubicBezTo>
                      <a:pt x="35709" y="7831"/>
                      <a:pt x="54615" y="0"/>
                      <a:pt x="74327" y="0"/>
                    </a:cubicBezTo>
                    <a:close/>
                  </a:path>
                </a:pathLst>
              </a:custGeom>
              <a:solidFill>
                <a:srgbClr val="F8A2D5"/>
              </a:solidFill>
              <a:ln w="47625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" name="TextBox 25">
                <a:extLst>
                  <a:ext uri="{FF2B5EF4-FFF2-40B4-BE49-F238E27FC236}">
                    <a16:creationId xmlns:a16="http://schemas.microsoft.com/office/drawing/2014/main" id="{F55EBAEE-9148-699B-7EBD-4E636FC05502}"/>
                  </a:ext>
                </a:extLst>
              </p:cNvPr>
              <p:cNvSpPr txBox="1"/>
              <p:nvPr/>
            </p:nvSpPr>
            <p:spPr>
              <a:xfrm>
                <a:off x="0" y="19050"/>
                <a:ext cx="444423" cy="129605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ts val="1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26" name="Group 26">
              <a:extLst>
                <a:ext uri="{FF2B5EF4-FFF2-40B4-BE49-F238E27FC236}">
                  <a16:creationId xmlns:a16="http://schemas.microsoft.com/office/drawing/2014/main" id="{30CFF7E6-853B-0D53-FB75-3153FC94AE39}"/>
                </a:ext>
              </a:extLst>
            </p:cNvPr>
            <p:cNvGrpSpPr/>
            <p:nvPr/>
          </p:nvGrpSpPr>
          <p:grpSpPr>
            <a:xfrm rot="-6005918">
              <a:off x="37734" y="619615"/>
              <a:ext cx="1748673" cy="584913"/>
              <a:chOff x="0" y="0"/>
              <a:chExt cx="444423" cy="148655"/>
            </a:xfrm>
          </p:grpSpPr>
          <p:sp>
            <p:nvSpPr>
              <p:cNvPr id="27" name="Freeform 27">
                <a:extLst>
                  <a:ext uri="{FF2B5EF4-FFF2-40B4-BE49-F238E27FC236}">
                    <a16:creationId xmlns:a16="http://schemas.microsoft.com/office/drawing/2014/main" id="{DF2F005F-2429-B2E2-08DD-3EE42FBC818E}"/>
                  </a:ext>
                </a:extLst>
              </p:cNvPr>
              <p:cNvSpPr/>
              <p:nvPr/>
            </p:nvSpPr>
            <p:spPr>
              <a:xfrm>
                <a:off x="0" y="0"/>
                <a:ext cx="444423" cy="148655"/>
              </a:xfrm>
              <a:custGeom>
                <a:avLst/>
                <a:gdLst/>
                <a:ahLst/>
                <a:cxnLst/>
                <a:rect l="l" t="t" r="r" b="b"/>
                <a:pathLst>
                  <a:path w="444423" h="148655">
                    <a:moveTo>
                      <a:pt x="74327" y="0"/>
                    </a:moveTo>
                    <a:lnTo>
                      <a:pt x="370096" y="0"/>
                    </a:lnTo>
                    <a:cubicBezTo>
                      <a:pt x="389809" y="0"/>
                      <a:pt x="408714" y="7831"/>
                      <a:pt x="422653" y="21770"/>
                    </a:cubicBezTo>
                    <a:cubicBezTo>
                      <a:pt x="436592" y="35709"/>
                      <a:pt x="444423" y="54615"/>
                      <a:pt x="444423" y="74327"/>
                    </a:cubicBezTo>
                    <a:lnTo>
                      <a:pt x="444423" y="74327"/>
                    </a:lnTo>
                    <a:cubicBezTo>
                      <a:pt x="444423" y="94040"/>
                      <a:pt x="436592" y="112946"/>
                      <a:pt x="422653" y="126885"/>
                    </a:cubicBezTo>
                    <a:cubicBezTo>
                      <a:pt x="408714" y="140824"/>
                      <a:pt x="389809" y="148655"/>
                      <a:pt x="370096" y="148655"/>
                    </a:cubicBezTo>
                    <a:lnTo>
                      <a:pt x="74327" y="148655"/>
                    </a:lnTo>
                    <a:cubicBezTo>
                      <a:pt x="54615" y="148655"/>
                      <a:pt x="35709" y="140824"/>
                      <a:pt x="21770" y="126885"/>
                    </a:cubicBezTo>
                    <a:cubicBezTo>
                      <a:pt x="7831" y="112946"/>
                      <a:pt x="0" y="94040"/>
                      <a:pt x="0" y="74327"/>
                    </a:cubicBezTo>
                    <a:lnTo>
                      <a:pt x="0" y="74327"/>
                    </a:lnTo>
                    <a:cubicBezTo>
                      <a:pt x="0" y="54615"/>
                      <a:pt x="7831" y="35709"/>
                      <a:pt x="21770" y="21770"/>
                    </a:cubicBezTo>
                    <a:cubicBezTo>
                      <a:pt x="35709" y="7831"/>
                      <a:pt x="54615" y="0"/>
                      <a:pt x="74327" y="0"/>
                    </a:cubicBezTo>
                    <a:close/>
                  </a:path>
                </a:pathLst>
              </a:custGeom>
              <a:solidFill>
                <a:srgbClr val="F8A2D5"/>
              </a:solidFill>
              <a:ln w="47625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" name="TextBox 28">
                <a:extLst>
                  <a:ext uri="{FF2B5EF4-FFF2-40B4-BE49-F238E27FC236}">
                    <a16:creationId xmlns:a16="http://schemas.microsoft.com/office/drawing/2014/main" id="{6EDA60C7-2458-9BC0-0D2B-589C621D0618}"/>
                  </a:ext>
                </a:extLst>
              </p:cNvPr>
              <p:cNvSpPr txBox="1"/>
              <p:nvPr/>
            </p:nvSpPr>
            <p:spPr>
              <a:xfrm>
                <a:off x="0" y="19050"/>
                <a:ext cx="444423" cy="129605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ts val="1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29" name="Group 29">
              <a:extLst>
                <a:ext uri="{FF2B5EF4-FFF2-40B4-BE49-F238E27FC236}">
                  <a16:creationId xmlns:a16="http://schemas.microsoft.com/office/drawing/2014/main" id="{A48FBF40-2E88-B2EF-1972-7D947C2A1853}"/>
                </a:ext>
              </a:extLst>
            </p:cNvPr>
            <p:cNvGrpSpPr/>
            <p:nvPr/>
          </p:nvGrpSpPr>
          <p:grpSpPr>
            <a:xfrm rot="-6005918">
              <a:off x="679559" y="589957"/>
              <a:ext cx="464887" cy="643454"/>
              <a:chOff x="0" y="0"/>
              <a:chExt cx="173949" cy="240764"/>
            </a:xfrm>
          </p:grpSpPr>
          <p:sp>
            <p:nvSpPr>
              <p:cNvPr id="30" name="Freeform 30">
                <a:extLst>
                  <a:ext uri="{FF2B5EF4-FFF2-40B4-BE49-F238E27FC236}">
                    <a16:creationId xmlns:a16="http://schemas.microsoft.com/office/drawing/2014/main" id="{DC71CC5A-2A62-03AA-23B3-576B985CB44B}"/>
                  </a:ext>
                </a:extLst>
              </p:cNvPr>
              <p:cNvSpPr/>
              <p:nvPr/>
            </p:nvSpPr>
            <p:spPr>
              <a:xfrm>
                <a:off x="0" y="0"/>
                <a:ext cx="173949" cy="240764"/>
              </a:xfrm>
              <a:custGeom>
                <a:avLst/>
                <a:gdLst/>
                <a:ahLst/>
                <a:cxnLst/>
                <a:rect l="l" t="t" r="r" b="b"/>
                <a:pathLst>
                  <a:path w="173949" h="240764">
                    <a:moveTo>
                      <a:pt x="0" y="0"/>
                    </a:moveTo>
                    <a:lnTo>
                      <a:pt x="173949" y="0"/>
                    </a:lnTo>
                    <a:lnTo>
                      <a:pt x="173949" y="240764"/>
                    </a:lnTo>
                    <a:lnTo>
                      <a:pt x="0" y="240764"/>
                    </a:lnTo>
                    <a:close/>
                  </a:path>
                </a:pathLst>
              </a:custGeom>
              <a:solidFill>
                <a:srgbClr val="F8A2D5"/>
              </a:solidFill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" name="TextBox 31">
                <a:extLst>
                  <a:ext uri="{FF2B5EF4-FFF2-40B4-BE49-F238E27FC236}">
                    <a16:creationId xmlns:a16="http://schemas.microsoft.com/office/drawing/2014/main" id="{CC8F3354-749F-0FA1-983D-FF0C57A0A8BE}"/>
                  </a:ext>
                </a:extLst>
              </p:cNvPr>
              <p:cNvSpPr txBox="1"/>
              <p:nvPr/>
            </p:nvSpPr>
            <p:spPr>
              <a:xfrm>
                <a:off x="0" y="19050"/>
                <a:ext cx="173949" cy="221714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ts val="1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33" name="Freeform 14">
            <a:extLst>
              <a:ext uri="{FF2B5EF4-FFF2-40B4-BE49-F238E27FC236}">
                <a16:creationId xmlns:a16="http://schemas.microsoft.com/office/drawing/2014/main" id="{B7C2527F-C3AF-9FC6-8038-8B2D2734E026}"/>
              </a:ext>
            </a:extLst>
          </p:cNvPr>
          <p:cNvSpPr/>
          <p:nvPr/>
        </p:nvSpPr>
        <p:spPr>
          <a:xfrm>
            <a:off x="6483728" y="2148775"/>
            <a:ext cx="2799927" cy="4538761"/>
          </a:xfrm>
          <a:custGeom>
            <a:avLst/>
            <a:gdLst/>
            <a:ahLst/>
            <a:cxnLst/>
            <a:rect l="l" t="t" r="r" b="b"/>
            <a:pathLst>
              <a:path w="5014575" h="9180000">
                <a:moveTo>
                  <a:pt x="0" y="0"/>
                </a:moveTo>
                <a:lnTo>
                  <a:pt x="5014574" y="0"/>
                </a:lnTo>
                <a:lnTo>
                  <a:pt x="5014574" y="9180000"/>
                </a:lnTo>
                <a:lnTo>
                  <a:pt x="0" y="9180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6B21D9FF-90A2-07BA-32B4-6CCFEFA3540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6270" y="176177"/>
            <a:ext cx="1640217" cy="1640217"/>
          </a:xfrm>
          <a:prstGeom prst="rect">
            <a:avLst/>
          </a:prstGeom>
        </p:spPr>
      </p:pic>
      <p:pic>
        <p:nvPicPr>
          <p:cNvPr id="10" name="Picture 9" descr="A red and green text&#10;&#10;AI-generated content may be incorrect.">
            <a:extLst>
              <a:ext uri="{FF2B5EF4-FFF2-40B4-BE49-F238E27FC236}">
                <a16:creationId xmlns:a16="http://schemas.microsoft.com/office/drawing/2014/main" id="{9B73E303-A7B1-0C91-05C2-26257B9A78D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3376" y="2063578"/>
            <a:ext cx="4878199" cy="3999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7109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框 4">
            <a:extLst>
              <a:ext uri="{FF2B5EF4-FFF2-40B4-BE49-F238E27FC236}">
                <a16:creationId xmlns:a16="http://schemas.microsoft.com/office/drawing/2014/main" id="{B711D70C-9293-4DB8-A40F-FEC3169CA2C5}"/>
              </a:ext>
            </a:extLst>
          </p:cNvPr>
          <p:cNvSpPr txBox="1"/>
          <p:nvPr/>
        </p:nvSpPr>
        <p:spPr>
          <a:xfrm>
            <a:off x="1270000" y="490636"/>
            <a:ext cx="944786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FF0000"/>
                </a:solidFill>
                <a:ea typeface="包图简圆体" panose="02010601030101010101" pitchFamily="2" charset="-122"/>
              </a:rPr>
              <a:t>1. </a:t>
            </a:r>
            <a:r>
              <a:rPr lang="en-US" altLang="zh-CN" sz="3200" b="1" dirty="0" err="1">
                <a:solidFill>
                  <a:srgbClr val="FF0000"/>
                </a:solidFill>
                <a:ea typeface="包图简圆体" panose="02010601030101010101" pitchFamily="2" charset="-122"/>
              </a:rPr>
              <a:t>Em</a:t>
            </a:r>
            <a:r>
              <a:rPr lang="en-US" altLang="zh-CN" sz="3200" b="1" dirty="0">
                <a:solidFill>
                  <a:srgbClr val="FF0000"/>
                </a:solidFill>
                <a:ea typeface="包图简圆体" panose="02010601030101010101" pitchFamily="2" charset="-122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ea typeface="包图简圆体" panose="02010601030101010101" pitchFamily="2" charset="-122"/>
              </a:rPr>
              <a:t>tán</a:t>
            </a:r>
            <a:r>
              <a:rPr lang="en-US" altLang="zh-CN" sz="3200" b="1" dirty="0">
                <a:solidFill>
                  <a:srgbClr val="FF0000"/>
                </a:solidFill>
                <a:ea typeface="包图简圆体" panose="02010601030101010101" pitchFamily="2" charset="-122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ea typeface="包图简圆体" panose="02010601030101010101" pitchFamily="2" charset="-122"/>
              </a:rPr>
              <a:t>thành</a:t>
            </a:r>
            <a:r>
              <a:rPr lang="en-US" altLang="zh-CN" sz="3200" b="1" dirty="0">
                <a:solidFill>
                  <a:srgbClr val="FF0000"/>
                </a:solidFill>
                <a:ea typeface="包图简圆体" panose="02010601030101010101" pitchFamily="2" charset="-122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ea typeface="包图简圆体" panose="02010601030101010101" pitchFamily="2" charset="-122"/>
              </a:rPr>
              <a:t>hoặc</a:t>
            </a:r>
            <a:r>
              <a:rPr lang="en-US" altLang="zh-CN" sz="3200" b="1" dirty="0">
                <a:solidFill>
                  <a:srgbClr val="FF0000"/>
                </a:solidFill>
                <a:ea typeface="包图简圆体" panose="02010601030101010101" pitchFamily="2" charset="-122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ea typeface="包图简圆体" panose="02010601030101010101" pitchFamily="2" charset="-122"/>
              </a:rPr>
              <a:t>không</a:t>
            </a:r>
            <a:r>
              <a:rPr lang="en-US" altLang="zh-CN" sz="3200" b="1" dirty="0">
                <a:solidFill>
                  <a:srgbClr val="FF0000"/>
                </a:solidFill>
                <a:ea typeface="包图简圆体" panose="02010601030101010101" pitchFamily="2" charset="-122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ea typeface="包图简圆体" panose="02010601030101010101" pitchFamily="2" charset="-122"/>
              </a:rPr>
              <a:t>tán</a:t>
            </a:r>
            <a:r>
              <a:rPr lang="en-US" altLang="zh-CN" sz="3200" b="1" dirty="0">
                <a:solidFill>
                  <a:srgbClr val="FF0000"/>
                </a:solidFill>
                <a:ea typeface="包图简圆体" panose="02010601030101010101" pitchFamily="2" charset="-122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ea typeface="包图简圆体" panose="02010601030101010101" pitchFamily="2" charset="-122"/>
              </a:rPr>
              <a:t>thành</a:t>
            </a:r>
            <a:r>
              <a:rPr lang="en-US" altLang="zh-CN" sz="3200" b="1" dirty="0">
                <a:solidFill>
                  <a:srgbClr val="FF0000"/>
                </a:solidFill>
                <a:ea typeface="包图简圆体" panose="02010601030101010101" pitchFamily="2" charset="-122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ea typeface="包图简圆体" panose="02010601030101010101" pitchFamily="2" charset="-122"/>
              </a:rPr>
              <a:t>với</a:t>
            </a:r>
            <a:r>
              <a:rPr lang="en-US" altLang="zh-CN" sz="3200" b="1" dirty="0">
                <a:solidFill>
                  <a:srgbClr val="FF0000"/>
                </a:solidFill>
                <a:ea typeface="包图简圆体" panose="02010601030101010101" pitchFamily="2" charset="-122"/>
              </a:rPr>
              <a:t> ý </a:t>
            </a:r>
            <a:r>
              <a:rPr lang="en-US" altLang="zh-CN" sz="3200" b="1" dirty="0" err="1">
                <a:solidFill>
                  <a:srgbClr val="FF0000"/>
                </a:solidFill>
                <a:ea typeface="包图简圆体" panose="02010601030101010101" pitchFamily="2" charset="-122"/>
              </a:rPr>
              <a:t>kiến</a:t>
            </a:r>
            <a:r>
              <a:rPr lang="en-US" altLang="zh-CN" sz="3200" b="1" dirty="0">
                <a:solidFill>
                  <a:srgbClr val="FF0000"/>
                </a:solidFill>
                <a:ea typeface="包图简圆体" panose="02010601030101010101" pitchFamily="2" charset="-122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ea typeface="包图简圆体" panose="02010601030101010101" pitchFamily="2" charset="-122"/>
              </a:rPr>
              <a:t>của</a:t>
            </a:r>
            <a:r>
              <a:rPr lang="en-US" altLang="zh-CN" sz="3200" b="1" dirty="0">
                <a:solidFill>
                  <a:srgbClr val="FF0000"/>
                </a:solidFill>
                <a:ea typeface="包图简圆体" panose="02010601030101010101" pitchFamily="2" charset="-122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ea typeface="包图简圆体" panose="02010601030101010101" pitchFamily="2" charset="-122"/>
              </a:rPr>
              <a:t>bạn</a:t>
            </a:r>
            <a:r>
              <a:rPr lang="en-US" altLang="zh-CN" sz="3200" b="1" dirty="0">
                <a:solidFill>
                  <a:srgbClr val="FF0000"/>
                </a:solidFill>
                <a:ea typeface="包图简圆体" panose="02010601030101010101" pitchFamily="2" charset="-122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ea typeface="包图简圆体" panose="02010601030101010101" pitchFamily="2" charset="-122"/>
              </a:rPr>
              <a:t>nào</a:t>
            </a:r>
            <a:r>
              <a:rPr lang="en-US" altLang="zh-CN" sz="3200" b="1" dirty="0">
                <a:solidFill>
                  <a:srgbClr val="FF0000"/>
                </a:solidFill>
                <a:ea typeface="包图简圆体" panose="02010601030101010101" pitchFamily="2" charset="-122"/>
              </a:rPr>
              <a:t>? </a:t>
            </a:r>
            <a:r>
              <a:rPr lang="en-US" altLang="zh-CN" sz="3200" b="1" dirty="0" err="1">
                <a:solidFill>
                  <a:srgbClr val="FF0000"/>
                </a:solidFill>
                <a:ea typeface="包图简圆体" panose="02010601030101010101" pitchFamily="2" charset="-122"/>
              </a:rPr>
              <a:t>Vì</a:t>
            </a:r>
            <a:r>
              <a:rPr lang="en-US" altLang="zh-CN" sz="3200" b="1" dirty="0">
                <a:solidFill>
                  <a:srgbClr val="FF0000"/>
                </a:solidFill>
                <a:ea typeface="包图简圆体" panose="02010601030101010101" pitchFamily="2" charset="-122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ea typeface="包图简圆体" panose="02010601030101010101" pitchFamily="2" charset="-122"/>
              </a:rPr>
              <a:t>sao</a:t>
            </a:r>
            <a:r>
              <a:rPr lang="en-US" altLang="zh-CN" sz="3200" b="1" dirty="0">
                <a:solidFill>
                  <a:srgbClr val="FF0000"/>
                </a:solidFill>
                <a:ea typeface="包图简圆体" panose="02010601030101010101" pitchFamily="2" charset="-122"/>
              </a:rPr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AACBFA9-698F-4246-806A-270BFAEC14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535" y="1690965"/>
            <a:ext cx="5544185" cy="270929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167C7F6-0EB0-4A40-8C36-A30D9791C0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9897" y="4049235"/>
            <a:ext cx="6220460" cy="269017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2389565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  <p:extLst>
    <p:ext uri="{E180D4A7-C9FB-4DFB-919C-405C955672EB}">
      <p14:showEvtLst xmlns:p14="http://schemas.microsoft.com/office/powerpoint/2010/main">
        <p14:playEvt time="0" objId="30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134" y="0"/>
            <a:ext cx="3622206" cy="195729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2291136" y="3558144"/>
            <a:ext cx="1195268" cy="1122531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2608396" y="5616438"/>
            <a:ext cx="662700" cy="478972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1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7778" l="9800" r="233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00" r="75200" b="82037"/>
          <a:stretch/>
        </p:blipFill>
        <p:spPr>
          <a:xfrm>
            <a:off x="2311096" y="2632366"/>
            <a:ext cx="1472564" cy="2065679"/>
          </a:xfrm>
          <a:prstGeom prst="rect">
            <a:avLst/>
          </a:prstGeom>
        </p:spPr>
      </p:pic>
      <p:pic>
        <p:nvPicPr>
          <p:cNvPr id="8" name="Picture 7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6667" b="90278" l="24300" r="7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800" t="57777" r="30001" b="11483"/>
          <a:stretch/>
        </p:blipFill>
        <p:spPr>
          <a:xfrm>
            <a:off x="2245171" y="4568163"/>
            <a:ext cx="1362754" cy="99323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4340324" y="3558143"/>
            <a:ext cx="1195268" cy="1122531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4606608" y="5611629"/>
            <a:ext cx="662700" cy="478972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2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3340" b="40701" l="65000" r="82800">
                        <a14:foregroundMark x1="70200" y1="28627" x2="70200" y2="28627"/>
                        <a14:foregroundMark x1="75100" y1="20058" x2="75100" y2="20058"/>
                        <a14:foregroundMark x1="80100" y1="32230" x2="80100" y2="32230"/>
                        <a14:foregroundMark x1="74700" y1="29698" x2="74700" y2="29698"/>
                        <a14:foregroundMark x1="74900" y1="24927" x2="75100" y2="390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214" t="12698" r="16093" b="57672"/>
          <a:stretch/>
        </p:blipFill>
        <p:spPr>
          <a:xfrm>
            <a:off x="4215454" y="2468727"/>
            <a:ext cx="1445007" cy="2352336"/>
          </a:xfrm>
          <a:prstGeom prst="rect">
            <a:avLst/>
          </a:prstGeom>
        </p:spPr>
      </p:pic>
      <p:pic>
        <p:nvPicPr>
          <p:cNvPr id="12" name="Picture 11">
            <a:hlinkClick r:id="rId14" action="ppaction://hlinksldjump"/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9444" b="88333" l="78700" r="9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200" t="80015" r="6800" b="11534"/>
          <a:stretch/>
        </p:blipFill>
        <p:spPr>
          <a:xfrm>
            <a:off x="4072826" y="4602888"/>
            <a:ext cx="1730264" cy="98697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8424517" y="3616816"/>
            <a:ext cx="1195268" cy="1122531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8694045" y="5620068"/>
            <a:ext cx="662700" cy="478972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4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21" t="12699" r="30473" b="27831"/>
          <a:stretch/>
        </p:blipFill>
        <p:spPr>
          <a:xfrm>
            <a:off x="8359891" y="2468727"/>
            <a:ext cx="1350886" cy="2357757"/>
          </a:xfrm>
          <a:prstGeom prst="rect">
            <a:avLst/>
          </a:prstGeom>
        </p:spPr>
      </p:pic>
      <p:pic>
        <p:nvPicPr>
          <p:cNvPr id="16" name="Picture 15">
            <a:hlinkClick r:id="rId18" action="ppaction://hlinksldjump"/>
          </p:cNvPr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6574" b="27778" l="56900" r="70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700" t="18285" r="30812" b="72429"/>
          <a:stretch/>
        </p:blipFill>
        <p:spPr>
          <a:xfrm>
            <a:off x="8329579" y="4621648"/>
            <a:ext cx="1328786" cy="99842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6374603" y="3562946"/>
            <a:ext cx="1195268" cy="1122531"/>
          </a:xfrm>
          <a:prstGeom prst="rect">
            <a:avLst/>
          </a:prstGeom>
        </p:spPr>
      </p:pic>
      <p:sp>
        <p:nvSpPr>
          <p:cNvPr id="18" name="Rounded Rectangle 17"/>
          <p:cNvSpPr/>
          <p:nvPr/>
        </p:nvSpPr>
        <p:spPr>
          <a:xfrm>
            <a:off x="6695833" y="5648532"/>
            <a:ext cx="662700" cy="478972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3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0604" b="66504" l="30200" r="47200">
                        <a14:foregroundMark x1="35900" y1="44109" x2="35900" y2="44109"/>
                        <a14:foregroundMark x1="33600" y1="43817" x2="33600" y2="43817"/>
                        <a14:foregroundMark x1="35400" y1="45472" x2="35400" y2="45472"/>
                        <a14:foregroundMark x1="34400" y1="44206" x2="34400" y2="46835"/>
                        <a14:foregroundMark x1="32100" y1="47225" x2="32100" y2="47225"/>
                        <a14:foregroundMark x1="32000" y1="48101" x2="32000" y2="48101"/>
                        <a14:foregroundMark x1="34100" y1="48101" x2="34100" y2="48101"/>
                        <a14:foregroundMark x1="33700" y1="46154" x2="36300" y2="48004"/>
                        <a14:foregroundMark x1="38300" y1="44401" x2="38300" y2="44401"/>
                        <a14:foregroundMark x1="38200" y1="44791" x2="37500" y2="457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21" t="40635" r="52608" b="33697"/>
          <a:stretch/>
        </p:blipFill>
        <p:spPr>
          <a:xfrm>
            <a:off x="6212281" y="2144058"/>
            <a:ext cx="1673944" cy="2569884"/>
          </a:xfrm>
          <a:prstGeom prst="rect">
            <a:avLst/>
          </a:prstGeom>
        </p:spPr>
      </p:pic>
      <p:pic>
        <p:nvPicPr>
          <p:cNvPr id="20" name="Picture 19">
            <a:hlinkClick r:id="rId21" action="ppaction://hlinksldjump"/>
          </p:cNvPr>
          <p:cNvPicPr>
            <a:picLocks noChangeAspect="1"/>
          </p:cNvPicPr>
          <p:nvPr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6389" b="87870" l="33500" r="46800"/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942" t="76389" r="51501" b="12500"/>
          <a:stretch/>
        </p:blipFill>
        <p:spPr>
          <a:xfrm>
            <a:off x="6298754" y="4511832"/>
            <a:ext cx="1454769" cy="1054364"/>
          </a:xfrm>
          <a:prstGeom prst="rect">
            <a:avLst/>
          </a:prstGeom>
        </p:spPr>
      </p:pic>
      <p:pic>
        <p:nvPicPr>
          <p:cNvPr id="31" name="PA_图片 11">
            <a:hlinkClick r:id="rId23" action="ppaction://hlinksldjump"/>
            <a:extLst>
              <a:ext uri="{FF2B5EF4-FFF2-40B4-BE49-F238E27FC236}">
                <a16:creationId xmlns:a16="http://schemas.microsoft.com/office/drawing/2014/main" id="{708C517F-72B9-4C02-A8BE-32A8350AED9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8829" y="0"/>
            <a:ext cx="1725804" cy="172580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3257131" y="382074"/>
            <a:ext cx="6870787" cy="1012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760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oogle Shape;2330;p68"/>
          <p:cNvGrpSpPr/>
          <p:nvPr/>
        </p:nvGrpSpPr>
        <p:grpSpPr>
          <a:xfrm>
            <a:off x="9957548" y="4922566"/>
            <a:ext cx="2234452" cy="1034888"/>
            <a:chOff x="1520151" y="1188351"/>
            <a:chExt cx="6724877" cy="3114630"/>
          </a:xfrm>
        </p:grpSpPr>
        <p:sp>
          <p:nvSpPr>
            <p:cNvPr id="17" name="Google Shape;2331;p68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8" name="Google Shape;2332;p68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9" name="Google Shape;2333;p68"/>
            <p:cNvSpPr/>
            <p:nvPr/>
          </p:nvSpPr>
          <p:spPr>
            <a:xfrm>
              <a:off x="1520151" y="3103475"/>
              <a:ext cx="346761" cy="394521"/>
            </a:xfrm>
            <a:custGeom>
              <a:avLst/>
              <a:gdLst/>
              <a:ahLst/>
              <a:cxnLst/>
              <a:rect l="l" t="t" r="r" b="b"/>
              <a:pathLst>
                <a:path w="1895" h="2156" extrusionOk="0">
                  <a:moveTo>
                    <a:pt x="841" y="0"/>
                  </a:moveTo>
                  <a:cubicBezTo>
                    <a:pt x="515" y="0"/>
                    <a:pt x="371" y="492"/>
                    <a:pt x="703" y="658"/>
                  </a:cubicBezTo>
                  <a:cubicBezTo>
                    <a:pt x="665" y="647"/>
                    <a:pt x="628" y="642"/>
                    <a:pt x="594" y="642"/>
                  </a:cubicBezTo>
                  <a:cubicBezTo>
                    <a:pt x="247" y="642"/>
                    <a:pt x="128" y="1161"/>
                    <a:pt x="489" y="1300"/>
                  </a:cubicBezTo>
                  <a:cubicBezTo>
                    <a:pt x="466" y="1296"/>
                    <a:pt x="442" y="1294"/>
                    <a:pt x="419" y="1294"/>
                  </a:cubicBezTo>
                  <a:cubicBezTo>
                    <a:pt x="261" y="1294"/>
                    <a:pt x="115" y="1381"/>
                    <a:pt x="62" y="1514"/>
                  </a:cubicBezTo>
                  <a:cubicBezTo>
                    <a:pt x="1" y="1697"/>
                    <a:pt x="123" y="1880"/>
                    <a:pt x="306" y="1972"/>
                  </a:cubicBezTo>
                  <a:lnTo>
                    <a:pt x="367" y="1972"/>
                  </a:lnTo>
                  <a:lnTo>
                    <a:pt x="1131" y="2155"/>
                  </a:lnTo>
                  <a:cubicBezTo>
                    <a:pt x="1222" y="2064"/>
                    <a:pt x="1345" y="2002"/>
                    <a:pt x="1467" y="1972"/>
                  </a:cubicBezTo>
                  <a:cubicBezTo>
                    <a:pt x="1100" y="1514"/>
                    <a:pt x="1345" y="872"/>
                    <a:pt x="1895" y="750"/>
                  </a:cubicBezTo>
                  <a:cubicBezTo>
                    <a:pt x="1803" y="628"/>
                    <a:pt x="1742" y="506"/>
                    <a:pt x="1711" y="353"/>
                  </a:cubicBezTo>
                  <a:lnTo>
                    <a:pt x="948" y="17"/>
                  </a:lnTo>
                  <a:cubicBezTo>
                    <a:pt x="910" y="5"/>
                    <a:pt x="875" y="0"/>
                    <a:pt x="8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0" name="Google Shape;2334;p68"/>
            <p:cNvSpPr/>
            <p:nvPr/>
          </p:nvSpPr>
          <p:spPr>
            <a:xfrm>
              <a:off x="3129136" y="1581403"/>
              <a:ext cx="409160" cy="373660"/>
            </a:xfrm>
            <a:custGeom>
              <a:avLst/>
              <a:gdLst/>
              <a:ahLst/>
              <a:cxnLst/>
              <a:rect l="l" t="t" r="r" b="b"/>
              <a:pathLst>
                <a:path w="2236" h="2042" extrusionOk="0">
                  <a:moveTo>
                    <a:pt x="1572" y="0"/>
                  </a:moveTo>
                  <a:cubicBezTo>
                    <a:pt x="1340" y="0"/>
                    <a:pt x="1122" y="243"/>
                    <a:pt x="1289" y="514"/>
                  </a:cubicBezTo>
                  <a:cubicBezTo>
                    <a:pt x="1213" y="431"/>
                    <a:pt x="1122" y="395"/>
                    <a:pt x="1033" y="395"/>
                  </a:cubicBezTo>
                  <a:cubicBezTo>
                    <a:pt x="796" y="395"/>
                    <a:pt x="575" y="645"/>
                    <a:pt x="708" y="912"/>
                  </a:cubicBezTo>
                  <a:cubicBezTo>
                    <a:pt x="636" y="831"/>
                    <a:pt x="548" y="797"/>
                    <a:pt x="463" y="797"/>
                  </a:cubicBezTo>
                  <a:cubicBezTo>
                    <a:pt x="224" y="797"/>
                    <a:pt x="1" y="1061"/>
                    <a:pt x="158" y="1309"/>
                  </a:cubicBezTo>
                  <a:cubicBezTo>
                    <a:pt x="189" y="1339"/>
                    <a:pt x="189" y="1339"/>
                    <a:pt x="219" y="1370"/>
                  </a:cubicBezTo>
                  <a:lnTo>
                    <a:pt x="678" y="1950"/>
                  </a:lnTo>
                  <a:cubicBezTo>
                    <a:pt x="830" y="1950"/>
                    <a:pt x="952" y="1981"/>
                    <a:pt x="1075" y="2042"/>
                  </a:cubicBezTo>
                  <a:cubicBezTo>
                    <a:pt x="1050" y="1581"/>
                    <a:pt x="1412" y="1235"/>
                    <a:pt x="1822" y="1235"/>
                  </a:cubicBezTo>
                  <a:cubicBezTo>
                    <a:pt x="1928" y="1235"/>
                    <a:pt x="2037" y="1258"/>
                    <a:pt x="2144" y="1309"/>
                  </a:cubicBezTo>
                  <a:cubicBezTo>
                    <a:pt x="2144" y="1156"/>
                    <a:pt x="2174" y="1003"/>
                    <a:pt x="2236" y="881"/>
                  </a:cubicBezTo>
                  <a:lnTo>
                    <a:pt x="1869" y="178"/>
                  </a:lnTo>
                  <a:cubicBezTo>
                    <a:pt x="1792" y="53"/>
                    <a:pt x="1680" y="0"/>
                    <a:pt x="15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1" name="Google Shape;2335;p68"/>
            <p:cNvSpPr/>
            <p:nvPr/>
          </p:nvSpPr>
          <p:spPr>
            <a:xfrm>
              <a:off x="4538667" y="1188351"/>
              <a:ext cx="380248" cy="286009"/>
            </a:xfrm>
            <a:custGeom>
              <a:avLst/>
              <a:gdLst/>
              <a:ahLst/>
              <a:cxnLst/>
              <a:rect l="l" t="t" r="r" b="b"/>
              <a:pathLst>
                <a:path w="2078" h="1563" extrusionOk="0">
                  <a:moveTo>
                    <a:pt x="1739" y="1"/>
                  </a:moveTo>
                  <a:cubicBezTo>
                    <a:pt x="1580" y="1"/>
                    <a:pt x="1421" y="108"/>
                    <a:pt x="1406" y="310"/>
                  </a:cubicBezTo>
                  <a:cubicBezTo>
                    <a:pt x="1378" y="112"/>
                    <a:pt x="1224" y="18"/>
                    <a:pt x="1071" y="18"/>
                  </a:cubicBezTo>
                  <a:cubicBezTo>
                    <a:pt x="894" y="18"/>
                    <a:pt x="717" y="142"/>
                    <a:pt x="734" y="371"/>
                  </a:cubicBezTo>
                  <a:cubicBezTo>
                    <a:pt x="706" y="207"/>
                    <a:pt x="556" y="92"/>
                    <a:pt x="393" y="92"/>
                  </a:cubicBezTo>
                  <a:cubicBezTo>
                    <a:pt x="375" y="92"/>
                    <a:pt x="356" y="93"/>
                    <a:pt x="337" y="96"/>
                  </a:cubicBezTo>
                  <a:cubicBezTo>
                    <a:pt x="153" y="127"/>
                    <a:pt x="1" y="280"/>
                    <a:pt x="31" y="493"/>
                  </a:cubicBezTo>
                  <a:lnTo>
                    <a:pt x="31" y="555"/>
                  </a:lnTo>
                  <a:lnTo>
                    <a:pt x="184" y="1318"/>
                  </a:lnTo>
                  <a:cubicBezTo>
                    <a:pt x="306" y="1349"/>
                    <a:pt x="428" y="1440"/>
                    <a:pt x="520" y="1563"/>
                  </a:cubicBezTo>
                  <a:cubicBezTo>
                    <a:pt x="654" y="1279"/>
                    <a:pt x="924" y="1132"/>
                    <a:pt x="1197" y="1132"/>
                  </a:cubicBezTo>
                  <a:cubicBezTo>
                    <a:pt x="1423" y="1132"/>
                    <a:pt x="1651" y="1233"/>
                    <a:pt x="1803" y="1440"/>
                  </a:cubicBezTo>
                  <a:cubicBezTo>
                    <a:pt x="1864" y="1318"/>
                    <a:pt x="1956" y="1196"/>
                    <a:pt x="2078" y="1135"/>
                  </a:cubicBezTo>
                  <a:lnTo>
                    <a:pt x="2078" y="310"/>
                  </a:lnTo>
                  <a:cubicBezTo>
                    <a:pt x="2048" y="100"/>
                    <a:pt x="1893" y="1"/>
                    <a:pt x="17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2" name="Google Shape;2336;p68"/>
            <p:cNvSpPr/>
            <p:nvPr/>
          </p:nvSpPr>
          <p:spPr>
            <a:xfrm>
              <a:off x="6953517" y="1687352"/>
              <a:ext cx="380248" cy="390678"/>
            </a:xfrm>
            <a:custGeom>
              <a:avLst/>
              <a:gdLst/>
              <a:ahLst/>
              <a:cxnLst/>
              <a:rect l="l" t="t" r="r" b="b"/>
              <a:pathLst>
                <a:path w="2078" h="2135" extrusionOk="0">
                  <a:moveTo>
                    <a:pt x="812" y="0"/>
                  </a:moveTo>
                  <a:cubicBezTo>
                    <a:pt x="736" y="0"/>
                    <a:pt x="656" y="27"/>
                    <a:pt x="581" y="88"/>
                  </a:cubicBezTo>
                  <a:lnTo>
                    <a:pt x="550" y="119"/>
                  </a:lnTo>
                  <a:lnTo>
                    <a:pt x="1" y="669"/>
                  </a:lnTo>
                  <a:cubicBezTo>
                    <a:pt x="31" y="821"/>
                    <a:pt x="31" y="943"/>
                    <a:pt x="1" y="1096"/>
                  </a:cubicBezTo>
                  <a:cubicBezTo>
                    <a:pt x="53" y="1085"/>
                    <a:pt x="105" y="1079"/>
                    <a:pt x="155" y="1079"/>
                  </a:cubicBezTo>
                  <a:cubicBezTo>
                    <a:pt x="632" y="1079"/>
                    <a:pt x="994" y="1576"/>
                    <a:pt x="856" y="2074"/>
                  </a:cubicBezTo>
                  <a:cubicBezTo>
                    <a:pt x="889" y="2066"/>
                    <a:pt x="924" y="2062"/>
                    <a:pt x="960" y="2062"/>
                  </a:cubicBezTo>
                  <a:cubicBezTo>
                    <a:pt x="1058" y="2062"/>
                    <a:pt x="1164" y="2090"/>
                    <a:pt x="1253" y="2135"/>
                  </a:cubicBezTo>
                  <a:lnTo>
                    <a:pt x="1925" y="1646"/>
                  </a:lnTo>
                  <a:cubicBezTo>
                    <a:pt x="2078" y="1493"/>
                    <a:pt x="2078" y="1280"/>
                    <a:pt x="1986" y="1157"/>
                  </a:cubicBezTo>
                  <a:cubicBezTo>
                    <a:pt x="1915" y="1068"/>
                    <a:pt x="1813" y="1021"/>
                    <a:pt x="1716" y="1021"/>
                  </a:cubicBezTo>
                  <a:cubicBezTo>
                    <a:pt x="1646" y="1021"/>
                    <a:pt x="1579" y="1045"/>
                    <a:pt x="1528" y="1096"/>
                  </a:cubicBezTo>
                  <a:cubicBezTo>
                    <a:pt x="1724" y="851"/>
                    <a:pt x="1527" y="508"/>
                    <a:pt x="1268" y="508"/>
                  </a:cubicBezTo>
                  <a:cubicBezTo>
                    <a:pt x="1204" y="508"/>
                    <a:pt x="1136" y="529"/>
                    <a:pt x="1070" y="577"/>
                  </a:cubicBezTo>
                  <a:cubicBezTo>
                    <a:pt x="1283" y="316"/>
                    <a:pt x="1073" y="0"/>
                    <a:pt x="8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3" name="Google Shape;2337;p68"/>
            <p:cNvSpPr/>
            <p:nvPr/>
          </p:nvSpPr>
          <p:spPr>
            <a:xfrm>
              <a:off x="5762835" y="2612892"/>
              <a:ext cx="397083" cy="376405"/>
            </a:xfrm>
            <a:custGeom>
              <a:avLst/>
              <a:gdLst/>
              <a:ahLst/>
              <a:cxnLst/>
              <a:rect l="l" t="t" r="r" b="b"/>
              <a:pathLst>
                <a:path w="2170" h="2057" extrusionOk="0">
                  <a:moveTo>
                    <a:pt x="749" y="1"/>
                  </a:moveTo>
                  <a:cubicBezTo>
                    <a:pt x="652" y="1"/>
                    <a:pt x="557" y="48"/>
                    <a:pt x="490" y="132"/>
                  </a:cubicBezTo>
                  <a:lnTo>
                    <a:pt x="428" y="193"/>
                  </a:lnTo>
                  <a:lnTo>
                    <a:pt x="1" y="804"/>
                  </a:lnTo>
                  <a:cubicBezTo>
                    <a:pt x="62" y="926"/>
                    <a:pt x="62" y="1079"/>
                    <a:pt x="31" y="1231"/>
                  </a:cubicBezTo>
                  <a:cubicBezTo>
                    <a:pt x="115" y="1203"/>
                    <a:pt x="199" y="1190"/>
                    <a:pt x="281" y="1190"/>
                  </a:cubicBezTo>
                  <a:cubicBezTo>
                    <a:pt x="734" y="1190"/>
                    <a:pt x="1117" y="1590"/>
                    <a:pt x="1039" y="2056"/>
                  </a:cubicBezTo>
                  <a:cubicBezTo>
                    <a:pt x="1101" y="2041"/>
                    <a:pt x="1169" y="2033"/>
                    <a:pt x="1238" y="2033"/>
                  </a:cubicBezTo>
                  <a:cubicBezTo>
                    <a:pt x="1307" y="2033"/>
                    <a:pt x="1375" y="2041"/>
                    <a:pt x="1437" y="2056"/>
                  </a:cubicBezTo>
                  <a:lnTo>
                    <a:pt x="2048" y="1476"/>
                  </a:lnTo>
                  <a:cubicBezTo>
                    <a:pt x="2170" y="1354"/>
                    <a:pt x="2139" y="1109"/>
                    <a:pt x="2017" y="987"/>
                  </a:cubicBezTo>
                  <a:cubicBezTo>
                    <a:pt x="1941" y="941"/>
                    <a:pt x="1857" y="918"/>
                    <a:pt x="1773" y="918"/>
                  </a:cubicBezTo>
                  <a:cubicBezTo>
                    <a:pt x="1689" y="918"/>
                    <a:pt x="1605" y="941"/>
                    <a:pt x="1528" y="987"/>
                  </a:cubicBezTo>
                  <a:cubicBezTo>
                    <a:pt x="1650" y="865"/>
                    <a:pt x="1620" y="651"/>
                    <a:pt x="1498" y="559"/>
                  </a:cubicBezTo>
                  <a:cubicBezTo>
                    <a:pt x="1421" y="498"/>
                    <a:pt x="1337" y="468"/>
                    <a:pt x="1253" y="468"/>
                  </a:cubicBezTo>
                  <a:cubicBezTo>
                    <a:pt x="1169" y="468"/>
                    <a:pt x="1085" y="498"/>
                    <a:pt x="1009" y="559"/>
                  </a:cubicBezTo>
                  <a:cubicBezTo>
                    <a:pt x="1131" y="407"/>
                    <a:pt x="1101" y="193"/>
                    <a:pt x="978" y="101"/>
                  </a:cubicBezTo>
                  <a:cubicBezTo>
                    <a:pt x="910" y="32"/>
                    <a:pt x="828" y="1"/>
                    <a:pt x="7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" name="Google Shape;2338;p68"/>
            <p:cNvSpPr/>
            <p:nvPr/>
          </p:nvSpPr>
          <p:spPr>
            <a:xfrm>
              <a:off x="3124378" y="3164592"/>
              <a:ext cx="397083" cy="378052"/>
            </a:xfrm>
            <a:custGeom>
              <a:avLst/>
              <a:gdLst/>
              <a:ahLst/>
              <a:cxnLst/>
              <a:rect l="l" t="t" r="r" b="b"/>
              <a:pathLst>
                <a:path w="2170" h="2066" extrusionOk="0">
                  <a:moveTo>
                    <a:pt x="1420" y="1"/>
                  </a:moveTo>
                  <a:cubicBezTo>
                    <a:pt x="1169" y="1"/>
                    <a:pt x="931" y="301"/>
                    <a:pt x="1131" y="569"/>
                  </a:cubicBezTo>
                  <a:cubicBezTo>
                    <a:pt x="1054" y="492"/>
                    <a:pt x="970" y="459"/>
                    <a:pt x="889" y="459"/>
                  </a:cubicBezTo>
                  <a:cubicBezTo>
                    <a:pt x="651" y="459"/>
                    <a:pt x="452" y="745"/>
                    <a:pt x="612" y="996"/>
                  </a:cubicBezTo>
                  <a:cubicBezTo>
                    <a:pt x="551" y="935"/>
                    <a:pt x="467" y="905"/>
                    <a:pt x="383" y="905"/>
                  </a:cubicBezTo>
                  <a:cubicBezTo>
                    <a:pt x="299" y="905"/>
                    <a:pt x="215" y="935"/>
                    <a:pt x="154" y="996"/>
                  </a:cubicBezTo>
                  <a:cubicBezTo>
                    <a:pt x="1" y="1119"/>
                    <a:pt x="1" y="1332"/>
                    <a:pt x="123" y="1485"/>
                  </a:cubicBezTo>
                  <a:lnTo>
                    <a:pt x="704" y="2066"/>
                  </a:lnTo>
                  <a:cubicBezTo>
                    <a:pt x="780" y="2050"/>
                    <a:pt x="849" y="2043"/>
                    <a:pt x="917" y="2043"/>
                  </a:cubicBezTo>
                  <a:cubicBezTo>
                    <a:pt x="986" y="2043"/>
                    <a:pt x="1055" y="2050"/>
                    <a:pt x="1131" y="2066"/>
                  </a:cubicBezTo>
                  <a:cubicBezTo>
                    <a:pt x="1070" y="1791"/>
                    <a:pt x="1192" y="1546"/>
                    <a:pt x="1376" y="1363"/>
                  </a:cubicBezTo>
                  <a:cubicBezTo>
                    <a:pt x="1525" y="1235"/>
                    <a:pt x="1704" y="1182"/>
                    <a:pt x="1881" y="1182"/>
                  </a:cubicBezTo>
                  <a:cubicBezTo>
                    <a:pt x="1958" y="1182"/>
                    <a:pt x="2035" y="1192"/>
                    <a:pt x="2109" y="1210"/>
                  </a:cubicBezTo>
                  <a:cubicBezTo>
                    <a:pt x="2109" y="1088"/>
                    <a:pt x="2109" y="935"/>
                    <a:pt x="2170" y="813"/>
                  </a:cubicBezTo>
                  <a:lnTo>
                    <a:pt x="1712" y="202"/>
                  </a:lnTo>
                  <a:cubicBezTo>
                    <a:pt x="1712" y="172"/>
                    <a:pt x="1681" y="141"/>
                    <a:pt x="1681" y="141"/>
                  </a:cubicBezTo>
                  <a:cubicBezTo>
                    <a:pt x="1607" y="42"/>
                    <a:pt x="1513" y="1"/>
                    <a:pt x="14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5" name="Google Shape;2339;p68"/>
            <p:cNvSpPr/>
            <p:nvPr/>
          </p:nvSpPr>
          <p:spPr>
            <a:xfrm>
              <a:off x="7959750" y="3386004"/>
              <a:ext cx="285278" cy="374575"/>
            </a:xfrm>
            <a:custGeom>
              <a:avLst/>
              <a:gdLst/>
              <a:ahLst/>
              <a:cxnLst/>
              <a:rect l="l" t="t" r="r" b="b"/>
              <a:pathLst>
                <a:path w="1559" h="2047" extrusionOk="0">
                  <a:moveTo>
                    <a:pt x="1070" y="0"/>
                  </a:moveTo>
                  <a:lnTo>
                    <a:pt x="275" y="92"/>
                  </a:lnTo>
                  <a:cubicBezTo>
                    <a:pt x="214" y="214"/>
                    <a:pt x="123" y="336"/>
                    <a:pt x="0" y="397"/>
                  </a:cubicBezTo>
                  <a:cubicBezTo>
                    <a:pt x="489" y="703"/>
                    <a:pt x="489" y="1405"/>
                    <a:pt x="31" y="1711"/>
                  </a:cubicBezTo>
                  <a:cubicBezTo>
                    <a:pt x="153" y="1772"/>
                    <a:pt x="245" y="1864"/>
                    <a:pt x="306" y="1986"/>
                  </a:cubicBezTo>
                  <a:lnTo>
                    <a:pt x="1070" y="2047"/>
                  </a:lnTo>
                  <a:lnTo>
                    <a:pt x="1131" y="2047"/>
                  </a:lnTo>
                  <a:cubicBezTo>
                    <a:pt x="1558" y="2016"/>
                    <a:pt x="1558" y="1405"/>
                    <a:pt x="1161" y="1375"/>
                  </a:cubicBezTo>
                  <a:cubicBezTo>
                    <a:pt x="1344" y="1344"/>
                    <a:pt x="1467" y="1192"/>
                    <a:pt x="1467" y="1008"/>
                  </a:cubicBezTo>
                  <a:cubicBezTo>
                    <a:pt x="1467" y="825"/>
                    <a:pt x="1314" y="703"/>
                    <a:pt x="1131" y="672"/>
                  </a:cubicBezTo>
                  <a:cubicBezTo>
                    <a:pt x="1558" y="611"/>
                    <a:pt x="1528" y="0"/>
                    <a:pt x="10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" name="Google Shape;2340;p68"/>
            <p:cNvSpPr/>
            <p:nvPr/>
          </p:nvSpPr>
          <p:spPr>
            <a:xfrm>
              <a:off x="1922718" y="3184721"/>
              <a:ext cx="669917" cy="541643"/>
            </a:xfrm>
            <a:custGeom>
              <a:avLst/>
              <a:gdLst/>
              <a:ahLst/>
              <a:cxnLst/>
              <a:rect l="l" t="t" r="r" b="b"/>
              <a:pathLst>
                <a:path w="3661" h="2960" extrusionOk="0">
                  <a:moveTo>
                    <a:pt x="1008" y="0"/>
                  </a:moveTo>
                  <a:lnTo>
                    <a:pt x="1008" y="62"/>
                  </a:lnTo>
                  <a:cubicBezTo>
                    <a:pt x="916" y="306"/>
                    <a:pt x="703" y="489"/>
                    <a:pt x="428" y="550"/>
                  </a:cubicBezTo>
                  <a:cubicBezTo>
                    <a:pt x="794" y="1009"/>
                    <a:pt x="580" y="1650"/>
                    <a:pt x="0" y="1772"/>
                  </a:cubicBezTo>
                  <a:cubicBezTo>
                    <a:pt x="183" y="1986"/>
                    <a:pt x="244" y="2261"/>
                    <a:pt x="153" y="2536"/>
                  </a:cubicBezTo>
                  <a:lnTo>
                    <a:pt x="122" y="2597"/>
                  </a:lnTo>
                  <a:lnTo>
                    <a:pt x="1619" y="2903"/>
                  </a:lnTo>
                  <a:cubicBezTo>
                    <a:pt x="1750" y="2941"/>
                    <a:pt x="1875" y="2959"/>
                    <a:pt x="1993" y="2959"/>
                  </a:cubicBezTo>
                  <a:cubicBezTo>
                    <a:pt x="3171" y="2959"/>
                    <a:pt x="3660" y="1172"/>
                    <a:pt x="2383" y="673"/>
                  </a:cubicBezTo>
                  <a:lnTo>
                    <a:pt x="100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" name="Google Shape;2341;p68"/>
            <p:cNvSpPr/>
            <p:nvPr/>
          </p:nvSpPr>
          <p:spPr>
            <a:xfrm>
              <a:off x="1638290" y="3013629"/>
              <a:ext cx="495164" cy="701391"/>
            </a:xfrm>
            <a:custGeom>
              <a:avLst/>
              <a:gdLst/>
              <a:ahLst/>
              <a:cxnLst/>
              <a:rect l="l" t="t" r="r" b="b"/>
              <a:pathLst>
                <a:path w="2706" h="3833" extrusionOk="0">
                  <a:moveTo>
                    <a:pt x="1862" y="0"/>
                  </a:moveTo>
                  <a:cubicBezTo>
                    <a:pt x="1554" y="0"/>
                    <a:pt x="1274" y="198"/>
                    <a:pt x="1178" y="508"/>
                  </a:cubicBezTo>
                  <a:cubicBezTo>
                    <a:pt x="1117" y="630"/>
                    <a:pt x="1117" y="752"/>
                    <a:pt x="1117" y="874"/>
                  </a:cubicBezTo>
                  <a:cubicBezTo>
                    <a:pt x="1148" y="997"/>
                    <a:pt x="1209" y="1119"/>
                    <a:pt x="1301" y="1241"/>
                  </a:cubicBezTo>
                  <a:cubicBezTo>
                    <a:pt x="751" y="1363"/>
                    <a:pt x="506" y="2035"/>
                    <a:pt x="873" y="2463"/>
                  </a:cubicBezTo>
                  <a:cubicBezTo>
                    <a:pt x="720" y="2493"/>
                    <a:pt x="598" y="2555"/>
                    <a:pt x="476" y="2677"/>
                  </a:cubicBezTo>
                  <a:cubicBezTo>
                    <a:pt x="1" y="3129"/>
                    <a:pt x="715" y="3833"/>
                    <a:pt x="1266" y="3833"/>
                  </a:cubicBezTo>
                  <a:cubicBezTo>
                    <a:pt x="1460" y="3833"/>
                    <a:pt x="1633" y="3746"/>
                    <a:pt x="1728" y="3532"/>
                  </a:cubicBezTo>
                  <a:lnTo>
                    <a:pt x="1728" y="3471"/>
                  </a:lnTo>
                  <a:cubicBezTo>
                    <a:pt x="1820" y="3227"/>
                    <a:pt x="1789" y="2921"/>
                    <a:pt x="1606" y="2738"/>
                  </a:cubicBezTo>
                  <a:cubicBezTo>
                    <a:pt x="2156" y="2616"/>
                    <a:pt x="2400" y="1944"/>
                    <a:pt x="2034" y="1516"/>
                  </a:cubicBezTo>
                  <a:cubicBezTo>
                    <a:pt x="2309" y="1455"/>
                    <a:pt x="2522" y="1271"/>
                    <a:pt x="2584" y="997"/>
                  </a:cubicBezTo>
                  <a:lnTo>
                    <a:pt x="2584" y="935"/>
                  </a:lnTo>
                  <a:cubicBezTo>
                    <a:pt x="2706" y="569"/>
                    <a:pt x="2492" y="172"/>
                    <a:pt x="2125" y="50"/>
                  </a:cubicBezTo>
                  <a:cubicBezTo>
                    <a:pt x="2038" y="16"/>
                    <a:pt x="1949" y="0"/>
                    <a:pt x="18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" name="Google Shape;2342;p68"/>
            <p:cNvSpPr/>
            <p:nvPr/>
          </p:nvSpPr>
          <p:spPr>
            <a:xfrm>
              <a:off x="3336824" y="1921390"/>
              <a:ext cx="657657" cy="590501"/>
            </a:xfrm>
            <a:custGeom>
              <a:avLst/>
              <a:gdLst/>
              <a:ahLst/>
              <a:cxnLst/>
              <a:rect l="l" t="t" r="r" b="b"/>
              <a:pathLst>
                <a:path w="3594" h="3227" extrusionOk="0">
                  <a:moveTo>
                    <a:pt x="2261" y="1"/>
                  </a:moveTo>
                  <a:lnTo>
                    <a:pt x="2200" y="31"/>
                  </a:lnTo>
                  <a:cubicBezTo>
                    <a:pt x="2076" y="120"/>
                    <a:pt x="1930" y="168"/>
                    <a:pt x="1782" y="168"/>
                  </a:cubicBezTo>
                  <a:cubicBezTo>
                    <a:pt x="1676" y="168"/>
                    <a:pt x="1569" y="143"/>
                    <a:pt x="1467" y="92"/>
                  </a:cubicBezTo>
                  <a:lnTo>
                    <a:pt x="1467" y="92"/>
                  </a:lnTo>
                  <a:cubicBezTo>
                    <a:pt x="1491" y="553"/>
                    <a:pt x="1111" y="899"/>
                    <a:pt x="693" y="899"/>
                  </a:cubicBezTo>
                  <a:cubicBezTo>
                    <a:pt x="585" y="899"/>
                    <a:pt x="474" y="876"/>
                    <a:pt x="367" y="825"/>
                  </a:cubicBezTo>
                  <a:lnTo>
                    <a:pt x="367" y="825"/>
                  </a:lnTo>
                  <a:cubicBezTo>
                    <a:pt x="398" y="1100"/>
                    <a:pt x="276" y="1345"/>
                    <a:pt x="31" y="1497"/>
                  </a:cubicBezTo>
                  <a:lnTo>
                    <a:pt x="1" y="1528"/>
                  </a:lnTo>
                  <a:lnTo>
                    <a:pt x="978" y="2689"/>
                  </a:lnTo>
                  <a:cubicBezTo>
                    <a:pt x="1235" y="3069"/>
                    <a:pt x="1583" y="3227"/>
                    <a:pt x="1928" y="3227"/>
                  </a:cubicBezTo>
                  <a:cubicBezTo>
                    <a:pt x="2773" y="3227"/>
                    <a:pt x="3593" y="2278"/>
                    <a:pt x="2964" y="1345"/>
                  </a:cubicBezTo>
                  <a:lnTo>
                    <a:pt x="226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" name="Google Shape;2343;p68"/>
            <p:cNvSpPr/>
            <p:nvPr/>
          </p:nvSpPr>
          <p:spPr>
            <a:xfrm>
              <a:off x="3103884" y="1672896"/>
              <a:ext cx="713834" cy="542009"/>
            </a:xfrm>
            <a:custGeom>
              <a:avLst/>
              <a:gdLst/>
              <a:ahLst/>
              <a:cxnLst/>
              <a:rect l="l" t="t" r="r" b="b"/>
              <a:pathLst>
                <a:path w="3901" h="2962" extrusionOk="0">
                  <a:moveTo>
                    <a:pt x="3055" y="0"/>
                  </a:moveTo>
                  <a:cubicBezTo>
                    <a:pt x="2907" y="0"/>
                    <a:pt x="2756" y="45"/>
                    <a:pt x="2618" y="137"/>
                  </a:cubicBezTo>
                  <a:cubicBezTo>
                    <a:pt x="2526" y="198"/>
                    <a:pt x="2435" y="289"/>
                    <a:pt x="2374" y="381"/>
                  </a:cubicBezTo>
                  <a:cubicBezTo>
                    <a:pt x="2312" y="503"/>
                    <a:pt x="2282" y="656"/>
                    <a:pt x="2282" y="809"/>
                  </a:cubicBezTo>
                  <a:cubicBezTo>
                    <a:pt x="2175" y="758"/>
                    <a:pt x="2066" y="735"/>
                    <a:pt x="1960" y="735"/>
                  </a:cubicBezTo>
                  <a:cubicBezTo>
                    <a:pt x="1550" y="735"/>
                    <a:pt x="1188" y="1081"/>
                    <a:pt x="1213" y="1542"/>
                  </a:cubicBezTo>
                  <a:cubicBezTo>
                    <a:pt x="1123" y="1497"/>
                    <a:pt x="1017" y="1469"/>
                    <a:pt x="907" y="1469"/>
                  </a:cubicBezTo>
                  <a:cubicBezTo>
                    <a:pt x="867" y="1469"/>
                    <a:pt x="826" y="1473"/>
                    <a:pt x="785" y="1481"/>
                  </a:cubicBezTo>
                  <a:cubicBezTo>
                    <a:pt x="0" y="1562"/>
                    <a:pt x="366" y="2961"/>
                    <a:pt x="1012" y="2961"/>
                  </a:cubicBezTo>
                  <a:cubicBezTo>
                    <a:pt x="1095" y="2961"/>
                    <a:pt x="1183" y="2938"/>
                    <a:pt x="1274" y="2886"/>
                  </a:cubicBezTo>
                  <a:lnTo>
                    <a:pt x="1304" y="2855"/>
                  </a:lnTo>
                  <a:cubicBezTo>
                    <a:pt x="1549" y="2703"/>
                    <a:pt x="1671" y="2458"/>
                    <a:pt x="1640" y="2183"/>
                  </a:cubicBezTo>
                  <a:lnTo>
                    <a:pt x="1640" y="2183"/>
                  </a:lnTo>
                  <a:cubicBezTo>
                    <a:pt x="1747" y="2234"/>
                    <a:pt x="1858" y="2257"/>
                    <a:pt x="1966" y="2257"/>
                  </a:cubicBezTo>
                  <a:cubicBezTo>
                    <a:pt x="2384" y="2257"/>
                    <a:pt x="2764" y="1911"/>
                    <a:pt x="2740" y="1450"/>
                  </a:cubicBezTo>
                  <a:lnTo>
                    <a:pt x="2740" y="1450"/>
                  </a:lnTo>
                  <a:cubicBezTo>
                    <a:pt x="2842" y="1501"/>
                    <a:pt x="2949" y="1526"/>
                    <a:pt x="3058" y="1526"/>
                  </a:cubicBezTo>
                  <a:cubicBezTo>
                    <a:pt x="3209" y="1526"/>
                    <a:pt x="3361" y="1478"/>
                    <a:pt x="3504" y="1389"/>
                  </a:cubicBezTo>
                  <a:lnTo>
                    <a:pt x="3534" y="1359"/>
                  </a:lnTo>
                  <a:cubicBezTo>
                    <a:pt x="3840" y="1114"/>
                    <a:pt x="3901" y="656"/>
                    <a:pt x="3687" y="350"/>
                  </a:cubicBezTo>
                  <a:cubicBezTo>
                    <a:pt x="3535" y="122"/>
                    <a:pt x="3299" y="0"/>
                    <a:pt x="30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" name="Google Shape;2344;p68"/>
            <p:cNvSpPr/>
            <p:nvPr/>
          </p:nvSpPr>
          <p:spPr>
            <a:xfrm>
              <a:off x="4522016" y="1540462"/>
              <a:ext cx="503948" cy="570006"/>
            </a:xfrm>
            <a:custGeom>
              <a:avLst/>
              <a:gdLst/>
              <a:ahLst/>
              <a:cxnLst/>
              <a:rect l="l" t="t" r="r" b="b"/>
              <a:pathLst>
                <a:path w="2754" h="3115" extrusionOk="0">
                  <a:moveTo>
                    <a:pt x="1955" y="1"/>
                  </a:moveTo>
                  <a:cubicBezTo>
                    <a:pt x="1864" y="245"/>
                    <a:pt x="1619" y="398"/>
                    <a:pt x="1344" y="428"/>
                  </a:cubicBezTo>
                  <a:cubicBezTo>
                    <a:pt x="1192" y="221"/>
                    <a:pt x="964" y="120"/>
                    <a:pt x="738" y="120"/>
                  </a:cubicBezTo>
                  <a:cubicBezTo>
                    <a:pt x="465" y="120"/>
                    <a:pt x="195" y="267"/>
                    <a:pt x="61" y="551"/>
                  </a:cubicBezTo>
                  <a:lnTo>
                    <a:pt x="0" y="551"/>
                  </a:lnTo>
                  <a:lnTo>
                    <a:pt x="306" y="2047"/>
                  </a:lnTo>
                  <a:cubicBezTo>
                    <a:pt x="377" y="2773"/>
                    <a:pt x="925" y="3114"/>
                    <a:pt x="1478" y="3114"/>
                  </a:cubicBezTo>
                  <a:cubicBezTo>
                    <a:pt x="2113" y="3114"/>
                    <a:pt x="2754" y="2666"/>
                    <a:pt x="2688" y="1834"/>
                  </a:cubicBezTo>
                  <a:lnTo>
                    <a:pt x="2719" y="306"/>
                  </a:lnTo>
                  <a:lnTo>
                    <a:pt x="2658" y="306"/>
                  </a:lnTo>
                  <a:cubicBezTo>
                    <a:pt x="2383" y="306"/>
                    <a:pt x="2138" y="215"/>
                    <a:pt x="19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" name="Google Shape;2345;p68"/>
            <p:cNvSpPr/>
            <p:nvPr/>
          </p:nvSpPr>
          <p:spPr>
            <a:xfrm>
              <a:off x="6345459" y="1927063"/>
              <a:ext cx="686569" cy="593794"/>
            </a:xfrm>
            <a:custGeom>
              <a:avLst/>
              <a:gdLst/>
              <a:ahLst/>
              <a:cxnLst/>
              <a:rect l="l" t="t" r="r" b="b"/>
              <a:pathLst>
                <a:path w="3752" h="3245" extrusionOk="0">
                  <a:moveTo>
                    <a:pt x="1979" y="0"/>
                  </a:moveTo>
                  <a:lnTo>
                    <a:pt x="941" y="1130"/>
                  </a:lnTo>
                  <a:cubicBezTo>
                    <a:pt x="1" y="1950"/>
                    <a:pt x="772" y="3245"/>
                    <a:pt x="1725" y="3245"/>
                  </a:cubicBezTo>
                  <a:cubicBezTo>
                    <a:pt x="1980" y="3245"/>
                    <a:pt x="2247" y="3152"/>
                    <a:pt x="2499" y="2933"/>
                  </a:cubicBezTo>
                  <a:lnTo>
                    <a:pt x="3751" y="2077"/>
                  </a:lnTo>
                  <a:lnTo>
                    <a:pt x="3721" y="2016"/>
                  </a:lnTo>
                  <a:cubicBezTo>
                    <a:pt x="3537" y="1833"/>
                    <a:pt x="3476" y="1527"/>
                    <a:pt x="3568" y="1283"/>
                  </a:cubicBezTo>
                  <a:lnTo>
                    <a:pt x="3568" y="1283"/>
                  </a:lnTo>
                  <a:cubicBezTo>
                    <a:pt x="3525" y="1290"/>
                    <a:pt x="3483" y="1294"/>
                    <a:pt x="3441" y="1294"/>
                  </a:cubicBezTo>
                  <a:cubicBezTo>
                    <a:pt x="2946" y="1294"/>
                    <a:pt x="2544" y="813"/>
                    <a:pt x="2713" y="306"/>
                  </a:cubicBezTo>
                  <a:lnTo>
                    <a:pt x="2713" y="306"/>
                  </a:lnTo>
                  <a:cubicBezTo>
                    <a:pt x="2678" y="309"/>
                    <a:pt x="2644" y="311"/>
                    <a:pt x="2611" y="311"/>
                  </a:cubicBezTo>
                  <a:cubicBezTo>
                    <a:pt x="2378" y="311"/>
                    <a:pt x="2170" y="218"/>
                    <a:pt x="2010" y="31"/>
                  </a:cubicBezTo>
                  <a:cubicBezTo>
                    <a:pt x="2010" y="31"/>
                    <a:pt x="1979" y="0"/>
                    <a:pt x="19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2" name="Google Shape;2346;p68"/>
            <p:cNvSpPr/>
            <p:nvPr/>
          </p:nvSpPr>
          <p:spPr>
            <a:xfrm>
              <a:off x="6633477" y="1703638"/>
              <a:ext cx="655644" cy="642103"/>
            </a:xfrm>
            <a:custGeom>
              <a:avLst/>
              <a:gdLst/>
              <a:ahLst/>
              <a:cxnLst/>
              <a:rect l="l" t="t" r="r" b="b"/>
              <a:pathLst>
                <a:path w="3583" h="3509" extrusionOk="0">
                  <a:moveTo>
                    <a:pt x="1034" y="0"/>
                  </a:moveTo>
                  <a:cubicBezTo>
                    <a:pt x="491" y="0"/>
                    <a:pt x="0" y="636"/>
                    <a:pt x="405" y="1221"/>
                  </a:cubicBezTo>
                  <a:cubicBezTo>
                    <a:pt x="405" y="1221"/>
                    <a:pt x="436" y="1252"/>
                    <a:pt x="436" y="1252"/>
                  </a:cubicBezTo>
                  <a:cubicBezTo>
                    <a:pt x="596" y="1439"/>
                    <a:pt x="804" y="1532"/>
                    <a:pt x="1037" y="1532"/>
                  </a:cubicBezTo>
                  <a:cubicBezTo>
                    <a:pt x="1070" y="1532"/>
                    <a:pt x="1104" y="1530"/>
                    <a:pt x="1139" y="1527"/>
                  </a:cubicBezTo>
                  <a:lnTo>
                    <a:pt x="1139" y="1527"/>
                  </a:lnTo>
                  <a:cubicBezTo>
                    <a:pt x="970" y="2034"/>
                    <a:pt x="1372" y="2515"/>
                    <a:pt x="1867" y="2515"/>
                  </a:cubicBezTo>
                  <a:cubicBezTo>
                    <a:pt x="1909" y="2515"/>
                    <a:pt x="1951" y="2511"/>
                    <a:pt x="1994" y="2504"/>
                  </a:cubicBezTo>
                  <a:lnTo>
                    <a:pt x="1994" y="2504"/>
                  </a:lnTo>
                  <a:cubicBezTo>
                    <a:pt x="1902" y="2748"/>
                    <a:pt x="1963" y="3023"/>
                    <a:pt x="2147" y="3237"/>
                  </a:cubicBezTo>
                  <a:lnTo>
                    <a:pt x="2177" y="3298"/>
                  </a:lnTo>
                  <a:cubicBezTo>
                    <a:pt x="2335" y="3440"/>
                    <a:pt x="2524" y="3509"/>
                    <a:pt x="2713" y="3509"/>
                  </a:cubicBezTo>
                  <a:cubicBezTo>
                    <a:pt x="2891" y="3509"/>
                    <a:pt x="3068" y="3447"/>
                    <a:pt x="3216" y="3329"/>
                  </a:cubicBezTo>
                  <a:cubicBezTo>
                    <a:pt x="3552" y="3023"/>
                    <a:pt x="3583" y="2565"/>
                    <a:pt x="3308" y="2229"/>
                  </a:cubicBezTo>
                  <a:cubicBezTo>
                    <a:pt x="3216" y="2138"/>
                    <a:pt x="3124" y="2076"/>
                    <a:pt x="3002" y="2046"/>
                  </a:cubicBezTo>
                  <a:cubicBezTo>
                    <a:pt x="2913" y="2001"/>
                    <a:pt x="2807" y="1973"/>
                    <a:pt x="2709" y="1973"/>
                  </a:cubicBezTo>
                  <a:cubicBezTo>
                    <a:pt x="2673" y="1973"/>
                    <a:pt x="2638" y="1977"/>
                    <a:pt x="2605" y="1985"/>
                  </a:cubicBezTo>
                  <a:cubicBezTo>
                    <a:pt x="2743" y="1487"/>
                    <a:pt x="2381" y="990"/>
                    <a:pt x="1904" y="990"/>
                  </a:cubicBezTo>
                  <a:cubicBezTo>
                    <a:pt x="1854" y="990"/>
                    <a:pt x="1802" y="996"/>
                    <a:pt x="1750" y="1007"/>
                  </a:cubicBezTo>
                  <a:cubicBezTo>
                    <a:pt x="1811" y="732"/>
                    <a:pt x="1750" y="457"/>
                    <a:pt x="1597" y="274"/>
                  </a:cubicBezTo>
                  <a:cubicBezTo>
                    <a:pt x="1428" y="81"/>
                    <a:pt x="1228" y="0"/>
                    <a:pt x="10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3" name="Google Shape;2347;p68"/>
            <p:cNvSpPr/>
            <p:nvPr/>
          </p:nvSpPr>
          <p:spPr>
            <a:xfrm>
              <a:off x="5291809" y="2891899"/>
              <a:ext cx="656193" cy="579338"/>
            </a:xfrm>
            <a:custGeom>
              <a:avLst/>
              <a:gdLst/>
              <a:ahLst/>
              <a:cxnLst/>
              <a:rect l="l" t="t" r="r" b="b"/>
              <a:pathLst>
                <a:path w="3586" h="3166" extrusionOk="0">
                  <a:moveTo>
                    <a:pt x="1477" y="1"/>
                  </a:moveTo>
                  <a:lnTo>
                    <a:pt x="622" y="1284"/>
                  </a:lnTo>
                  <a:cubicBezTo>
                    <a:pt x="1" y="2181"/>
                    <a:pt x="749" y="3165"/>
                    <a:pt x="1600" y="3165"/>
                  </a:cubicBezTo>
                  <a:cubicBezTo>
                    <a:pt x="1878" y="3165"/>
                    <a:pt x="2168" y="3060"/>
                    <a:pt x="2424" y="2811"/>
                  </a:cubicBezTo>
                  <a:lnTo>
                    <a:pt x="3585" y="1772"/>
                  </a:lnTo>
                  <a:lnTo>
                    <a:pt x="3524" y="1742"/>
                  </a:lnTo>
                  <a:cubicBezTo>
                    <a:pt x="3310" y="1559"/>
                    <a:pt x="3219" y="1314"/>
                    <a:pt x="3249" y="1039"/>
                  </a:cubicBezTo>
                  <a:lnTo>
                    <a:pt x="3249" y="1039"/>
                  </a:lnTo>
                  <a:cubicBezTo>
                    <a:pt x="3165" y="1067"/>
                    <a:pt x="3082" y="1080"/>
                    <a:pt x="3000" y="1080"/>
                  </a:cubicBezTo>
                  <a:cubicBezTo>
                    <a:pt x="2547" y="1080"/>
                    <a:pt x="2163" y="676"/>
                    <a:pt x="2241" y="184"/>
                  </a:cubicBezTo>
                  <a:lnTo>
                    <a:pt x="2241" y="184"/>
                  </a:lnTo>
                  <a:cubicBezTo>
                    <a:pt x="2163" y="213"/>
                    <a:pt x="2081" y="227"/>
                    <a:pt x="2000" y="227"/>
                  </a:cubicBezTo>
                  <a:cubicBezTo>
                    <a:pt x="1827" y="227"/>
                    <a:pt x="1653" y="165"/>
                    <a:pt x="1508" y="62"/>
                  </a:cubicBezTo>
                  <a:cubicBezTo>
                    <a:pt x="1508" y="31"/>
                    <a:pt x="1477" y="31"/>
                    <a:pt x="14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4" name="Google Shape;2348;p68"/>
            <p:cNvSpPr/>
            <p:nvPr/>
          </p:nvSpPr>
          <p:spPr>
            <a:xfrm>
              <a:off x="5453591" y="2700724"/>
              <a:ext cx="717494" cy="559759"/>
            </a:xfrm>
            <a:custGeom>
              <a:avLst/>
              <a:gdLst/>
              <a:ahLst/>
              <a:cxnLst/>
              <a:rect l="l" t="t" r="r" b="b"/>
              <a:pathLst>
                <a:path w="3921" h="3059" extrusionOk="0">
                  <a:moveTo>
                    <a:pt x="1225" y="0"/>
                  </a:moveTo>
                  <a:cubicBezTo>
                    <a:pt x="688" y="0"/>
                    <a:pt x="0" y="680"/>
                    <a:pt x="469" y="1149"/>
                  </a:cubicBezTo>
                  <a:cubicBezTo>
                    <a:pt x="469" y="1149"/>
                    <a:pt x="469" y="1179"/>
                    <a:pt x="499" y="1179"/>
                  </a:cubicBezTo>
                  <a:cubicBezTo>
                    <a:pt x="647" y="1306"/>
                    <a:pt x="824" y="1374"/>
                    <a:pt x="1000" y="1374"/>
                  </a:cubicBezTo>
                  <a:cubicBezTo>
                    <a:pt x="1078" y="1374"/>
                    <a:pt x="1157" y="1360"/>
                    <a:pt x="1233" y="1332"/>
                  </a:cubicBezTo>
                  <a:lnTo>
                    <a:pt x="1233" y="1332"/>
                  </a:lnTo>
                  <a:cubicBezTo>
                    <a:pt x="1153" y="1809"/>
                    <a:pt x="1556" y="2217"/>
                    <a:pt x="2004" y="2217"/>
                  </a:cubicBezTo>
                  <a:cubicBezTo>
                    <a:pt x="2072" y="2217"/>
                    <a:pt x="2141" y="2207"/>
                    <a:pt x="2210" y="2187"/>
                  </a:cubicBezTo>
                  <a:lnTo>
                    <a:pt x="2210" y="2187"/>
                  </a:lnTo>
                  <a:cubicBezTo>
                    <a:pt x="2180" y="2432"/>
                    <a:pt x="2271" y="2707"/>
                    <a:pt x="2485" y="2890"/>
                  </a:cubicBezTo>
                  <a:lnTo>
                    <a:pt x="2546" y="2920"/>
                  </a:lnTo>
                  <a:cubicBezTo>
                    <a:pt x="2676" y="3012"/>
                    <a:pt x="2829" y="3058"/>
                    <a:pt x="2982" y="3058"/>
                  </a:cubicBezTo>
                  <a:cubicBezTo>
                    <a:pt x="3188" y="3058"/>
                    <a:pt x="3396" y="2973"/>
                    <a:pt x="3554" y="2798"/>
                  </a:cubicBezTo>
                  <a:cubicBezTo>
                    <a:pt x="3921" y="2371"/>
                    <a:pt x="3707" y="1729"/>
                    <a:pt x="3157" y="1576"/>
                  </a:cubicBezTo>
                  <a:cubicBezTo>
                    <a:pt x="3096" y="1561"/>
                    <a:pt x="3027" y="1553"/>
                    <a:pt x="2955" y="1553"/>
                  </a:cubicBezTo>
                  <a:cubicBezTo>
                    <a:pt x="2882" y="1553"/>
                    <a:pt x="2806" y="1561"/>
                    <a:pt x="2729" y="1576"/>
                  </a:cubicBezTo>
                  <a:cubicBezTo>
                    <a:pt x="2807" y="1084"/>
                    <a:pt x="2446" y="680"/>
                    <a:pt x="1999" y="680"/>
                  </a:cubicBezTo>
                  <a:cubicBezTo>
                    <a:pt x="1919" y="680"/>
                    <a:pt x="1836" y="693"/>
                    <a:pt x="1752" y="721"/>
                  </a:cubicBezTo>
                  <a:cubicBezTo>
                    <a:pt x="1782" y="599"/>
                    <a:pt x="1752" y="446"/>
                    <a:pt x="1691" y="324"/>
                  </a:cubicBezTo>
                  <a:cubicBezTo>
                    <a:pt x="1600" y="93"/>
                    <a:pt x="1423" y="0"/>
                    <a:pt x="12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" name="Google Shape;2349;p68"/>
            <p:cNvSpPr/>
            <p:nvPr/>
          </p:nvSpPr>
          <p:spPr>
            <a:xfrm>
              <a:off x="3370493" y="3464139"/>
              <a:ext cx="654363" cy="581717"/>
            </a:xfrm>
            <a:custGeom>
              <a:avLst/>
              <a:gdLst/>
              <a:ahLst/>
              <a:cxnLst/>
              <a:rect l="l" t="t" r="r" b="b"/>
              <a:pathLst>
                <a:path w="3576" h="3179" extrusionOk="0">
                  <a:moveTo>
                    <a:pt x="2077" y="1"/>
                  </a:moveTo>
                  <a:lnTo>
                    <a:pt x="2016" y="31"/>
                  </a:lnTo>
                  <a:cubicBezTo>
                    <a:pt x="1890" y="158"/>
                    <a:pt x="1719" y="226"/>
                    <a:pt x="1536" y="226"/>
                  </a:cubicBezTo>
                  <a:cubicBezTo>
                    <a:pt x="1453" y="226"/>
                    <a:pt x="1368" y="213"/>
                    <a:pt x="1283" y="184"/>
                  </a:cubicBezTo>
                  <a:lnTo>
                    <a:pt x="1283" y="184"/>
                  </a:lnTo>
                  <a:cubicBezTo>
                    <a:pt x="1361" y="676"/>
                    <a:pt x="999" y="1080"/>
                    <a:pt x="553" y="1080"/>
                  </a:cubicBezTo>
                  <a:cubicBezTo>
                    <a:pt x="472" y="1080"/>
                    <a:pt x="389" y="1067"/>
                    <a:pt x="306" y="1040"/>
                  </a:cubicBezTo>
                  <a:lnTo>
                    <a:pt x="306" y="1040"/>
                  </a:lnTo>
                  <a:cubicBezTo>
                    <a:pt x="336" y="1284"/>
                    <a:pt x="244" y="1559"/>
                    <a:pt x="31" y="1742"/>
                  </a:cubicBezTo>
                  <a:lnTo>
                    <a:pt x="0" y="1773"/>
                  </a:lnTo>
                  <a:lnTo>
                    <a:pt x="1100" y="2811"/>
                  </a:lnTo>
                  <a:cubicBezTo>
                    <a:pt x="1358" y="3069"/>
                    <a:pt x="1653" y="3178"/>
                    <a:pt x="1939" y="3178"/>
                  </a:cubicBezTo>
                  <a:cubicBezTo>
                    <a:pt x="2803" y="3178"/>
                    <a:pt x="3576" y="2179"/>
                    <a:pt x="2933" y="1284"/>
                  </a:cubicBezTo>
                  <a:lnTo>
                    <a:pt x="207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6" name="Google Shape;2350;p68"/>
            <p:cNvSpPr/>
            <p:nvPr/>
          </p:nvSpPr>
          <p:spPr>
            <a:xfrm>
              <a:off x="3130051" y="3227905"/>
              <a:ext cx="709626" cy="588305"/>
            </a:xfrm>
            <a:custGeom>
              <a:avLst/>
              <a:gdLst/>
              <a:ahLst/>
              <a:cxnLst/>
              <a:rect l="l" t="t" r="r" b="b"/>
              <a:pathLst>
                <a:path w="3878" h="3215" extrusionOk="0">
                  <a:moveTo>
                    <a:pt x="2811" y="0"/>
                  </a:moveTo>
                  <a:cubicBezTo>
                    <a:pt x="2661" y="0"/>
                    <a:pt x="2503" y="49"/>
                    <a:pt x="2353" y="162"/>
                  </a:cubicBezTo>
                  <a:cubicBezTo>
                    <a:pt x="2261" y="253"/>
                    <a:pt x="2169" y="345"/>
                    <a:pt x="2139" y="467"/>
                  </a:cubicBezTo>
                  <a:cubicBezTo>
                    <a:pt x="2078" y="589"/>
                    <a:pt x="2078" y="742"/>
                    <a:pt x="2078" y="864"/>
                  </a:cubicBezTo>
                  <a:cubicBezTo>
                    <a:pt x="2004" y="846"/>
                    <a:pt x="1927" y="836"/>
                    <a:pt x="1850" y="836"/>
                  </a:cubicBezTo>
                  <a:cubicBezTo>
                    <a:pt x="1673" y="836"/>
                    <a:pt x="1494" y="889"/>
                    <a:pt x="1345" y="1017"/>
                  </a:cubicBezTo>
                  <a:cubicBezTo>
                    <a:pt x="1161" y="1200"/>
                    <a:pt x="1039" y="1445"/>
                    <a:pt x="1100" y="1720"/>
                  </a:cubicBezTo>
                  <a:cubicBezTo>
                    <a:pt x="1025" y="1691"/>
                    <a:pt x="943" y="1677"/>
                    <a:pt x="861" y="1677"/>
                  </a:cubicBezTo>
                  <a:cubicBezTo>
                    <a:pt x="678" y="1677"/>
                    <a:pt x="494" y="1746"/>
                    <a:pt x="367" y="1872"/>
                  </a:cubicBezTo>
                  <a:cubicBezTo>
                    <a:pt x="31" y="2147"/>
                    <a:pt x="0" y="2605"/>
                    <a:pt x="275" y="2941"/>
                  </a:cubicBezTo>
                  <a:cubicBezTo>
                    <a:pt x="418" y="3119"/>
                    <a:pt x="633" y="3214"/>
                    <a:pt x="854" y="3214"/>
                  </a:cubicBezTo>
                  <a:cubicBezTo>
                    <a:pt x="1012" y="3214"/>
                    <a:pt x="1174" y="3166"/>
                    <a:pt x="1314" y="3064"/>
                  </a:cubicBezTo>
                  <a:lnTo>
                    <a:pt x="1345" y="3033"/>
                  </a:lnTo>
                  <a:cubicBezTo>
                    <a:pt x="1558" y="2850"/>
                    <a:pt x="1650" y="2575"/>
                    <a:pt x="1620" y="2331"/>
                  </a:cubicBezTo>
                  <a:lnTo>
                    <a:pt x="1620" y="2331"/>
                  </a:lnTo>
                  <a:cubicBezTo>
                    <a:pt x="1703" y="2358"/>
                    <a:pt x="1786" y="2371"/>
                    <a:pt x="1867" y="2371"/>
                  </a:cubicBezTo>
                  <a:cubicBezTo>
                    <a:pt x="2313" y="2371"/>
                    <a:pt x="2675" y="1967"/>
                    <a:pt x="2597" y="1475"/>
                  </a:cubicBezTo>
                  <a:lnTo>
                    <a:pt x="2597" y="1475"/>
                  </a:lnTo>
                  <a:cubicBezTo>
                    <a:pt x="2682" y="1504"/>
                    <a:pt x="2767" y="1517"/>
                    <a:pt x="2850" y="1517"/>
                  </a:cubicBezTo>
                  <a:cubicBezTo>
                    <a:pt x="3033" y="1517"/>
                    <a:pt x="3204" y="1449"/>
                    <a:pt x="3330" y="1322"/>
                  </a:cubicBezTo>
                  <a:lnTo>
                    <a:pt x="3391" y="1292"/>
                  </a:lnTo>
                  <a:cubicBezTo>
                    <a:pt x="3877" y="733"/>
                    <a:pt x="3397" y="0"/>
                    <a:pt x="28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7" name="Google Shape;2351;p68"/>
            <p:cNvSpPr/>
            <p:nvPr/>
          </p:nvSpPr>
          <p:spPr>
            <a:xfrm>
              <a:off x="7175295" y="3335683"/>
              <a:ext cx="644848" cy="497726"/>
            </a:xfrm>
            <a:custGeom>
              <a:avLst/>
              <a:gdLst/>
              <a:ahLst/>
              <a:cxnLst/>
              <a:rect l="l" t="t" r="r" b="b"/>
              <a:pathLst>
                <a:path w="3524" h="2720" extrusionOk="0">
                  <a:moveTo>
                    <a:pt x="3096" y="0"/>
                  </a:moveTo>
                  <a:lnTo>
                    <a:pt x="1569" y="214"/>
                  </a:lnTo>
                  <a:cubicBezTo>
                    <a:pt x="0" y="244"/>
                    <a:pt x="40" y="2567"/>
                    <a:pt x="1570" y="2567"/>
                  </a:cubicBezTo>
                  <a:cubicBezTo>
                    <a:pt x="1590" y="2567"/>
                    <a:pt x="1610" y="2567"/>
                    <a:pt x="1630" y="2566"/>
                  </a:cubicBezTo>
                  <a:lnTo>
                    <a:pt x="3157" y="2719"/>
                  </a:lnTo>
                  <a:lnTo>
                    <a:pt x="3157" y="2658"/>
                  </a:lnTo>
                  <a:cubicBezTo>
                    <a:pt x="3157" y="2383"/>
                    <a:pt x="3279" y="2139"/>
                    <a:pt x="3524" y="2016"/>
                  </a:cubicBezTo>
                  <a:cubicBezTo>
                    <a:pt x="3279" y="1864"/>
                    <a:pt x="3126" y="1619"/>
                    <a:pt x="3126" y="1375"/>
                  </a:cubicBezTo>
                  <a:cubicBezTo>
                    <a:pt x="3126" y="1100"/>
                    <a:pt x="3249" y="856"/>
                    <a:pt x="3493" y="703"/>
                  </a:cubicBezTo>
                  <a:cubicBezTo>
                    <a:pt x="3249" y="550"/>
                    <a:pt x="3096" y="306"/>
                    <a:pt x="3096" y="61"/>
                  </a:cubicBezTo>
                  <a:lnTo>
                    <a:pt x="309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8" name="Google Shape;2352;p68"/>
            <p:cNvSpPr/>
            <p:nvPr/>
          </p:nvSpPr>
          <p:spPr>
            <a:xfrm>
              <a:off x="7741632" y="3201555"/>
              <a:ext cx="307785" cy="764156"/>
            </a:xfrm>
            <a:custGeom>
              <a:avLst/>
              <a:gdLst/>
              <a:ahLst/>
              <a:cxnLst/>
              <a:rect l="l" t="t" r="r" b="b"/>
              <a:pathLst>
                <a:path w="1682" h="4176" extrusionOk="0">
                  <a:moveTo>
                    <a:pt x="765" y="0"/>
                  </a:moveTo>
                  <a:cubicBezTo>
                    <a:pt x="337" y="0"/>
                    <a:pt x="1" y="336"/>
                    <a:pt x="1" y="733"/>
                  </a:cubicBezTo>
                  <a:lnTo>
                    <a:pt x="1" y="794"/>
                  </a:lnTo>
                  <a:cubicBezTo>
                    <a:pt x="1" y="1039"/>
                    <a:pt x="154" y="1314"/>
                    <a:pt x="368" y="1436"/>
                  </a:cubicBezTo>
                  <a:cubicBezTo>
                    <a:pt x="154" y="1589"/>
                    <a:pt x="1" y="1833"/>
                    <a:pt x="31" y="2108"/>
                  </a:cubicBezTo>
                  <a:cubicBezTo>
                    <a:pt x="31" y="2352"/>
                    <a:pt x="184" y="2597"/>
                    <a:pt x="398" y="2749"/>
                  </a:cubicBezTo>
                  <a:cubicBezTo>
                    <a:pt x="184" y="2872"/>
                    <a:pt x="31" y="3116"/>
                    <a:pt x="62" y="3391"/>
                  </a:cubicBezTo>
                  <a:lnTo>
                    <a:pt x="62" y="3452"/>
                  </a:lnTo>
                  <a:cubicBezTo>
                    <a:pt x="91" y="3944"/>
                    <a:pt x="449" y="4176"/>
                    <a:pt x="812" y="4176"/>
                  </a:cubicBezTo>
                  <a:cubicBezTo>
                    <a:pt x="1214" y="4176"/>
                    <a:pt x="1622" y="3891"/>
                    <a:pt x="1589" y="3360"/>
                  </a:cubicBezTo>
                  <a:cubicBezTo>
                    <a:pt x="1589" y="3238"/>
                    <a:pt x="1559" y="3116"/>
                    <a:pt x="1498" y="3024"/>
                  </a:cubicBezTo>
                  <a:cubicBezTo>
                    <a:pt x="1406" y="2902"/>
                    <a:pt x="1315" y="2780"/>
                    <a:pt x="1192" y="2719"/>
                  </a:cubicBezTo>
                  <a:cubicBezTo>
                    <a:pt x="1681" y="2413"/>
                    <a:pt x="1651" y="1711"/>
                    <a:pt x="1162" y="1405"/>
                  </a:cubicBezTo>
                  <a:cubicBezTo>
                    <a:pt x="1284" y="1344"/>
                    <a:pt x="1376" y="1222"/>
                    <a:pt x="1437" y="1100"/>
                  </a:cubicBezTo>
                  <a:cubicBezTo>
                    <a:pt x="1498" y="978"/>
                    <a:pt x="1528" y="886"/>
                    <a:pt x="1528" y="764"/>
                  </a:cubicBezTo>
                  <a:cubicBezTo>
                    <a:pt x="1498" y="336"/>
                    <a:pt x="1162" y="0"/>
                    <a:pt x="7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9" name="Google Shape;2353;p68"/>
            <p:cNvSpPr/>
            <p:nvPr/>
          </p:nvSpPr>
          <p:spPr>
            <a:xfrm>
              <a:off x="4322562" y="1373166"/>
              <a:ext cx="819967" cy="324986"/>
            </a:xfrm>
            <a:custGeom>
              <a:avLst/>
              <a:gdLst/>
              <a:ahLst/>
              <a:cxnLst/>
              <a:rect l="l" t="t" r="r" b="b"/>
              <a:pathLst>
                <a:path w="4481" h="1776" extrusionOk="0">
                  <a:moveTo>
                    <a:pt x="3654" y="1"/>
                  </a:moveTo>
                  <a:cubicBezTo>
                    <a:pt x="3634" y="1"/>
                    <a:pt x="3615" y="1"/>
                    <a:pt x="3595" y="3"/>
                  </a:cubicBezTo>
                  <a:cubicBezTo>
                    <a:pt x="3473" y="3"/>
                    <a:pt x="3351" y="64"/>
                    <a:pt x="3259" y="125"/>
                  </a:cubicBezTo>
                  <a:cubicBezTo>
                    <a:pt x="3137" y="186"/>
                    <a:pt x="3045" y="308"/>
                    <a:pt x="2984" y="430"/>
                  </a:cubicBezTo>
                  <a:cubicBezTo>
                    <a:pt x="2832" y="223"/>
                    <a:pt x="2604" y="122"/>
                    <a:pt x="2378" y="122"/>
                  </a:cubicBezTo>
                  <a:cubicBezTo>
                    <a:pt x="2105" y="122"/>
                    <a:pt x="1835" y="269"/>
                    <a:pt x="1701" y="553"/>
                  </a:cubicBezTo>
                  <a:cubicBezTo>
                    <a:pt x="1609" y="430"/>
                    <a:pt x="1487" y="339"/>
                    <a:pt x="1365" y="278"/>
                  </a:cubicBezTo>
                  <a:cubicBezTo>
                    <a:pt x="1279" y="256"/>
                    <a:pt x="1192" y="235"/>
                    <a:pt x="1106" y="235"/>
                  </a:cubicBezTo>
                  <a:cubicBezTo>
                    <a:pt x="1070" y="235"/>
                    <a:pt x="1034" y="238"/>
                    <a:pt x="998" y="247"/>
                  </a:cubicBezTo>
                  <a:cubicBezTo>
                    <a:pt x="0" y="277"/>
                    <a:pt x="50" y="1775"/>
                    <a:pt x="1059" y="1775"/>
                  </a:cubicBezTo>
                  <a:cubicBezTo>
                    <a:pt x="1070" y="1775"/>
                    <a:pt x="1080" y="1775"/>
                    <a:pt x="1090" y="1775"/>
                  </a:cubicBezTo>
                  <a:lnTo>
                    <a:pt x="1151" y="1775"/>
                  </a:lnTo>
                  <a:cubicBezTo>
                    <a:pt x="1285" y="1491"/>
                    <a:pt x="1555" y="1344"/>
                    <a:pt x="1828" y="1344"/>
                  </a:cubicBezTo>
                  <a:cubicBezTo>
                    <a:pt x="2054" y="1344"/>
                    <a:pt x="2282" y="1445"/>
                    <a:pt x="2434" y="1652"/>
                  </a:cubicBezTo>
                  <a:cubicBezTo>
                    <a:pt x="2568" y="1368"/>
                    <a:pt x="2848" y="1221"/>
                    <a:pt x="3129" y="1221"/>
                  </a:cubicBezTo>
                  <a:cubicBezTo>
                    <a:pt x="3362" y="1221"/>
                    <a:pt x="3595" y="1322"/>
                    <a:pt x="3748" y="1530"/>
                  </a:cubicBezTo>
                  <a:lnTo>
                    <a:pt x="3809" y="1530"/>
                  </a:lnTo>
                  <a:cubicBezTo>
                    <a:pt x="4206" y="1469"/>
                    <a:pt x="4481" y="1103"/>
                    <a:pt x="4420" y="705"/>
                  </a:cubicBezTo>
                  <a:cubicBezTo>
                    <a:pt x="4391" y="297"/>
                    <a:pt x="4056" y="1"/>
                    <a:pt x="36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40" name="Oval 39"/>
          <p:cNvSpPr/>
          <p:nvPr/>
        </p:nvSpPr>
        <p:spPr>
          <a:xfrm>
            <a:off x="106985" y="4808089"/>
            <a:ext cx="324613" cy="316182"/>
          </a:xfrm>
          <a:prstGeom prst="ellipse">
            <a:avLst/>
          </a:prstGeom>
          <a:solidFill>
            <a:schemeClr val="accent4">
              <a:lumMod val="25000"/>
            </a:schemeClr>
          </a:solidFill>
          <a:ln>
            <a:solidFill>
              <a:schemeClr val="accent4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DFD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41" name="Rectangle 40"/>
          <p:cNvSpPr/>
          <p:nvPr/>
        </p:nvSpPr>
        <p:spPr>
          <a:xfrm>
            <a:off x="-101494" y="172137"/>
            <a:ext cx="115948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tán</a:t>
            </a:r>
            <a:r>
              <a:rPr lang="en-US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tán</a:t>
            </a:r>
            <a:r>
              <a:rPr lang="en-US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sz="2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kiến</a:t>
            </a:r>
            <a:r>
              <a:rPr lang="en-US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  <a:r>
              <a:rPr lang="en-US" sz="2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sao</a:t>
            </a:r>
            <a:r>
              <a:rPr lang="en-US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5528101" y="1062284"/>
            <a:ext cx="6308462" cy="1600438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đồng tình với ý kiến của Khôi 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5227695" y="2744004"/>
            <a:ext cx="6561266" cy="2417683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tabLst/>
              <a:defRPr/>
            </a:pP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=&gt; </a:t>
            </a:r>
            <a:r>
              <a:rPr kumimoji="0" lang="vi-VN" sz="3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Học hỏi từ người khác không phải là thiếu tự tin mà là mở rộng sự hiểu biết cho bản thân.</a:t>
            </a:r>
          </a:p>
        </p:txBody>
      </p:sp>
      <p:pic>
        <p:nvPicPr>
          <p:cNvPr id="42" name="PA_图片 11">
            <a:hlinkClick r:id="rId4" action="ppaction://hlinksldjump"/>
            <a:extLst>
              <a:ext uri="{FF2B5EF4-FFF2-40B4-BE49-F238E27FC236}">
                <a16:creationId xmlns:a16="http://schemas.microsoft.com/office/drawing/2014/main" id="{708C517F-72B9-4C02-A8BE-32A8350AED9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3491" y="0"/>
            <a:ext cx="1118509" cy="111850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B230766-7F93-47D5-AC0A-529CE1D3DA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2824" y="1158777"/>
            <a:ext cx="4082754" cy="3763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54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15" presetClass="emph" presetSubtype="0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20" dur="indefinite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/>
      <p:bldP spid="45" grpId="0"/>
      <p:bldP spid="4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oogle Shape;2330;p68"/>
          <p:cNvGrpSpPr/>
          <p:nvPr/>
        </p:nvGrpSpPr>
        <p:grpSpPr>
          <a:xfrm>
            <a:off x="9957548" y="4922566"/>
            <a:ext cx="2234452" cy="1034888"/>
            <a:chOff x="1520151" y="1188351"/>
            <a:chExt cx="6724877" cy="3114630"/>
          </a:xfrm>
        </p:grpSpPr>
        <p:sp>
          <p:nvSpPr>
            <p:cNvPr id="17" name="Google Shape;2331;p68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8" name="Google Shape;2332;p68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9" name="Google Shape;2333;p68"/>
            <p:cNvSpPr/>
            <p:nvPr/>
          </p:nvSpPr>
          <p:spPr>
            <a:xfrm>
              <a:off x="1520151" y="3103475"/>
              <a:ext cx="346761" cy="394521"/>
            </a:xfrm>
            <a:custGeom>
              <a:avLst/>
              <a:gdLst/>
              <a:ahLst/>
              <a:cxnLst/>
              <a:rect l="l" t="t" r="r" b="b"/>
              <a:pathLst>
                <a:path w="1895" h="2156" extrusionOk="0">
                  <a:moveTo>
                    <a:pt x="841" y="0"/>
                  </a:moveTo>
                  <a:cubicBezTo>
                    <a:pt x="515" y="0"/>
                    <a:pt x="371" y="492"/>
                    <a:pt x="703" y="658"/>
                  </a:cubicBezTo>
                  <a:cubicBezTo>
                    <a:pt x="665" y="647"/>
                    <a:pt x="628" y="642"/>
                    <a:pt x="594" y="642"/>
                  </a:cubicBezTo>
                  <a:cubicBezTo>
                    <a:pt x="247" y="642"/>
                    <a:pt x="128" y="1161"/>
                    <a:pt x="489" y="1300"/>
                  </a:cubicBezTo>
                  <a:cubicBezTo>
                    <a:pt x="466" y="1296"/>
                    <a:pt x="442" y="1294"/>
                    <a:pt x="419" y="1294"/>
                  </a:cubicBezTo>
                  <a:cubicBezTo>
                    <a:pt x="261" y="1294"/>
                    <a:pt x="115" y="1381"/>
                    <a:pt x="62" y="1514"/>
                  </a:cubicBezTo>
                  <a:cubicBezTo>
                    <a:pt x="1" y="1697"/>
                    <a:pt x="123" y="1880"/>
                    <a:pt x="306" y="1972"/>
                  </a:cubicBezTo>
                  <a:lnTo>
                    <a:pt x="367" y="1972"/>
                  </a:lnTo>
                  <a:lnTo>
                    <a:pt x="1131" y="2155"/>
                  </a:lnTo>
                  <a:cubicBezTo>
                    <a:pt x="1222" y="2064"/>
                    <a:pt x="1345" y="2002"/>
                    <a:pt x="1467" y="1972"/>
                  </a:cubicBezTo>
                  <a:cubicBezTo>
                    <a:pt x="1100" y="1514"/>
                    <a:pt x="1345" y="872"/>
                    <a:pt x="1895" y="750"/>
                  </a:cubicBezTo>
                  <a:cubicBezTo>
                    <a:pt x="1803" y="628"/>
                    <a:pt x="1742" y="506"/>
                    <a:pt x="1711" y="353"/>
                  </a:cubicBezTo>
                  <a:lnTo>
                    <a:pt x="948" y="17"/>
                  </a:lnTo>
                  <a:cubicBezTo>
                    <a:pt x="910" y="5"/>
                    <a:pt x="875" y="0"/>
                    <a:pt x="8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0" name="Google Shape;2334;p68"/>
            <p:cNvSpPr/>
            <p:nvPr/>
          </p:nvSpPr>
          <p:spPr>
            <a:xfrm>
              <a:off x="3129136" y="1581403"/>
              <a:ext cx="409160" cy="373660"/>
            </a:xfrm>
            <a:custGeom>
              <a:avLst/>
              <a:gdLst/>
              <a:ahLst/>
              <a:cxnLst/>
              <a:rect l="l" t="t" r="r" b="b"/>
              <a:pathLst>
                <a:path w="2236" h="2042" extrusionOk="0">
                  <a:moveTo>
                    <a:pt x="1572" y="0"/>
                  </a:moveTo>
                  <a:cubicBezTo>
                    <a:pt x="1340" y="0"/>
                    <a:pt x="1122" y="243"/>
                    <a:pt x="1289" y="514"/>
                  </a:cubicBezTo>
                  <a:cubicBezTo>
                    <a:pt x="1213" y="431"/>
                    <a:pt x="1122" y="395"/>
                    <a:pt x="1033" y="395"/>
                  </a:cubicBezTo>
                  <a:cubicBezTo>
                    <a:pt x="796" y="395"/>
                    <a:pt x="575" y="645"/>
                    <a:pt x="708" y="912"/>
                  </a:cubicBezTo>
                  <a:cubicBezTo>
                    <a:pt x="636" y="831"/>
                    <a:pt x="548" y="797"/>
                    <a:pt x="463" y="797"/>
                  </a:cubicBezTo>
                  <a:cubicBezTo>
                    <a:pt x="224" y="797"/>
                    <a:pt x="1" y="1061"/>
                    <a:pt x="158" y="1309"/>
                  </a:cubicBezTo>
                  <a:cubicBezTo>
                    <a:pt x="189" y="1339"/>
                    <a:pt x="189" y="1339"/>
                    <a:pt x="219" y="1370"/>
                  </a:cubicBezTo>
                  <a:lnTo>
                    <a:pt x="678" y="1950"/>
                  </a:lnTo>
                  <a:cubicBezTo>
                    <a:pt x="830" y="1950"/>
                    <a:pt x="952" y="1981"/>
                    <a:pt x="1075" y="2042"/>
                  </a:cubicBezTo>
                  <a:cubicBezTo>
                    <a:pt x="1050" y="1581"/>
                    <a:pt x="1412" y="1235"/>
                    <a:pt x="1822" y="1235"/>
                  </a:cubicBezTo>
                  <a:cubicBezTo>
                    <a:pt x="1928" y="1235"/>
                    <a:pt x="2037" y="1258"/>
                    <a:pt x="2144" y="1309"/>
                  </a:cubicBezTo>
                  <a:cubicBezTo>
                    <a:pt x="2144" y="1156"/>
                    <a:pt x="2174" y="1003"/>
                    <a:pt x="2236" y="881"/>
                  </a:cubicBezTo>
                  <a:lnTo>
                    <a:pt x="1869" y="178"/>
                  </a:lnTo>
                  <a:cubicBezTo>
                    <a:pt x="1792" y="53"/>
                    <a:pt x="1680" y="0"/>
                    <a:pt x="15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1" name="Google Shape;2335;p68"/>
            <p:cNvSpPr/>
            <p:nvPr/>
          </p:nvSpPr>
          <p:spPr>
            <a:xfrm>
              <a:off x="4538667" y="1188351"/>
              <a:ext cx="380248" cy="286009"/>
            </a:xfrm>
            <a:custGeom>
              <a:avLst/>
              <a:gdLst/>
              <a:ahLst/>
              <a:cxnLst/>
              <a:rect l="l" t="t" r="r" b="b"/>
              <a:pathLst>
                <a:path w="2078" h="1563" extrusionOk="0">
                  <a:moveTo>
                    <a:pt x="1739" y="1"/>
                  </a:moveTo>
                  <a:cubicBezTo>
                    <a:pt x="1580" y="1"/>
                    <a:pt x="1421" y="108"/>
                    <a:pt x="1406" y="310"/>
                  </a:cubicBezTo>
                  <a:cubicBezTo>
                    <a:pt x="1378" y="112"/>
                    <a:pt x="1224" y="18"/>
                    <a:pt x="1071" y="18"/>
                  </a:cubicBezTo>
                  <a:cubicBezTo>
                    <a:pt x="894" y="18"/>
                    <a:pt x="717" y="142"/>
                    <a:pt x="734" y="371"/>
                  </a:cubicBezTo>
                  <a:cubicBezTo>
                    <a:pt x="706" y="207"/>
                    <a:pt x="556" y="92"/>
                    <a:pt x="393" y="92"/>
                  </a:cubicBezTo>
                  <a:cubicBezTo>
                    <a:pt x="375" y="92"/>
                    <a:pt x="356" y="93"/>
                    <a:pt x="337" y="96"/>
                  </a:cubicBezTo>
                  <a:cubicBezTo>
                    <a:pt x="153" y="127"/>
                    <a:pt x="1" y="280"/>
                    <a:pt x="31" y="493"/>
                  </a:cubicBezTo>
                  <a:lnTo>
                    <a:pt x="31" y="555"/>
                  </a:lnTo>
                  <a:lnTo>
                    <a:pt x="184" y="1318"/>
                  </a:lnTo>
                  <a:cubicBezTo>
                    <a:pt x="306" y="1349"/>
                    <a:pt x="428" y="1440"/>
                    <a:pt x="520" y="1563"/>
                  </a:cubicBezTo>
                  <a:cubicBezTo>
                    <a:pt x="654" y="1279"/>
                    <a:pt x="924" y="1132"/>
                    <a:pt x="1197" y="1132"/>
                  </a:cubicBezTo>
                  <a:cubicBezTo>
                    <a:pt x="1423" y="1132"/>
                    <a:pt x="1651" y="1233"/>
                    <a:pt x="1803" y="1440"/>
                  </a:cubicBezTo>
                  <a:cubicBezTo>
                    <a:pt x="1864" y="1318"/>
                    <a:pt x="1956" y="1196"/>
                    <a:pt x="2078" y="1135"/>
                  </a:cubicBezTo>
                  <a:lnTo>
                    <a:pt x="2078" y="310"/>
                  </a:lnTo>
                  <a:cubicBezTo>
                    <a:pt x="2048" y="100"/>
                    <a:pt x="1893" y="1"/>
                    <a:pt x="17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2" name="Google Shape;2336;p68"/>
            <p:cNvSpPr/>
            <p:nvPr/>
          </p:nvSpPr>
          <p:spPr>
            <a:xfrm>
              <a:off x="6953517" y="1687352"/>
              <a:ext cx="380248" cy="390678"/>
            </a:xfrm>
            <a:custGeom>
              <a:avLst/>
              <a:gdLst/>
              <a:ahLst/>
              <a:cxnLst/>
              <a:rect l="l" t="t" r="r" b="b"/>
              <a:pathLst>
                <a:path w="2078" h="2135" extrusionOk="0">
                  <a:moveTo>
                    <a:pt x="812" y="0"/>
                  </a:moveTo>
                  <a:cubicBezTo>
                    <a:pt x="736" y="0"/>
                    <a:pt x="656" y="27"/>
                    <a:pt x="581" y="88"/>
                  </a:cubicBezTo>
                  <a:lnTo>
                    <a:pt x="550" y="119"/>
                  </a:lnTo>
                  <a:lnTo>
                    <a:pt x="1" y="669"/>
                  </a:lnTo>
                  <a:cubicBezTo>
                    <a:pt x="31" y="821"/>
                    <a:pt x="31" y="943"/>
                    <a:pt x="1" y="1096"/>
                  </a:cubicBezTo>
                  <a:cubicBezTo>
                    <a:pt x="53" y="1085"/>
                    <a:pt x="105" y="1079"/>
                    <a:pt x="155" y="1079"/>
                  </a:cubicBezTo>
                  <a:cubicBezTo>
                    <a:pt x="632" y="1079"/>
                    <a:pt x="994" y="1576"/>
                    <a:pt x="856" y="2074"/>
                  </a:cubicBezTo>
                  <a:cubicBezTo>
                    <a:pt x="889" y="2066"/>
                    <a:pt x="924" y="2062"/>
                    <a:pt x="960" y="2062"/>
                  </a:cubicBezTo>
                  <a:cubicBezTo>
                    <a:pt x="1058" y="2062"/>
                    <a:pt x="1164" y="2090"/>
                    <a:pt x="1253" y="2135"/>
                  </a:cubicBezTo>
                  <a:lnTo>
                    <a:pt x="1925" y="1646"/>
                  </a:lnTo>
                  <a:cubicBezTo>
                    <a:pt x="2078" y="1493"/>
                    <a:pt x="2078" y="1280"/>
                    <a:pt x="1986" y="1157"/>
                  </a:cubicBezTo>
                  <a:cubicBezTo>
                    <a:pt x="1915" y="1068"/>
                    <a:pt x="1813" y="1021"/>
                    <a:pt x="1716" y="1021"/>
                  </a:cubicBezTo>
                  <a:cubicBezTo>
                    <a:pt x="1646" y="1021"/>
                    <a:pt x="1579" y="1045"/>
                    <a:pt x="1528" y="1096"/>
                  </a:cubicBezTo>
                  <a:cubicBezTo>
                    <a:pt x="1724" y="851"/>
                    <a:pt x="1527" y="508"/>
                    <a:pt x="1268" y="508"/>
                  </a:cubicBezTo>
                  <a:cubicBezTo>
                    <a:pt x="1204" y="508"/>
                    <a:pt x="1136" y="529"/>
                    <a:pt x="1070" y="577"/>
                  </a:cubicBezTo>
                  <a:cubicBezTo>
                    <a:pt x="1283" y="316"/>
                    <a:pt x="1073" y="0"/>
                    <a:pt x="8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3" name="Google Shape;2337;p68"/>
            <p:cNvSpPr/>
            <p:nvPr/>
          </p:nvSpPr>
          <p:spPr>
            <a:xfrm>
              <a:off x="5762835" y="2612892"/>
              <a:ext cx="397083" cy="376405"/>
            </a:xfrm>
            <a:custGeom>
              <a:avLst/>
              <a:gdLst/>
              <a:ahLst/>
              <a:cxnLst/>
              <a:rect l="l" t="t" r="r" b="b"/>
              <a:pathLst>
                <a:path w="2170" h="2057" extrusionOk="0">
                  <a:moveTo>
                    <a:pt x="749" y="1"/>
                  </a:moveTo>
                  <a:cubicBezTo>
                    <a:pt x="652" y="1"/>
                    <a:pt x="557" y="48"/>
                    <a:pt x="490" y="132"/>
                  </a:cubicBezTo>
                  <a:lnTo>
                    <a:pt x="428" y="193"/>
                  </a:lnTo>
                  <a:lnTo>
                    <a:pt x="1" y="804"/>
                  </a:lnTo>
                  <a:cubicBezTo>
                    <a:pt x="62" y="926"/>
                    <a:pt x="62" y="1079"/>
                    <a:pt x="31" y="1231"/>
                  </a:cubicBezTo>
                  <a:cubicBezTo>
                    <a:pt x="115" y="1203"/>
                    <a:pt x="199" y="1190"/>
                    <a:pt x="281" y="1190"/>
                  </a:cubicBezTo>
                  <a:cubicBezTo>
                    <a:pt x="734" y="1190"/>
                    <a:pt x="1117" y="1590"/>
                    <a:pt x="1039" y="2056"/>
                  </a:cubicBezTo>
                  <a:cubicBezTo>
                    <a:pt x="1101" y="2041"/>
                    <a:pt x="1169" y="2033"/>
                    <a:pt x="1238" y="2033"/>
                  </a:cubicBezTo>
                  <a:cubicBezTo>
                    <a:pt x="1307" y="2033"/>
                    <a:pt x="1375" y="2041"/>
                    <a:pt x="1437" y="2056"/>
                  </a:cubicBezTo>
                  <a:lnTo>
                    <a:pt x="2048" y="1476"/>
                  </a:lnTo>
                  <a:cubicBezTo>
                    <a:pt x="2170" y="1354"/>
                    <a:pt x="2139" y="1109"/>
                    <a:pt x="2017" y="987"/>
                  </a:cubicBezTo>
                  <a:cubicBezTo>
                    <a:pt x="1941" y="941"/>
                    <a:pt x="1857" y="918"/>
                    <a:pt x="1773" y="918"/>
                  </a:cubicBezTo>
                  <a:cubicBezTo>
                    <a:pt x="1689" y="918"/>
                    <a:pt x="1605" y="941"/>
                    <a:pt x="1528" y="987"/>
                  </a:cubicBezTo>
                  <a:cubicBezTo>
                    <a:pt x="1650" y="865"/>
                    <a:pt x="1620" y="651"/>
                    <a:pt x="1498" y="559"/>
                  </a:cubicBezTo>
                  <a:cubicBezTo>
                    <a:pt x="1421" y="498"/>
                    <a:pt x="1337" y="468"/>
                    <a:pt x="1253" y="468"/>
                  </a:cubicBezTo>
                  <a:cubicBezTo>
                    <a:pt x="1169" y="468"/>
                    <a:pt x="1085" y="498"/>
                    <a:pt x="1009" y="559"/>
                  </a:cubicBezTo>
                  <a:cubicBezTo>
                    <a:pt x="1131" y="407"/>
                    <a:pt x="1101" y="193"/>
                    <a:pt x="978" y="101"/>
                  </a:cubicBezTo>
                  <a:cubicBezTo>
                    <a:pt x="910" y="32"/>
                    <a:pt x="828" y="1"/>
                    <a:pt x="7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" name="Google Shape;2338;p68"/>
            <p:cNvSpPr/>
            <p:nvPr/>
          </p:nvSpPr>
          <p:spPr>
            <a:xfrm>
              <a:off x="3124378" y="3164592"/>
              <a:ext cx="397083" cy="378052"/>
            </a:xfrm>
            <a:custGeom>
              <a:avLst/>
              <a:gdLst/>
              <a:ahLst/>
              <a:cxnLst/>
              <a:rect l="l" t="t" r="r" b="b"/>
              <a:pathLst>
                <a:path w="2170" h="2066" extrusionOk="0">
                  <a:moveTo>
                    <a:pt x="1420" y="1"/>
                  </a:moveTo>
                  <a:cubicBezTo>
                    <a:pt x="1169" y="1"/>
                    <a:pt x="931" y="301"/>
                    <a:pt x="1131" y="569"/>
                  </a:cubicBezTo>
                  <a:cubicBezTo>
                    <a:pt x="1054" y="492"/>
                    <a:pt x="970" y="459"/>
                    <a:pt x="889" y="459"/>
                  </a:cubicBezTo>
                  <a:cubicBezTo>
                    <a:pt x="651" y="459"/>
                    <a:pt x="452" y="745"/>
                    <a:pt x="612" y="996"/>
                  </a:cubicBezTo>
                  <a:cubicBezTo>
                    <a:pt x="551" y="935"/>
                    <a:pt x="467" y="905"/>
                    <a:pt x="383" y="905"/>
                  </a:cubicBezTo>
                  <a:cubicBezTo>
                    <a:pt x="299" y="905"/>
                    <a:pt x="215" y="935"/>
                    <a:pt x="154" y="996"/>
                  </a:cubicBezTo>
                  <a:cubicBezTo>
                    <a:pt x="1" y="1119"/>
                    <a:pt x="1" y="1332"/>
                    <a:pt x="123" y="1485"/>
                  </a:cubicBezTo>
                  <a:lnTo>
                    <a:pt x="704" y="2066"/>
                  </a:lnTo>
                  <a:cubicBezTo>
                    <a:pt x="780" y="2050"/>
                    <a:pt x="849" y="2043"/>
                    <a:pt x="917" y="2043"/>
                  </a:cubicBezTo>
                  <a:cubicBezTo>
                    <a:pt x="986" y="2043"/>
                    <a:pt x="1055" y="2050"/>
                    <a:pt x="1131" y="2066"/>
                  </a:cubicBezTo>
                  <a:cubicBezTo>
                    <a:pt x="1070" y="1791"/>
                    <a:pt x="1192" y="1546"/>
                    <a:pt x="1376" y="1363"/>
                  </a:cubicBezTo>
                  <a:cubicBezTo>
                    <a:pt x="1525" y="1235"/>
                    <a:pt x="1704" y="1182"/>
                    <a:pt x="1881" y="1182"/>
                  </a:cubicBezTo>
                  <a:cubicBezTo>
                    <a:pt x="1958" y="1182"/>
                    <a:pt x="2035" y="1192"/>
                    <a:pt x="2109" y="1210"/>
                  </a:cubicBezTo>
                  <a:cubicBezTo>
                    <a:pt x="2109" y="1088"/>
                    <a:pt x="2109" y="935"/>
                    <a:pt x="2170" y="813"/>
                  </a:cubicBezTo>
                  <a:lnTo>
                    <a:pt x="1712" y="202"/>
                  </a:lnTo>
                  <a:cubicBezTo>
                    <a:pt x="1712" y="172"/>
                    <a:pt x="1681" y="141"/>
                    <a:pt x="1681" y="141"/>
                  </a:cubicBezTo>
                  <a:cubicBezTo>
                    <a:pt x="1607" y="42"/>
                    <a:pt x="1513" y="1"/>
                    <a:pt x="14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5" name="Google Shape;2339;p68"/>
            <p:cNvSpPr/>
            <p:nvPr/>
          </p:nvSpPr>
          <p:spPr>
            <a:xfrm>
              <a:off x="7959750" y="3386004"/>
              <a:ext cx="285278" cy="374575"/>
            </a:xfrm>
            <a:custGeom>
              <a:avLst/>
              <a:gdLst/>
              <a:ahLst/>
              <a:cxnLst/>
              <a:rect l="l" t="t" r="r" b="b"/>
              <a:pathLst>
                <a:path w="1559" h="2047" extrusionOk="0">
                  <a:moveTo>
                    <a:pt x="1070" y="0"/>
                  </a:moveTo>
                  <a:lnTo>
                    <a:pt x="275" y="92"/>
                  </a:lnTo>
                  <a:cubicBezTo>
                    <a:pt x="214" y="214"/>
                    <a:pt x="123" y="336"/>
                    <a:pt x="0" y="397"/>
                  </a:cubicBezTo>
                  <a:cubicBezTo>
                    <a:pt x="489" y="703"/>
                    <a:pt x="489" y="1405"/>
                    <a:pt x="31" y="1711"/>
                  </a:cubicBezTo>
                  <a:cubicBezTo>
                    <a:pt x="153" y="1772"/>
                    <a:pt x="245" y="1864"/>
                    <a:pt x="306" y="1986"/>
                  </a:cubicBezTo>
                  <a:lnTo>
                    <a:pt x="1070" y="2047"/>
                  </a:lnTo>
                  <a:lnTo>
                    <a:pt x="1131" y="2047"/>
                  </a:lnTo>
                  <a:cubicBezTo>
                    <a:pt x="1558" y="2016"/>
                    <a:pt x="1558" y="1405"/>
                    <a:pt x="1161" y="1375"/>
                  </a:cubicBezTo>
                  <a:cubicBezTo>
                    <a:pt x="1344" y="1344"/>
                    <a:pt x="1467" y="1192"/>
                    <a:pt x="1467" y="1008"/>
                  </a:cubicBezTo>
                  <a:cubicBezTo>
                    <a:pt x="1467" y="825"/>
                    <a:pt x="1314" y="703"/>
                    <a:pt x="1131" y="672"/>
                  </a:cubicBezTo>
                  <a:cubicBezTo>
                    <a:pt x="1558" y="611"/>
                    <a:pt x="1528" y="0"/>
                    <a:pt x="10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" name="Google Shape;2340;p68"/>
            <p:cNvSpPr/>
            <p:nvPr/>
          </p:nvSpPr>
          <p:spPr>
            <a:xfrm>
              <a:off x="1922718" y="3184721"/>
              <a:ext cx="669917" cy="541643"/>
            </a:xfrm>
            <a:custGeom>
              <a:avLst/>
              <a:gdLst/>
              <a:ahLst/>
              <a:cxnLst/>
              <a:rect l="l" t="t" r="r" b="b"/>
              <a:pathLst>
                <a:path w="3661" h="2960" extrusionOk="0">
                  <a:moveTo>
                    <a:pt x="1008" y="0"/>
                  </a:moveTo>
                  <a:lnTo>
                    <a:pt x="1008" y="62"/>
                  </a:lnTo>
                  <a:cubicBezTo>
                    <a:pt x="916" y="306"/>
                    <a:pt x="703" y="489"/>
                    <a:pt x="428" y="550"/>
                  </a:cubicBezTo>
                  <a:cubicBezTo>
                    <a:pt x="794" y="1009"/>
                    <a:pt x="580" y="1650"/>
                    <a:pt x="0" y="1772"/>
                  </a:cubicBezTo>
                  <a:cubicBezTo>
                    <a:pt x="183" y="1986"/>
                    <a:pt x="244" y="2261"/>
                    <a:pt x="153" y="2536"/>
                  </a:cubicBezTo>
                  <a:lnTo>
                    <a:pt x="122" y="2597"/>
                  </a:lnTo>
                  <a:lnTo>
                    <a:pt x="1619" y="2903"/>
                  </a:lnTo>
                  <a:cubicBezTo>
                    <a:pt x="1750" y="2941"/>
                    <a:pt x="1875" y="2959"/>
                    <a:pt x="1993" y="2959"/>
                  </a:cubicBezTo>
                  <a:cubicBezTo>
                    <a:pt x="3171" y="2959"/>
                    <a:pt x="3660" y="1172"/>
                    <a:pt x="2383" y="673"/>
                  </a:cubicBezTo>
                  <a:lnTo>
                    <a:pt x="100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" name="Google Shape;2341;p68"/>
            <p:cNvSpPr/>
            <p:nvPr/>
          </p:nvSpPr>
          <p:spPr>
            <a:xfrm>
              <a:off x="1638290" y="3013629"/>
              <a:ext cx="495164" cy="701391"/>
            </a:xfrm>
            <a:custGeom>
              <a:avLst/>
              <a:gdLst/>
              <a:ahLst/>
              <a:cxnLst/>
              <a:rect l="l" t="t" r="r" b="b"/>
              <a:pathLst>
                <a:path w="2706" h="3833" extrusionOk="0">
                  <a:moveTo>
                    <a:pt x="1862" y="0"/>
                  </a:moveTo>
                  <a:cubicBezTo>
                    <a:pt x="1554" y="0"/>
                    <a:pt x="1274" y="198"/>
                    <a:pt x="1178" y="508"/>
                  </a:cubicBezTo>
                  <a:cubicBezTo>
                    <a:pt x="1117" y="630"/>
                    <a:pt x="1117" y="752"/>
                    <a:pt x="1117" y="874"/>
                  </a:cubicBezTo>
                  <a:cubicBezTo>
                    <a:pt x="1148" y="997"/>
                    <a:pt x="1209" y="1119"/>
                    <a:pt x="1301" y="1241"/>
                  </a:cubicBezTo>
                  <a:cubicBezTo>
                    <a:pt x="751" y="1363"/>
                    <a:pt x="506" y="2035"/>
                    <a:pt x="873" y="2463"/>
                  </a:cubicBezTo>
                  <a:cubicBezTo>
                    <a:pt x="720" y="2493"/>
                    <a:pt x="598" y="2555"/>
                    <a:pt x="476" y="2677"/>
                  </a:cubicBezTo>
                  <a:cubicBezTo>
                    <a:pt x="1" y="3129"/>
                    <a:pt x="715" y="3833"/>
                    <a:pt x="1266" y="3833"/>
                  </a:cubicBezTo>
                  <a:cubicBezTo>
                    <a:pt x="1460" y="3833"/>
                    <a:pt x="1633" y="3746"/>
                    <a:pt x="1728" y="3532"/>
                  </a:cubicBezTo>
                  <a:lnTo>
                    <a:pt x="1728" y="3471"/>
                  </a:lnTo>
                  <a:cubicBezTo>
                    <a:pt x="1820" y="3227"/>
                    <a:pt x="1789" y="2921"/>
                    <a:pt x="1606" y="2738"/>
                  </a:cubicBezTo>
                  <a:cubicBezTo>
                    <a:pt x="2156" y="2616"/>
                    <a:pt x="2400" y="1944"/>
                    <a:pt x="2034" y="1516"/>
                  </a:cubicBezTo>
                  <a:cubicBezTo>
                    <a:pt x="2309" y="1455"/>
                    <a:pt x="2522" y="1271"/>
                    <a:pt x="2584" y="997"/>
                  </a:cubicBezTo>
                  <a:lnTo>
                    <a:pt x="2584" y="935"/>
                  </a:lnTo>
                  <a:cubicBezTo>
                    <a:pt x="2706" y="569"/>
                    <a:pt x="2492" y="172"/>
                    <a:pt x="2125" y="50"/>
                  </a:cubicBezTo>
                  <a:cubicBezTo>
                    <a:pt x="2038" y="16"/>
                    <a:pt x="1949" y="0"/>
                    <a:pt x="18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" name="Google Shape;2342;p68"/>
            <p:cNvSpPr/>
            <p:nvPr/>
          </p:nvSpPr>
          <p:spPr>
            <a:xfrm>
              <a:off x="3336824" y="1921390"/>
              <a:ext cx="657657" cy="590501"/>
            </a:xfrm>
            <a:custGeom>
              <a:avLst/>
              <a:gdLst/>
              <a:ahLst/>
              <a:cxnLst/>
              <a:rect l="l" t="t" r="r" b="b"/>
              <a:pathLst>
                <a:path w="3594" h="3227" extrusionOk="0">
                  <a:moveTo>
                    <a:pt x="2261" y="1"/>
                  </a:moveTo>
                  <a:lnTo>
                    <a:pt x="2200" y="31"/>
                  </a:lnTo>
                  <a:cubicBezTo>
                    <a:pt x="2076" y="120"/>
                    <a:pt x="1930" y="168"/>
                    <a:pt x="1782" y="168"/>
                  </a:cubicBezTo>
                  <a:cubicBezTo>
                    <a:pt x="1676" y="168"/>
                    <a:pt x="1569" y="143"/>
                    <a:pt x="1467" y="92"/>
                  </a:cubicBezTo>
                  <a:lnTo>
                    <a:pt x="1467" y="92"/>
                  </a:lnTo>
                  <a:cubicBezTo>
                    <a:pt x="1491" y="553"/>
                    <a:pt x="1111" y="899"/>
                    <a:pt x="693" y="899"/>
                  </a:cubicBezTo>
                  <a:cubicBezTo>
                    <a:pt x="585" y="899"/>
                    <a:pt x="474" y="876"/>
                    <a:pt x="367" y="825"/>
                  </a:cubicBezTo>
                  <a:lnTo>
                    <a:pt x="367" y="825"/>
                  </a:lnTo>
                  <a:cubicBezTo>
                    <a:pt x="398" y="1100"/>
                    <a:pt x="276" y="1345"/>
                    <a:pt x="31" y="1497"/>
                  </a:cubicBezTo>
                  <a:lnTo>
                    <a:pt x="1" y="1528"/>
                  </a:lnTo>
                  <a:lnTo>
                    <a:pt x="978" y="2689"/>
                  </a:lnTo>
                  <a:cubicBezTo>
                    <a:pt x="1235" y="3069"/>
                    <a:pt x="1583" y="3227"/>
                    <a:pt x="1928" y="3227"/>
                  </a:cubicBezTo>
                  <a:cubicBezTo>
                    <a:pt x="2773" y="3227"/>
                    <a:pt x="3593" y="2278"/>
                    <a:pt x="2964" y="1345"/>
                  </a:cubicBezTo>
                  <a:lnTo>
                    <a:pt x="226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" name="Google Shape;2343;p68"/>
            <p:cNvSpPr/>
            <p:nvPr/>
          </p:nvSpPr>
          <p:spPr>
            <a:xfrm>
              <a:off x="3103884" y="1672896"/>
              <a:ext cx="713834" cy="542009"/>
            </a:xfrm>
            <a:custGeom>
              <a:avLst/>
              <a:gdLst/>
              <a:ahLst/>
              <a:cxnLst/>
              <a:rect l="l" t="t" r="r" b="b"/>
              <a:pathLst>
                <a:path w="3901" h="2962" extrusionOk="0">
                  <a:moveTo>
                    <a:pt x="3055" y="0"/>
                  </a:moveTo>
                  <a:cubicBezTo>
                    <a:pt x="2907" y="0"/>
                    <a:pt x="2756" y="45"/>
                    <a:pt x="2618" y="137"/>
                  </a:cubicBezTo>
                  <a:cubicBezTo>
                    <a:pt x="2526" y="198"/>
                    <a:pt x="2435" y="289"/>
                    <a:pt x="2374" y="381"/>
                  </a:cubicBezTo>
                  <a:cubicBezTo>
                    <a:pt x="2312" y="503"/>
                    <a:pt x="2282" y="656"/>
                    <a:pt x="2282" y="809"/>
                  </a:cubicBezTo>
                  <a:cubicBezTo>
                    <a:pt x="2175" y="758"/>
                    <a:pt x="2066" y="735"/>
                    <a:pt x="1960" y="735"/>
                  </a:cubicBezTo>
                  <a:cubicBezTo>
                    <a:pt x="1550" y="735"/>
                    <a:pt x="1188" y="1081"/>
                    <a:pt x="1213" y="1542"/>
                  </a:cubicBezTo>
                  <a:cubicBezTo>
                    <a:pt x="1123" y="1497"/>
                    <a:pt x="1017" y="1469"/>
                    <a:pt x="907" y="1469"/>
                  </a:cubicBezTo>
                  <a:cubicBezTo>
                    <a:pt x="867" y="1469"/>
                    <a:pt x="826" y="1473"/>
                    <a:pt x="785" y="1481"/>
                  </a:cubicBezTo>
                  <a:cubicBezTo>
                    <a:pt x="0" y="1562"/>
                    <a:pt x="366" y="2961"/>
                    <a:pt x="1012" y="2961"/>
                  </a:cubicBezTo>
                  <a:cubicBezTo>
                    <a:pt x="1095" y="2961"/>
                    <a:pt x="1183" y="2938"/>
                    <a:pt x="1274" y="2886"/>
                  </a:cubicBezTo>
                  <a:lnTo>
                    <a:pt x="1304" y="2855"/>
                  </a:lnTo>
                  <a:cubicBezTo>
                    <a:pt x="1549" y="2703"/>
                    <a:pt x="1671" y="2458"/>
                    <a:pt x="1640" y="2183"/>
                  </a:cubicBezTo>
                  <a:lnTo>
                    <a:pt x="1640" y="2183"/>
                  </a:lnTo>
                  <a:cubicBezTo>
                    <a:pt x="1747" y="2234"/>
                    <a:pt x="1858" y="2257"/>
                    <a:pt x="1966" y="2257"/>
                  </a:cubicBezTo>
                  <a:cubicBezTo>
                    <a:pt x="2384" y="2257"/>
                    <a:pt x="2764" y="1911"/>
                    <a:pt x="2740" y="1450"/>
                  </a:cubicBezTo>
                  <a:lnTo>
                    <a:pt x="2740" y="1450"/>
                  </a:lnTo>
                  <a:cubicBezTo>
                    <a:pt x="2842" y="1501"/>
                    <a:pt x="2949" y="1526"/>
                    <a:pt x="3058" y="1526"/>
                  </a:cubicBezTo>
                  <a:cubicBezTo>
                    <a:pt x="3209" y="1526"/>
                    <a:pt x="3361" y="1478"/>
                    <a:pt x="3504" y="1389"/>
                  </a:cubicBezTo>
                  <a:lnTo>
                    <a:pt x="3534" y="1359"/>
                  </a:lnTo>
                  <a:cubicBezTo>
                    <a:pt x="3840" y="1114"/>
                    <a:pt x="3901" y="656"/>
                    <a:pt x="3687" y="350"/>
                  </a:cubicBezTo>
                  <a:cubicBezTo>
                    <a:pt x="3535" y="122"/>
                    <a:pt x="3299" y="0"/>
                    <a:pt x="30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" name="Google Shape;2344;p68"/>
            <p:cNvSpPr/>
            <p:nvPr/>
          </p:nvSpPr>
          <p:spPr>
            <a:xfrm>
              <a:off x="4522016" y="1540462"/>
              <a:ext cx="503948" cy="570006"/>
            </a:xfrm>
            <a:custGeom>
              <a:avLst/>
              <a:gdLst/>
              <a:ahLst/>
              <a:cxnLst/>
              <a:rect l="l" t="t" r="r" b="b"/>
              <a:pathLst>
                <a:path w="2754" h="3115" extrusionOk="0">
                  <a:moveTo>
                    <a:pt x="1955" y="1"/>
                  </a:moveTo>
                  <a:cubicBezTo>
                    <a:pt x="1864" y="245"/>
                    <a:pt x="1619" y="398"/>
                    <a:pt x="1344" y="428"/>
                  </a:cubicBezTo>
                  <a:cubicBezTo>
                    <a:pt x="1192" y="221"/>
                    <a:pt x="964" y="120"/>
                    <a:pt x="738" y="120"/>
                  </a:cubicBezTo>
                  <a:cubicBezTo>
                    <a:pt x="465" y="120"/>
                    <a:pt x="195" y="267"/>
                    <a:pt x="61" y="551"/>
                  </a:cubicBezTo>
                  <a:lnTo>
                    <a:pt x="0" y="551"/>
                  </a:lnTo>
                  <a:lnTo>
                    <a:pt x="306" y="2047"/>
                  </a:lnTo>
                  <a:cubicBezTo>
                    <a:pt x="377" y="2773"/>
                    <a:pt x="925" y="3114"/>
                    <a:pt x="1478" y="3114"/>
                  </a:cubicBezTo>
                  <a:cubicBezTo>
                    <a:pt x="2113" y="3114"/>
                    <a:pt x="2754" y="2666"/>
                    <a:pt x="2688" y="1834"/>
                  </a:cubicBezTo>
                  <a:lnTo>
                    <a:pt x="2719" y="306"/>
                  </a:lnTo>
                  <a:lnTo>
                    <a:pt x="2658" y="306"/>
                  </a:lnTo>
                  <a:cubicBezTo>
                    <a:pt x="2383" y="306"/>
                    <a:pt x="2138" y="215"/>
                    <a:pt x="19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" name="Google Shape;2345;p68"/>
            <p:cNvSpPr/>
            <p:nvPr/>
          </p:nvSpPr>
          <p:spPr>
            <a:xfrm>
              <a:off x="6345459" y="1927063"/>
              <a:ext cx="686569" cy="593794"/>
            </a:xfrm>
            <a:custGeom>
              <a:avLst/>
              <a:gdLst/>
              <a:ahLst/>
              <a:cxnLst/>
              <a:rect l="l" t="t" r="r" b="b"/>
              <a:pathLst>
                <a:path w="3752" h="3245" extrusionOk="0">
                  <a:moveTo>
                    <a:pt x="1979" y="0"/>
                  </a:moveTo>
                  <a:lnTo>
                    <a:pt x="941" y="1130"/>
                  </a:lnTo>
                  <a:cubicBezTo>
                    <a:pt x="1" y="1950"/>
                    <a:pt x="772" y="3245"/>
                    <a:pt x="1725" y="3245"/>
                  </a:cubicBezTo>
                  <a:cubicBezTo>
                    <a:pt x="1980" y="3245"/>
                    <a:pt x="2247" y="3152"/>
                    <a:pt x="2499" y="2933"/>
                  </a:cubicBezTo>
                  <a:lnTo>
                    <a:pt x="3751" y="2077"/>
                  </a:lnTo>
                  <a:lnTo>
                    <a:pt x="3721" y="2016"/>
                  </a:lnTo>
                  <a:cubicBezTo>
                    <a:pt x="3537" y="1833"/>
                    <a:pt x="3476" y="1527"/>
                    <a:pt x="3568" y="1283"/>
                  </a:cubicBezTo>
                  <a:lnTo>
                    <a:pt x="3568" y="1283"/>
                  </a:lnTo>
                  <a:cubicBezTo>
                    <a:pt x="3525" y="1290"/>
                    <a:pt x="3483" y="1294"/>
                    <a:pt x="3441" y="1294"/>
                  </a:cubicBezTo>
                  <a:cubicBezTo>
                    <a:pt x="2946" y="1294"/>
                    <a:pt x="2544" y="813"/>
                    <a:pt x="2713" y="306"/>
                  </a:cubicBezTo>
                  <a:lnTo>
                    <a:pt x="2713" y="306"/>
                  </a:lnTo>
                  <a:cubicBezTo>
                    <a:pt x="2678" y="309"/>
                    <a:pt x="2644" y="311"/>
                    <a:pt x="2611" y="311"/>
                  </a:cubicBezTo>
                  <a:cubicBezTo>
                    <a:pt x="2378" y="311"/>
                    <a:pt x="2170" y="218"/>
                    <a:pt x="2010" y="31"/>
                  </a:cubicBezTo>
                  <a:cubicBezTo>
                    <a:pt x="2010" y="31"/>
                    <a:pt x="1979" y="0"/>
                    <a:pt x="19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2" name="Google Shape;2346;p68"/>
            <p:cNvSpPr/>
            <p:nvPr/>
          </p:nvSpPr>
          <p:spPr>
            <a:xfrm>
              <a:off x="6633477" y="1703638"/>
              <a:ext cx="655644" cy="642103"/>
            </a:xfrm>
            <a:custGeom>
              <a:avLst/>
              <a:gdLst/>
              <a:ahLst/>
              <a:cxnLst/>
              <a:rect l="l" t="t" r="r" b="b"/>
              <a:pathLst>
                <a:path w="3583" h="3509" extrusionOk="0">
                  <a:moveTo>
                    <a:pt x="1034" y="0"/>
                  </a:moveTo>
                  <a:cubicBezTo>
                    <a:pt x="491" y="0"/>
                    <a:pt x="0" y="636"/>
                    <a:pt x="405" y="1221"/>
                  </a:cubicBezTo>
                  <a:cubicBezTo>
                    <a:pt x="405" y="1221"/>
                    <a:pt x="436" y="1252"/>
                    <a:pt x="436" y="1252"/>
                  </a:cubicBezTo>
                  <a:cubicBezTo>
                    <a:pt x="596" y="1439"/>
                    <a:pt x="804" y="1532"/>
                    <a:pt x="1037" y="1532"/>
                  </a:cubicBezTo>
                  <a:cubicBezTo>
                    <a:pt x="1070" y="1532"/>
                    <a:pt x="1104" y="1530"/>
                    <a:pt x="1139" y="1527"/>
                  </a:cubicBezTo>
                  <a:lnTo>
                    <a:pt x="1139" y="1527"/>
                  </a:lnTo>
                  <a:cubicBezTo>
                    <a:pt x="970" y="2034"/>
                    <a:pt x="1372" y="2515"/>
                    <a:pt x="1867" y="2515"/>
                  </a:cubicBezTo>
                  <a:cubicBezTo>
                    <a:pt x="1909" y="2515"/>
                    <a:pt x="1951" y="2511"/>
                    <a:pt x="1994" y="2504"/>
                  </a:cubicBezTo>
                  <a:lnTo>
                    <a:pt x="1994" y="2504"/>
                  </a:lnTo>
                  <a:cubicBezTo>
                    <a:pt x="1902" y="2748"/>
                    <a:pt x="1963" y="3023"/>
                    <a:pt x="2147" y="3237"/>
                  </a:cubicBezTo>
                  <a:lnTo>
                    <a:pt x="2177" y="3298"/>
                  </a:lnTo>
                  <a:cubicBezTo>
                    <a:pt x="2335" y="3440"/>
                    <a:pt x="2524" y="3509"/>
                    <a:pt x="2713" y="3509"/>
                  </a:cubicBezTo>
                  <a:cubicBezTo>
                    <a:pt x="2891" y="3509"/>
                    <a:pt x="3068" y="3447"/>
                    <a:pt x="3216" y="3329"/>
                  </a:cubicBezTo>
                  <a:cubicBezTo>
                    <a:pt x="3552" y="3023"/>
                    <a:pt x="3583" y="2565"/>
                    <a:pt x="3308" y="2229"/>
                  </a:cubicBezTo>
                  <a:cubicBezTo>
                    <a:pt x="3216" y="2138"/>
                    <a:pt x="3124" y="2076"/>
                    <a:pt x="3002" y="2046"/>
                  </a:cubicBezTo>
                  <a:cubicBezTo>
                    <a:pt x="2913" y="2001"/>
                    <a:pt x="2807" y="1973"/>
                    <a:pt x="2709" y="1973"/>
                  </a:cubicBezTo>
                  <a:cubicBezTo>
                    <a:pt x="2673" y="1973"/>
                    <a:pt x="2638" y="1977"/>
                    <a:pt x="2605" y="1985"/>
                  </a:cubicBezTo>
                  <a:cubicBezTo>
                    <a:pt x="2743" y="1487"/>
                    <a:pt x="2381" y="990"/>
                    <a:pt x="1904" y="990"/>
                  </a:cubicBezTo>
                  <a:cubicBezTo>
                    <a:pt x="1854" y="990"/>
                    <a:pt x="1802" y="996"/>
                    <a:pt x="1750" y="1007"/>
                  </a:cubicBezTo>
                  <a:cubicBezTo>
                    <a:pt x="1811" y="732"/>
                    <a:pt x="1750" y="457"/>
                    <a:pt x="1597" y="274"/>
                  </a:cubicBezTo>
                  <a:cubicBezTo>
                    <a:pt x="1428" y="81"/>
                    <a:pt x="1228" y="0"/>
                    <a:pt x="10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3" name="Google Shape;2347;p68"/>
            <p:cNvSpPr/>
            <p:nvPr/>
          </p:nvSpPr>
          <p:spPr>
            <a:xfrm>
              <a:off x="5291809" y="2891899"/>
              <a:ext cx="656193" cy="579338"/>
            </a:xfrm>
            <a:custGeom>
              <a:avLst/>
              <a:gdLst/>
              <a:ahLst/>
              <a:cxnLst/>
              <a:rect l="l" t="t" r="r" b="b"/>
              <a:pathLst>
                <a:path w="3586" h="3166" extrusionOk="0">
                  <a:moveTo>
                    <a:pt x="1477" y="1"/>
                  </a:moveTo>
                  <a:lnTo>
                    <a:pt x="622" y="1284"/>
                  </a:lnTo>
                  <a:cubicBezTo>
                    <a:pt x="1" y="2181"/>
                    <a:pt x="749" y="3165"/>
                    <a:pt x="1600" y="3165"/>
                  </a:cubicBezTo>
                  <a:cubicBezTo>
                    <a:pt x="1878" y="3165"/>
                    <a:pt x="2168" y="3060"/>
                    <a:pt x="2424" y="2811"/>
                  </a:cubicBezTo>
                  <a:lnTo>
                    <a:pt x="3585" y="1772"/>
                  </a:lnTo>
                  <a:lnTo>
                    <a:pt x="3524" y="1742"/>
                  </a:lnTo>
                  <a:cubicBezTo>
                    <a:pt x="3310" y="1559"/>
                    <a:pt x="3219" y="1314"/>
                    <a:pt x="3249" y="1039"/>
                  </a:cubicBezTo>
                  <a:lnTo>
                    <a:pt x="3249" y="1039"/>
                  </a:lnTo>
                  <a:cubicBezTo>
                    <a:pt x="3165" y="1067"/>
                    <a:pt x="3082" y="1080"/>
                    <a:pt x="3000" y="1080"/>
                  </a:cubicBezTo>
                  <a:cubicBezTo>
                    <a:pt x="2547" y="1080"/>
                    <a:pt x="2163" y="676"/>
                    <a:pt x="2241" y="184"/>
                  </a:cubicBezTo>
                  <a:lnTo>
                    <a:pt x="2241" y="184"/>
                  </a:lnTo>
                  <a:cubicBezTo>
                    <a:pt x="2163" y="213"/>
                    <a:pt x="2081" y="227"/>
                    <a:pt x="2000" y="227"/>
                  </a:cubicBezTo>
                  <a:cubicBezTo>
                    <a:pt x="1827" y="227"/>
                    <a:pt x="1653" y="165"/>
                    <a:pt x="1508" y="62"/>
                  </a:cubicBezTo>
                  <a:cubicBezTo>
                    <a:pt x="1508" y="31"/>
                    <a:pt x="1477" y="31"/>
                    <a:pt x="14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4" name="Google Shape;2348;p68"/>
            <p:cNvSpPr/>
            <p:nvPr/>
          </p:nvSpPr>
          <p:spPr>
            <a:xfrm>
              <a:off x="5453591" y="2700724"/>
              <a:ext cx="717494" cy="559759"/>
            </a:xfrm>
            <a:custGeom>
              <a:avLst/>
              <a:gdLst/>
              <a:ahLst/>
              <a:cxnLst/>
              <a:rect l="l" t="t" r="r" b="b"/>
              <a:pathLst>
                <a:path w="3921" h="3059" extrusionOk="0">
                  <a:moveTo>
                    <a:pt x="1225" y="0"/>
                  </a:moveTo>
                  <a:cubicBezTo>
                    <a:pt x="688" y="0"/>
                    <a:pt x="0" y="680"/>
                    <a:pt x="469" y="1149"/>
                  </a:cubicBezTo>
                  <a:cubicBezTo>
                    <a:pt x="469" y="1149"/>
                    <a:pt x="469" y="1179"/>
                    <a:pt x="499" y="1179"/>
                  </a:cubicBezTo>
                  <a:cubicBezTo>
                    <a:pt x="647" y="1306"/>
                    <a:pt x="824" y="1374"/>
                    <a:pt x="1000" y="1374"/>
                  </a:cubicBezTo>
                  <a:cubicBezTo>
                    <a:pt x="1078" y="1374"/>
                    <a:pt x="1157" y="1360"/>
                    <a:pt x="1233" y="1332"/>
                  </a:cubicBezTo>
                  <a:lnTo>
                    <a:pt x="1233" y="1332"/>
                  </a:lnTo>
                  <a:cubicBezTo>
                    <a:pt x="1153" y="1809"/>
                    <a:pt x="1556" y="2217"/>
                    <a:pt x="2004" y="2217"/>
                  </a:cubicBezTo>
                  <a:cubicBezTo>
                    <a:pt x="2072" y="2217"/>
                    <a:pt x="2141" y="2207"/>
                    <a:pt x="2210" y="2187"/>
                  </a:cubicBezTo>
                  <a:lnTo>
                    <a:pt x="2210" y="2187"/>
                  </a:lnTo>
                  <a:cubicBezTo>
                    <a:pt x="2180" y="2432"/>
                    <a:pt x="2271" y="2707"/>
                    <a:pt x="2485" y="2890"/>
                  </a:cubicBezTo>
                  <a:lnTo>
                    <a:pt x="2546" y="2920"/>
                  </a:lnTo>
                  <a:cubicBezTo>
                    <a:pt x="2676" y="3012"/>
                    <a:pt x="2829" y="3058"/>
                    <a:pt x="2982" y="3058"/>
                  </a:cubicBezTo>
                  <a:cubicBezTo>
                    <a:pt x="3188" y="3058"/>
                    <a:pt x="3396" y="2973"/>
                    <a:pt x="3554" y="2798"/>
                  </a:cubicBezTo>
                  <a:cubicBezTo>
                    <a:pt x="3921" y="2371"/>
                    <a:pt x="3707" y="1729"/>
                    <a:pt x="3157" y="1576"/>
                  </a:cubicBezTo>
                  <a:cubicBezTo>
                    <a:pt x="3096" y="1561"/>
                    <a:pt x="3027" y="1553"/>
                    <a:pt x="2955" y="1553"/>
                  </a:cubicBezTo>
                  <a:cubicBezTo>
                    <a:pt x="2882" y="1553"/>
                    <a:pt x="2806" y="1561"/>
                    <a:pt x="2729" y="1576"/>
                  </a:cubicBezTo>
                  <a:cubicBezTo>
                    <a:pt x="2807" y="1084"/>
                    <a:pt x="2446" y="680"/>
                    <a:pt x="1999" y="680"/>
                  </a:cubicBezTo>
                  <a:cubicBezTo>
                    <a:pt x="1919" y="680"/>
                    <a:pt x="1836" y="693"/>
                    <a:pt x="1752" y="721"/>
                  </a:cubicBezTo>
                  <a:cubicBezTo>
                    <a:pt x="1782" y="599"/>
                    <a:pt x="1752" y="446"/>
                    <a:pt x="1691" y="324"/>
                  </a:cubicBezTo>
                  <a:cubicBezTo>
                    <a:pt x="1600" y="93"/>
                    <a:pt x="1423" y="0"/>
                    <a:pt x="12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" name="Google Shape;2349;p68"/>
            <p:cNvSpPr/>
            <p:nvPr/>
          </p:nvSpPr>
          <p:spPr>
            <a:xfrm>
              <a:off x="3370493" y="3464139"/>
              <a:ext cx="654363" cy="581717"/>
            </a:xfrm>
            <a:custGeom>
              <a:avLst/>
              <a:gdLst/>
              <a:ahLst/>
              <a:cxnLst/>
              <a:rect l="l" t="t" r="r" b="b"/>
              <a:pathLst>
                <a:path w="3576" h="3179" extrusionOk="0">
                  <a:moveTo>
                    <a:pt x="2077" y="1"/>
                  </a:moveTo>
                  <a:lnTo>
                    <a:pt x="2016" y="31"/>
                  </a:lnTo>
                  <a:cubicBezTo>
                    <a:pt x="1890" y="158"/>
                    <a:pt x="1719" y="226"/>
                    <a:pt x="1536" y="226"/>
                  </a:cubicBezTo>
                  <a:cubicBezTo>
                    <a:pt x="1453" y="226"/>
                    <a:pt x="1368" y="213"/>
                    <a:pt x="1283" y="184"/>
                  </a:cubicBezTo>
                  <a:lnTo>
                    <a:pt x="1283" y="184"/>
                  </a:lnTo>
                  <a:cubicBezTo>
                    <a:pt x="1361" y="676"/>
                    <a:pt x="999" y="1080"/>
                    <a:pt x="553" y="1080"/>
                  </a:cubicBezTo>
                  <a:cubicBezTo>
                    <a:pt x="472" y="1080"/>
                    <a:pt x="389" y="1067"/>
                    <a:pt x="306" y="1040"/>
                  </a:cubicBezTo>
                  <a:lnTo>
                    <a:pt x="306" y="1040"/>
                  </a:lnTo>
                  <a:cubicBezTo>
                    <a:pt x="336" y="1284"/>
                    <a:pt x="244" y="1559"/>
                    <a:pt x="31" y="1742"/>
                  </a:cubicBezTo>
                  <a:lnTo>
                    <a:pt x="0" y="1773"/>
                  </a:lnTo>
                  <a:lnTo>
                    <a:pt x="1100" y="2811"/>
                  </a:lnTo>
                  <a:cubicBezTo>
                    <a:pt x="1358" y="3069"/>
                    <a:pt x="1653" y="3178"/>
                    <a:pt x="1939" y="3178"/>
                  </a:cubicBezTo>
                  <a:cubicBezTo>
                    <a:pt x="2803" y="3178"/>
                    <a:pt x="3576" y="2179"/>
                    <a:pt x="2933" y="1284"/>
                  </a:cubicBezTo>
                  <a:lnTo>
                    <a:pt x="207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6" name="Google Shape;2350;p68"/>
            <p:cNvSpPr/>
            <p:nvPr/>
          </p:nvSpPr>
          <p:spPr>
            <a:xfrm>
              <a:off x="3130051" y="3227905"/>
              <a:ext cx="709626" cy="588305"/>
            </a:xfrm>
            <a:custGeom>
              <a:avLst/>
              <a:gdLst/>
              <a:ahLst/>
              <a:cxnLst/>
              <a:rect l="l" t="t" r="r" b="b"/>
              <a:pathLst>
                <a:path w="3878" h="3215" extrusionOk="0">
                  <a:moveTo>
                    <a:pt x="2811" y="0"/>
                  </a:moveTo>
                  <a:cubicBezTo>
                    <a:pt x="2661" y="0"/>
                    <a:pt x="2503" y="49"/>
                    <a:pt x="2353" y="162"/>
                  </a:cubicBezTo>
                  <a:cubicBezTo>
                    <a:pt x="2261" y="253"/>
                    <a:pt x="2169" y="345"/>
                    <a:pt x="2139" y="467"/>
                  </a:cubicBezTo>
                  <a:cubicBezTo>
                    <a:pt x="2078" y="589"/>
                    <a:pt x="2078" y="742"/>
                    <a:pt x="2078" y="864"/>
                  </a:cubicBezTo>
                  <a:cubicBezTo>
                    <a:pt x="2004" y="846"/>
                    <a:pt x="1927" y="836"/>
                    <a:pt x="1850" y="836"/>
                  </a:cubicBezTo>
                  <a:cubicBezTo>
                    <a:pt x="1673" y="836"/>
                    <a:pt x="1494" y="889"/>
                    <a:pt x="1345" y="1017"/>
                  </a:cubicBezTo>
                  <a:cubicBezTo>
                    <a:pt x="1161" y="1200"/>
                    <a:pt x="1039" y="1445"/>
                    <a:pt x="1100" y="1720"/>
                  </a:cubicBezTo>
                  <a:cubicBezTo>
                    <a:pt x="1025" y="1691"/>
                    <a:pt x="943" y="1677"/>
                    <a:pt x="861" y="1677"/>
                  </a:cubicBezTo>
                  <a:cubicBezTo>
                    <a:pt x="678" y="1677"/>
                    <a:pt x="494" y="1746"/>
                    <a:pt x="367" y="1872"/>
                  </a:cubicBezTo>
                  <a:cubicBezTo>
                    <a:pt x="31" y="2147"/>
                    <a:pt x="0" y="2605"/>
                    <a:pt x="275" y="2941"/>
                  </a:cubicBezTo>
                  <a:cubicBezTo>
                    <a:pt x="418" y="3119"/>
                    <a:pt x="633" y="3214"/>
                    <a:pt x="854" y="3214"/>
                  </a:cubicBezTo>
                  <a:cubicBezTo>
                    <a:pt x="1012" y="3214"/>
                    <a:pt x="1174" y="3166"/>
                    <a:pt x="1314" y="3064"/>
                  </a:cubicBezTo>
                  <a:lnTo>
                    <a:pt x="1345" y="3033"/>
                  </a:lnTo>
                  <a:cubicBezTo>
                    <a:pt x="1558" y="2850"/>
                    <a:pt x="1650" y="2575"/>
                    <a:pt x="1620" y="2331"/>
                  </a:cubicBezTo>
                  <a:lnTo>
                    <a:pt x="1620" y="2331"/>
                  </a:lnTo>
                  <a:cubicBezTo>
                    <a:pt x="1703" y="2358"/>
                    <a:pt x="1786" y="2371"/>
                    <a:pt x="1867" y="2371"/>
                  </a:cubicBezTo>
                  <a:cubicBezTo>
                    <a:pt x="2313" y="2371"/>
                    <a:pt x="2675" y="1967"/>
                    <a:pt x="2597" y="1475"/>
                  </a:cubicBezTo>
                  <a:lnTo>
                    <a:pt x="2597" y="1475"/>
                  </a:lnTo>
                  <a:cubicBezTo>
                    <a:pt x="2682" y="1504"/>
                    <a:pt x="2767" y="1517"/>
                    <a:pt x="2850" y="1517"/>
                  </a:cubicBezTo>
                  <a:cubicBezTo>
                    <a:pt x="3033" y="1517"/>
                    <a:pt x="3204" y="1449"/>
                    <a:pt x="3330" y="1322"/>
                  </a:cubicBezTo>
                  <a:lnTo>
                    <a:pt x="3391" y="1292"/>
                  </a:lnTo>
                  <a:cubicBezTo>
                    <a:pt x="3877" y="733"/>
                    <a:pt x="3397" y="0"/>
                    <a:pt x="28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7" name="Google Shape;2351;p68"/>
            <p:cNvSpPr/>
            <p:nvPr/>
          </p:nvSpPr>
          <p:spPr>
            <a:xfrm>
              <a:off x="7175295" y="3335683"/>
              <a:ext cx="644848" cy="497726"/>
            </a:xfrm>
            <a:custGeom>
              <a:avLst/>
              <a:gdLst/>
              <a:ahLst/>
              <a:cxnLst/>
              <a:rect l="l" t="t" r="r" b="b"/>
              <a:pathLst>
                <a:path w="3524" h="2720" extrusionOk="0">
                  <a:moveTo>
                    <a:pt x="3096" y="0"/>
                  </a:moveTo>
                  <a:lnTo>
                    <a:pt x="1569" y="214"/>
                  </a:lnTo>
                  <a:cubicBezTo>
                    <a:pt x="0" y="244"/>
                    <a:pt x="40" y="2567"/>
                    <a:pt x="1570" y="2567"/>
                  </a:cubicBezTo>
                  <a:cubicBezTo>
                    <a:pt x="1590" y="2567"/>
                    <a:pt x="1610" y="2567"/>
                    <a:pt x="1630" y="2566"/>
                  </a:cubicBezTo>
                  <a:lnTo>
                    <a:pt x="3157" y="2719"/>
                  </a:lnTo>
                  <a:lnTo>
                    <a:pt x="3157" y="2658"/>
                  </a:lnTo>
                  <a:cubicBezTo>
                    <a:pt x="3157" y="2383"/>
                    <a:pt x="3279" y="2139"/>
                    <a:pt x="3524" y="2016"/>
                  </a:cubicBezTo>
                  <a:cubicBezTo>
                    <a:pt x="3279" y="1864"/>
                    <a:pt x="3126" y="1619"/>
                    <a:pt x="3126" y="1375"/>
                  </a:cubicBezTo>
                  <a:cubicBezTo>
                    <a:pt x="3126" y="1100"/>
                    <a:pt x="3249" y="856"/>
                    <a:pt x="3493" y="703"/>
                  </a:cubicBezTo>
                  <a:cubicBezTo>
                    <a:pt x="3249" y="550"/>
                    <a:pt x="3096" y="306"/>
                    <a:pt x="3096" y="61"/>
                  </a:cubicBezTo>
                  <a:lnTo>
                    <a:pt x="309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8" name="Google Shape;2352;p68"/>
            <p:cNvSpPr/>
            <p:nvPr/>
          </p:nvSpPr>
          <p:spPr>
            <a:xfrm>
              <a:off x="7741632" y="3201555"/>
              <a:ext cx="307785" cy="764156"/>
            </a:xfrm>
            <a:custGeom>
              <a:avLst/>
              <a:gdLst/>
              <a:ahLst/>
              <a:cxnLst/>
              <a:rect l="l" t="t" r="r" b="b"/>
              <a:pathLst>
                <a:path w="1682" h="4176" extrusionOk="0">
                  <a:moveTo>
                    <a:pt x="765" y="0"/>
                  </a:moveTo>
                  <a:cubicBezTo>
                    <a:pt x="337" y="0"/>
                    <a:pt x="1" y="336"/>
                    <a:pt x="1" y="733"/>
                  </a:cubicBezTo>
                  <a:lnTo>
                    <a:pt x="1" y="794"/>
                  </a:lnTo>
                  <a:cubicBezTo>
                    <a:pt x="1" y="1039"/>
                    <a:pt x="154" y="1314"/>
                    <a:pt x="368" y="1436"/>
                  </a:cubicBezTo>
                  <a:cubicBezTo>
                    <a:pt x="154" y="1589"/>
                    <a:pt x="1" y="1833"/>
                    <a:pt x="31" y="2108"/>
                  </a:cubicBezTo>
                  <a:cubicBezTo>
                    <a:pt x="31" y="2352"/>
                    <a:pt x="184" y="2597"/>
                    <a:pt x="398" y="2749"/>
                  </a:cubicBezTo>
                  <a:cubicBezTo>
                    <a:pt x="184" y="2872"/>
                    <a:pt x="31" y="3116"/>
                    <a:pt x="62" y="3391"/>
                  </a:cubicBezTo>
                  <a:lnTo>
                    <a:pt x="62" y="3452"/>
                  </a:lnTo>
                  <a:cubicBezTo>
                    <a:pt x="91" y="3944"/>
                    <a:pt x="449" y="4176"/>
                    <a:pt x="812" y="4176"/>
                  </a:cubicBezTo>
                  <a:cubicBezTo>
                    <a:pt x="1214" y="4176"/>
                    <a:pt x="1622" y="3891"/>
                    <a:pt x="1589" y="3360"/>
                  </a:cubicBezTo>
                  <a:cubicBezTo>
                    <a:pt x="1589" y="3238"/>
                    <a:pt x="1559" y="3116"/>
                    <a:pt x="1498" y="3024"/>
                  </a:cubicBezTo>
                  <a:cubicBezTo>
                    <a:pt x="1406" y="2902"/>
                    <a:pt x="1315" y="2780"/>
                    <a:pt x="1192" y="2719"/>
                  </a:cubicBezTo>
                  <a:cubicBezTo>
                    <a:pt x="1681" y="2413"/>
                    <a:pt x="1651" y="1711"/>
                    <a:pt x="1162" y="1405"/>
                  </a:cubicBezTo>
                  <a:cubicBezTo>
                    <a:pt x="1284" y="1344"/>
                    <a:pt x="1376" y="1222"/>
                    <a:pt x="1437" y="1100"/>
                  </a:cubicBezTo>
                  <a:cubicBezTo>
                    <a:pt x="1498" y="978"/>
                    <a:pt x="1528" y="886"/>
                    <a:pt x="1528" y="764"/>
                  </a:cubicBezTo>
                  <a:cubicBezTo>
                    <a:pt x="1498" y="336"/>
                    <a:pt x="1162" y="0"/>
                    <a:pt x="7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9" name="Google Shape;2353;p68"/>
            <p:cNvSpPr/>
            <p:nvPr/>
          </p:nvSpPr>
          <p:spPr>
            <a:xfrm>
              <a:off x="4322562" y="1373166"/>
              <a:ext cx="819967" cy="324986"/>
            </a:xfrm>
            <a:custGeom>
              <a:avLst/>
              <a:gdLst/>
              <a:ahLst/>
              <a:cxnLst/>
              <a:rect l="l" t="t" r="r" b="b"/>
              <a:pathLst>
                <a:path w="4481" h="1776" extrusionOk="0">
                  <a:moveTo>
                    <a:pt x="3654" y="1"/>
                  </a:moveTo>
                  <a:cubicBezTo>
                    <a:pt x="3634" y="1"/>
                    <a:pt x="3615" y="1"/>
                    <a:pt x="3595" y="3"/>
                  </a:cubicBezTo>
                  <a:cubicBezTo>
                    <a:pt x="3473" y="3"/>
                    <a:pt x="3351" y="64"/>
                    <a:pt x="3259" y="125"/>
                  </a:cubicBezTo>
                  <a:cubicBezTo>
                    <a:pt x="3137" y="186"/>
                    <a:pt x="3045" y="308"/>
                    <a:pt x="2984" y="430"/>
                  </a:cubicBezTo>
                  <a:cubicBezTo>
                    <a:pt x="2832" y="223"/>
                    <a:pt x="2604" y="122"/>
                    <a:pt x="2378" y="122"/>
                  </a:cubicBezTo>
                  <a:cubicBezTo>
                    <a:pt x="2105" y="122"/>
                    <a:pt x="1835" y="269"/>
                    <a:pt x="1701" y="553"/>
                  </a:cubicBezTo>
                  <a:cubicBezTo>
                    <a:pt x="1609" y="430"/>
                    <a:pt x="1487" y="339"/>
                    <a:pt x="1365" y="278"/>
                  </a:cubicBezTo>
                  <a:cubicBezTo>
                    <a:pt x="1279" y="256"/>
                    <a:pt x="1192" y="235"/>
                    <a:pt x="1106" y="235"/>
                  </a:cubicBezTo>
                  <a:cubicBezTo>
                    <a:pt x="1070" y="235"/>
                    <a:pt x="1034" y="238"/>
                    <a:pt x="998" y="247"/>
                  </a:cubicBezTo>
                  <a:cubicBezTo>
                    <a:pt x="0" y="277"/>
                    <a:pt x="50" y="1775"/>
                    <a:pt x="1059" y="1775"/>
                  </a:cubicBezTo>
                  <a:cubicBezTo>
                    <a:pt x="1070" y="1775"/>
                    <a:pt x="1080" y="1775"/>
                    <a:pt x="1090" y="1775"/>
                  </a:cubicBezTo>
                  <a:lnTo>
                    <a:pt x="1151" y="1775"/>
                  </a:lnTo>
                  <a:cubicBezTo>
                    <a:pt x="1285" y="1491"/>
                    <a:pt x="1555" y="1344"/>
                    <a:pt x="1828" y="1344"/>
                  </a:cubicBezTo>
                  <a:cubicBezTo>
                    <a:pt x="2054" y="1344"/>
                    <a:pt x="2282" y="1445"/>
                    <a:pt x="2434" y="1652"/>
                  </a:cubicBezTo>
                  <a:cubicBezTo>
                    <a:pt x="2568" y="1368"/>
                    <a:pt x="2848" y="1221"/>
                    <a:pt x="3129" y="1221"/>
                  </a:cubicBezTo>
                  <a:cubicBezTo>
                    <a:pt x="3362" y="1221"/>
                    <a:pt x="3595" y="1322"/>
                    <a:pt x="3748" y="1530"/>
                  </a:cubicBezTo>
                  <a:lnTo>
                    <a:pt x="3809" y="1530"/>
                  </a:lnTo>
                  <a:cubicBezTo>
                    <a:pt x="4206" y="1469"/>
                    <a:pt x="4481" y="1103"/>
                    <a:pt x="4420" y="705"/>
                  </a:cubicBezTo>
                  <a:cubicBezTo>
                    <a:pt x="4391" y="297"/>
                    <a:pt x="4056" y="1"/>
                    <a:pt x="36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40" name="Oval 39"/>
          <p:cNvSpPr/>
          <p:nvPr/>
        </p:nvSpPr>
        <p:spPr>
          <a:xfrm>
            <a:off x="293495" y="4275653"/>
            <a:ext cx="324613" cy="316182"/>
          </a:xfrm>
          <a:prstGeom prst="ellipse">
            <a:avLst/>
          </a:prstGeom>
          <a:solidFill>
            <a:schemeClr val="accent4">
              <a:lumMod val="25000"/>
            </a:schemeClr>
          </a:solidFill>
          <a:ln>
            <a:solidFill>
              <a:schemeClr val="accent4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DFD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sp>
        <p:nvSpPr>
          <p:cNvPr id="41" name="Rectangle 40"/>
          <p:cNvSpPr/>
          <p:nvPr/>
        </p:nvSpPr>
        <p:spPr>
          <a:xfrm>
            <a:off x="-226487" y="304535"/>
            <a:ext cx="1169417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tán</a:t>
            </a:r>
            <a:r>
              <a:rPr lang="en-US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tán</a:t>
            </a:r>
            <a:r>
              <a:rPr lang="en-US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sz="2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kiến</a:t>
            </a:r>
            <a:r>
              <a:rPr lang="en-US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  <a:r>
              <a:rPr lang="en-US" sz="2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sao</a:t>
            </a:r>
            <a:r>
              <a:rPr lang="en-US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5000587" y="1447326"/>
            <a:ext cx="6943106" cy="1600438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Em tán thành với ý kiến của Trang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4959315" y="2863581"/>
            <a:ext cx="6794286" cy="2553891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24962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=&gt;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24962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Ham học hỏi sẽ giúp chúng ta hiểu thêm nhiều kiến thức mới, nhờ đó sẽ tiến bộ hơn trong học tập.</a:t>
            </a:r>
          </a:p>
        </p:txBody>
      </p:sp>
      <p:pic>
        <p:nvPicPr>
          <p:cNvPr id="46" name="PA_图片 11">
            <a:hlinkClick r:id="rId4" action="ppaction://hlinksldjump"/>
            <a:extLst>
              <a:ext uri="{FF2B5EF4-FFF2-40B4-BE49-F238E27FC236}">
                <a16:creationId xmlns:a16="http://schemas.microsoft.com/office/drawing/2014/main" id="{708C517F-72B9-4C02-A8BE-32A8350AED9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50605" y="67645"/>
            <a:ext cx="846607" cy="8466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B36B4FD-2550-4545-9359-1B357375CB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5423" y="1237639"/>
            <a:ext cx="3984349" cy="3958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21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/>
      <p:bldP spid="45" grpId="0"/>
      <p:bldP spid="4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自定义设计方案">
  <a:themeElements>
    <a:clrScheme name="MC-欧美风主题色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E35624"/>
      </a:accent1>
      <a:accent2>
        <a:srgbClr val="B1CECB"/>
      </a:accent2>
      <a:accent3>
        <a:srgbClr val="58ACAD"/>
      </a:accent3>
      <a:accent4>
        <a:srgbClr val="E35624"/>
      </a:accent4>
      <a:accent5>
        <a:srgbClr val="B1CECB"/>
      </a:accent5>
      <a:accent6>
        <a:srgbClr val="EB8A7A"/>
      </a:accent6>
      <a:hlink>
        <a:srgbClr val="0563C1"/>
      </a:hlink>
      <a:folHlink>
        <a:srgbClr val="954F72"/>
      </a:folHlink>
    </a:clrScheme>
    <a:fontScheme name="自定义 1">
      <a:majorFont>
        <a:latin typeface="Impact"/>
        <a:ea typeface="华康俪金黑W8(P)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 anchor="ctr">
        <a:spAutoFit/>
      </a:bodyPr>
      <a:lstStyle>
        <a:defPPr>
          <a:lnSpc>
            <a:spcPct val="120000"/>
          </a:lnSpc>
          <a:defRPr dirty="0" smtClean="0">
            <a:solidFill>
              <a:schemeClr val="tx1">
                <a:lumMod val="75000"/>
                <a:lumOff val="25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MC-.potx" id="{F245F98B-A7FA-44AD-B8C5-FD9938FF4CB4}" vid="{AF67692B-30E7-4B31-A33A-7E672886C321}"/>
    </a:ext>
  </a:extLst>
</a:theme>
</file>

<file path=ppt/theme/theme2.xml><?xml version="1.0" encoding="utf-8"?>
<a:theme xmlns:a="http://schemas.openxmlformats.org/drawingml/2006/main" name="1_自定义设计方案">
  <a:themeElements>
    <a:clrScheme name="LvyhTools保存的主题色-20170503-150945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E35624"/>
      </a:accent1>
      <a:accent2>
        <a:srgbClr val="B1CECB"/>
      </a:accent2>
      <a:accent3>
        <a:srgbClr val="58ACAD"/>
      </a:accent3>
      <a:accent4>
        <a:srgbClr val="E35624"/>
      </a:accent4>
      <a:accent5>
        <a:srgbClr val="B1CECB"/>
      </a:accent5>
      <a:accent6>
        <a:srgbClr val="EB8A7A"/>
      </a:accent6>
      <a:hlink>
        <a:srgbClr val="0563C1"/>
      </a:hlink>
      <a:folHlink>
        <a:srgbClr val="954F72"/>
      </a:folHlink>
    </a:clrScheme>
    <a:fontScheme name="自定义 1">
      <a:majorFont>
        <a:latin typeface="Impact"/>
        <a:ea typeface="华康俪金黑W8(P)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C-.potx" id="{F245F98B-A7FA-44AD-B8C5-FD9938FF4CB4}" vid="{78354BC1-A4D2-4A7E-8527-1BBC5B4C8273}"/>
    </a:ext>
  </a:extLst>
</a:theme>
</file>

<file path=ppt/theme/theme3.xml><?xml version="1.0" encoding="utf-8"?>
<a:theme xmlns:a="http://schemas.openxmlformats.org/drawingml/2006/main" name="Lawn and Garden Month by Slidesgo">
  <a:themeElements>
    <a:clrScheme name="Simple Light">
      <a:dk1>
        <a:srgbClr val="E5F7B3"/>
      </a:dk1>
      <a:lt1>
        <a:srgbClr val="8CC63F"/>
      </a:lt1>
      <a:dk2>
        <a:srgbClr val="24962F"/>
      </a:dk2>
      <a:lt2>
        <a:srgbClr val="76512D"/>
      </a:lt2>
      <a:accent1>
        <a:srgbClr val="C69C6D"/>
      </a:accent1>
      <a:accent2>
        <a:srgbClr val="FBB03B"/>
      </a:accent2>
      <a:accent3>
        <a:srgbClr val="F15A24"/>
      </a:accent3>
      <a:accent4>
        <a:srgbClr val="E6F7FF"/>
      </a:accent4>
      <a:accent5>
        <a:srgbClr val="FDFDFD"/>
      </a:accent5>
      <a:accent6>
        <a:srgbClr val="666666"/>
      </a:accent6>
      <a:hlink>
        <a:srgbClr val="8C623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5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</TotalTime>
  <Words>733</Words>
  <Application>Microsoft Office PowerPoint</Application>
  <PresentationFormat>Widescreen</PresentationFormat>
  <Paragraphs>81</Paragraphs>
  <Slides>25</Slides>
  <Notes>17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25</vt:i4>
      </vt:variant>
    </vt:vector>
  </HeadingPairs>
  <TitlesOfParts>
    <vt:vector size="45" baseType="lpstr">
      <vt:lpstr>等线</vt:lpstr>
      <vt:lpstr>Antic</vt:lpstr>
      <vt:lpstr>Arial</vt:lpstr>
      <vt:lpstr>Calibri</vt:lpstr>
      <vt:lpstr>Cambria</vt:lpstr>
      <vt:lpstr>Coiny</vt:lpstr>
      <vt:lpstr>Georgia</vt:lpstr>
      <vt:lpstr>Libre Franklin Bold</vt:lpstr>
      <vt:lpstr>Libre Franklin Ultra-Bold</vt:lpstr>
      <vt:lpstr>Neucha</vt:lpstr>
      <vt:lpstr>Roboto Condensed Light</vt:lpstr>
      <vt:lpstr>Times New Roman</vt:lpstr>
      <vt:lpstr>自定义设计方案</vt:lpstr>
      <vt:lpstr>1_自定义设计方案</vt:lpstr>
      <vt:lpstr>Lawn and Garden Month by Slidesgo</vt:lpstr>
      <vt:lpstr>1_Simple Light</vt:lpstr>
      <vt:lpstr>5_Office 主题​​</vt:lpstr>
      <vt:lpstr>1_Office Theme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50</cp:revision>
  <dcterms:created xsi:type="dcterms:W3CDTF">2022-08-12T00:23:45Z</dcterms:created>
  <dcterms:modified xsi:type="dcterms:W3CDTF">2026-05-17T05:46:29Z</dcterms:modified>
</cp:coreProperties>
</file>