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4.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4" r:id="rId2"/>
    <p:sldMasterId id="2147483666" r:id="rId3"/>
    <p:sldMasterId id="2147483738" r:id="rId4"/>
    <p:sldMasterId id="2147483749" r:id="rId5"/>
    <p:sldMasterId id="2147483764" r:id="rId6"/>
  </p:sldMasterIdLst>
  <p:notesMasterIdLst>
    <p:notesMasterId r:id="rId37"/>
  </p:notesMasterIdLst>
  <p:sldIdLst>
    <p:sldId id="284" r:id="rId7"/>
    <p:sldId id="2007577221" r:id="rId8"/>
    <p:sldId id="399" r:id="rId9"/>
    <p:sldId id="283" r:id="rId10"/>
    <p:sldId id="257" r:id="rId11"/>
    <p:sldId id="258" r:id="rId12"/>
    <p:sldId id="400" r:id="rId13"/>
    <p:sldId id="2007577219" r:id="rId14"/>
    <p:sldId id="391" r:id="rId15"/>
    <p:sldId id="269" r:id="rId16"/>
    <p:sldId id="261" r:id="rId17"/>
    <p:sldId id="262" r:id="rId18"/>
    <p:sldId id="401" r:id="rId19"/>
    <p:sldId id="374" r:id="rId20"/>
    <p:sldId id="2007577220" r:id="rId21"/>
    <p:sldId id="2007577223" r:id="rId22"/>
    <p:sldId id="402" r:id="rId23"/>
    <p:sldId id="404" r:id="rId24"/>
    <p:sldId id="405" r:id="rId25"/>
    <p:sldId id="373" r:id="rId26"/>
    <p:sldId id="2007577222" r:id="rId27"/>
    <p:sldId id="378" r:id="rId28"/>
    <p:sldId id="379" r:id="rId29"/>
    <p:sldId id="312" r:id="rId30"/>
    <p:sldId id="321" r:id="rId31"/>
    <p:sldId id="313" r:id="rId32"/>
    <p:sldId id="322" r:id="rId33"/>
    <p:sldId id="2681" r:id="rId34"/>
    <p:sldId id="318" r:id="rId35"/>
    <p:sldId id="282"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66" d="100"/>
          <a:sy n="66" d="100"/>
        </p:scale>
        <p:origin x="668" y="3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viewProps" Target="viewProps.xml"/><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8" Type="http://schemas.openxmlformats.org/officeDocument/2006/relationships/slide" Target="slides/slide2.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t>5/17/2026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t>‹#›</a:t>
            </a:fld>
            <a:endParaRPr lang="en-US"/>
          </a:p>
        </p:txBody>
      </p:sp>
    </p:spTree>
    <p:extLst>
      <p:ext uri="{BB962C8B-B14F-4D97-AF65-F5344CB8AC3E}">
        <p14:creationId xmlns:p14="http://schemas.microsoft.com/office/powerpoint/2010/main" val="1977101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690879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860215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372172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484317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92362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80613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46626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605002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33241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24243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4177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027629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477944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5052783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777531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017676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353380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0448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AF34-91B3-8C83-2393-DDC44026525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83A02A3-E305-4E86-F6CD-7EA4885EF72C}"/>
              </a:ext>
            </a:extLst>
          </p:cNvPr>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2B75D49-F0FF-D55A-B8B3-BEB2E5B65D2B}"/>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5" name="Footer Placeholder 4">
            <a:extLst>
              <a:ext uri="{FF2B5EF4-FFF2-40B4-BE49-F238E27FC236}">
                <a16:creationId xmlns:a16="http://schemas.microsoft.com/office/drawing/2014/main" id="{B9FB1298-7E7A-0C8B-EA8C-0F3EB527DC68}"/>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1EE0407-0D19-7E65-BA43-C997C31537CC}"/>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36420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827A1-BF89-2455-AB89-F891BAA2B9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FD1C0ADF-63C7-C882-9FEA-FF9F582D83E9}"/>
              </a:ext>
            </a:extLst>
          </p:cNvPr>
          <p:cNvSpPr>
            <a:spLocks noGrp="1"/>
          </p:cNvSpPr>
          <p:nvPr>
            <p:ph idx="1"/>
          </p:nvPr>
        </p:nvSpPr>
        <p:spPr>
          <a:xfrm>
            <a:off x="838200" y="1825625"/>
            <a:ext cx="10515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264FB9-8C8E-2BD5-6637-2E1D9E76876E}"/>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5" name="Footer Placeholder 4">
            <a:extLst>
              <a:ext uri="{FF2B5EF4-FFF2-40B4-BE49-F238E27FC236}">
                <a16:creationId xmlns:a16="http://schemas.microsoft.com/office/drawing/2014/main" id="{0749EC12-3029-8E25-A443-57F0EA26D2A1}"/>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17EBB34E-32E0-57C8-EE29-B32DFF07F48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76232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A1894-515C-08E3-4AD7-23FE4E963DEC}"/>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D41B13C-6DC8-6F9E-A968-9E7FA9B890E1}"/>
              </a:ext>
            </a:extLst>
          </p:cNvPr>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A279B02-76B0-FA52-6C1B-0F149689A907}"/>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5" name="Footer Placeholder 4">
            <a:extLst>
              <a:ext uri="{FF2B5EF4-FFF2-40B4-BE49-F238E27FC236}">
                <a16:creationId xmlns:a16="http://schemas.microsoft.com/office/drawing/2014/main" id="{A4AC090C-5B44-D8AC-96D0-E0FBAD5EA44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3C7C6D-15EF-3201-FE4B-99BF248A7D6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777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B745-A084-1445-D899-59C31E3D4E20}"/>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7BCCA36-E201-09DB-9377-F5530820B9D6}"/>
              </a:ext>
            </a:extLst>
          </p:cNvPr>
          <p:cNvSpPr>
            <a:spLocks noGrp="1"/>
          </p:cNvSpPr>
          <p:nvPr>
            <p:ph sz="half" idx="1"/>
          </p:nvPr>
        </p:nvSpPr>
        <p:spPr>
          <a:xfrm>
            <a:off x="838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ABB1626-38F6-351F-F73F-6C1E51868A3C}"/>
              </a:ext>
            </a:extLst>
          </p:cNvPr>
          <p:cNvSpPr>
            <a:spLocks noGrp="1"/>
          </p:cNvSpPr>
          <p:nvPr>
            <p:ph sz="half" idx="2"/>
          </p:nvPr>
        </p:nvSpPr>
        <p:spPr>
          <a:xfrm>
            <a:off x="6172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700D610-92C3-850D-F4CD-AF9A90C46A4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6" name="Footer Placeholder 5">
            <a:extLst>
              <a:ext uri="{FF2B5EF4-FFF2-40B4-BE49-F238E27FC236}">
                <a16:creationId xmlns:a16="http://schemas.microsoft.com/office/drawing/2014/main" id="{254CDDFE-68E9-364F-242A-F583E74F88E6}"/>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D1F9ABA-C2E9-4FAB-D5B6-6D8258E9A6B8}"/>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4148924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D60D21-4B13-587D-A2D9-5E99D2F001D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33F28D2F-BFB4-212E-7647-52AA8EC25FA9}"/>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20D926-A861-5970-4944-165DEDBD4E97}"/>
              </a:ext>
            </a:extLst>
          </p:cNvPr>
          <p:cNvSpPr>
            <a:spLocks noGrp="1"/>
          </p:cNvSpPr>
          <p:nvPr>
            <p:ph sz="half" idx="2"/>
          </p:nvPr>
        </p:nvSpPr>
        <p:spPr>
          <a:xfrm>
            <a:off x="839789"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D7A9D15-5D70-CDD4-0887-799F6A582287}"/>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372FD43-6A37-8FC7-C545-139625012F45}"/>
              </a:ext>
            </a:extLst>
          </p:cNvPr>
          <p:cNvSpPr>
            <a:spLocks noGrp="1"/>
          </p:cNvSpPr>
          <p:nvPr>
            <p:ph sz="quarter" idx="4"/>
          </p:nvPr>
        </p:nvSpPr>
        <p:spPr>
          <a:xfrm>
            <a:off x="6172201"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27EB626-EBDF-6887-EAF7-8D22DBF703D2}"/>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8" name="Footer Placeholder 7">
            <a:extLst>
              <a:ext uri="{FF2B5EF4-FFF2-40B4-BE49-F238E27FC236}">
                <a16:creationId xmlns:a16="http://schemas.microsoft.com/office/drawing/2014/main" id="{19E26F4C-1B9E-B07B-7001-1CAA545037C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D8BC1DE3-6985-690E-8867-E64CC13629AD}"/>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556240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54E3A7-E39D-86AC-0751-B35A47A10B4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9C23343C-E329-6C15-486C-6EB1CD7D8AC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4" name="Footer Placeholder 3">
            <a:extLst>
              <a:ext uri="{FF2B5EF4-FFF2-40B4-BE49-F238E27FC236}">
                <a16:creationId xmlns:a16="http://schemas.microsoft.com/office/drawing/2014/main" id="{8AAA05C8-A432-3B2C-BAEA-3450B69FA12A}"/>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C8B39B37-80E6-9B79-16D5-C0C38292FA59}"/>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451354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B3DAD47-7519-6897-44E5-DBAD98593E6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3" name="Footer Placeholder 2">
            <a:extLst>
              <a:ext uri="{FF2B5EF4-FFF2-40B4-BE49-F238E27FC236}">
                <a16:creationId xmlns:a16="http://schemas.microsoft.com/office/drawing/2014/main" id="{9B5DB4A1-1E72-FDA3-EF0F-7A685EE8EA6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8243DD24-DC1D-09A2-28AA-CD866088404E}"/>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5565566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342576-CE0C-7FB4-CD1D-5CA710E4FA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3AEB1DD-7C7E-939D-BB12-F69CBE69E233}"/>
              </a:ext>
            </a:extLst>
          </p:cNvPr>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CC54670-6DFB-1F09-C937-D8C22B22A90A}"/>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6493E85-D607-76F9-666C-19B3C19817FD}"/>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6" name="Footer Placeholder 5">
            <a:extLst>
              <a:ext uri="{FF2B5EF4-FFF2-40B4-BE49-F238E27FC236}">
                <a16:creationId xmlns:a16="http://schemas.microsoft.com/office/drawing/2014/main" id="{8FCB23E3-7E52-FF4E-AE0C-1EC8B57852A2}"/>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042456A-0C28-C079-DF99-31F8F5C3F5E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39668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D75A14-B090-AB69-42CB-D351D3F85B7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68DD392-642F-DB51-97F3-5F27212564E1}"/>
              </a:ext>
            </a:extLst>
          </p:cNvPr>
          <p:cNvSpPr>
            <a:spLocks noGrp="1"/>
          </p:cNvSpPr>
          <p:nvPr>
            <p:ph type="pic" idx="1"/>
          </p:nvPr>
        </p:nvSpPr>
        <p:spPr>
          <a:xfrm>
            <a:off x="5183188" y="987426"/>
            <a:ext cx="6172200" cy="4873625"/>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B446B8F2-C8E8-7A53-F182-FF9A3CE6124C}"/>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7E54AAE-A612-73A8-E5B2-B0926669037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6" name="Footer Placeholder 5">
            <a:extLst>
              <a:ext uri="{FF2B5EF4-FFF2-40B4-BE49-F238E27FC236}">
                <a16:creationId xmlns:a16="http://schemas.microsoft.com/office/drawing/2014/main" id="{EBEE9846-34C6-3964-23C1-97F60A606DF4}"/>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5FD3A427-039A-6988-4A08-E18C876758E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52756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4303B6-A4A6-87C3-B5BC-6816F0E1332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9CFBDD2-3614-AD2F-D406-F6AA13CC1800}"/>
              </a:ext>
            </a:extLst>
          </p:cNvPr>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10F1FEC-64A8-900C-EA7F-7602192E682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5" name="Footer Placeholder 4">
            <a:extLst>
              <a:ext uri="{FF2B5EF4-FFF2-40B4-BE49-F238E27FC236}">
                <a16:creationId xmlns:a16="http://schemas.microsoft.com/office/drawing/2014/main" id="{0A3BE049-F3A7-E6C5-EA40-43905CD4DA4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E369D19-BBC5-2493-89D9-E663BA8F848A}"/>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996291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C212CF2-943F-425E-8C14-B4D4DB2053C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3346B948-3475-45E3-B37E-78D4542F0BED}"/>
              </a:ext>
            </a:extLst>
          </p:cNvPr>
          <p:cNvSpPr>
            <a:spLocks noGrp="1"/>
          </p:cNvSpPr>
          <p:nvPr>
            <p:ph type="dt" sz="half" idx="10"/>
          </p:nvPr>
        </p:nvSpPr>
        <p:spPr/>
        <p:txBody>
          <a:bodyPr/>
          <a:lstStyle/>
          <a:p>
            <a:fld id="{4F586887-ACC7-478C-B2C3-CF2D8BFAD57F}" type="datetimeFigureOut">
              <a:rPr lang="zh-CN" altLang="en-US" smtClean="0"/>
              <a:t>2026/5/17</a:t>
            </a:fld>
            <a:endParaRPr lang="zh-CN" altLang="en-US"/>
          </a:p>
        </p:txBody>
      </p:sp>
      <p:sp>
        <p:nvSpPr>
          <p:cNvPr id="4" name="页脚占位符 3">
            <a:extLst>
              <a:ext uri="{FF2B5EF4-FFF2-40B4-BE49-F238E27FC236}">
                <a16:creationId xmlns:a16="http://schemas.microsoft.com/office/drawing/2014/main" id="{EE7523CA-97BA-4624-9AB4-103E7971957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3C18601-B69F-4E7B-8C0C-CDC6C19977F4}"/>
              </a:ext>
            </a:extLst>
          </p:cNvPr>
          <p:cNvSpPr>
            <a:spLocks noGrp="1"/>
          </p:cNvSpPr>
          <p:nvPr>
            <p:ph type="sldNum" sz="quarter" idx="12"/>
          </p:nvPr>
        </p:nvSpPr>
        <p:spPr/>
        <p:txBody>
          <a:bodyPr/>
          <a:lstStyle/>
          <a:p>
            <a:fld id="{5568C8F7-2663-468A-93CF-161801EAED50}" type="slidenum">
              <a:rPr lang="zh-CN" altLang="en-US" smtClean="0"/>
              <a:t>‹#›</a:t>
            </a:fld>
            <a:endParaRPr lang="zh-CN" altLang="en-US"/>
          </a:p>
        </p:txBody>
      </p:sp>
    </p:spTree>
    <p:extLst>
      <p:ext uri="{BB962C8B-B14F-4D97-AF65-F5344CB8AC3E}">
        <p14:creationId xmlns:p14="http://schemas.microsoft.com/office/powerpoint/2010/main" val="1149480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5BB4E2-0492-BBB1-95AD-83085A006ADD}"/>
              </a:ext>
            </a:extLst>
          </p:cNvPr>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C14FDA3-608C-3E18-02DB-AC1A4B87BEA1}"/>
              </a:ext>
            </a:extLst>
          </p:cNvPr>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5D723B-2A73-F1DF-D7D1-519B200129B4}"/>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5/17/2026</a:t>
            </a:fld>
            <a:endParaRPr lang="en-US"/>
          </a:p>
        </p:txBody>
      </p:sp>
      <p:sp>
        <p:nvSpPr>
          <p:cNvPr id="5" name="Footer Placeholder 4">
            <a:extLst>
              <a:ext uri="{FF2B5EF4-FFF2-40B4-BE49-F238E27FC236}">
                <a16:creationId xmlns:a16="http://schemas.microsoft.com/office/drawing/2014/main" id="{A9BDE330-C6AF-4877-8C0E-5C7891315B9F}"/>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ECE8FC0-40C8-A484-88F5-BFF0616C98A5}"/>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09050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96548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6"/>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9603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16373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6">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585" lvl="0" indent="-457189" algn="ctr" rtl="0">
              <a:spcBef>
                <a:spcPts val="0"/>
              </a:spcBef>
              <a:spcAft>
                <a:spcPts val="0"/>
              </a:spcAft>
              <a:buSzPts val="1800"/>
              <a:buChar char="●"/>
              <a:defRPr/>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1289285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8"/>
        <p:cNvGrpSpPr/>
        <p:nvPr/>
      </p:nvGrpSpPr>
      <p:grpSpPr>
        <a:xfrm>
          <a:off x="0" y="0"/>
          <a:ext cx="0" cy="0"/>
          <a:chOff x="0" y="0"/>
          <a:chExt cx="0" cy="0"/>
        </a:xfrm>
      </p:grpSpPr>
    </p:spTree>
    <p:extLst>
      <p:ext uri="{BB962C8B-B14F-4D97-AF65-F5344CB8AC3E}">
        <p14:creationId xmlns:p14="http://schemas.microsoft.com/office/powerpoint/2010/main" val="3380474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3999">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33575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562566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07268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ctivity / Challenge 1" userDrawn="1">
  <p:cSld name="Activity / Challenge 1">
    <p:spTree>
      <p:nvGrpSpPr>
        <p:cNvPr id="1" name="Shape 235"/>
        <p:cNvGrpSpPr/>
        <p:nvPr/>
      </p:nvGrpSpPr>
      <p:grpSpPr>
        <a:xfrm>
          <a:off x="0" y="0"/>
          <a:ext cx="0" cy="0"/>
          <a:chOff x="0" y="0"/>
          <a:chExt cx="0" cy="0"/>
        </a:xfrm>
      </p:grpSpPr>
      <p:pic>
        <p:nvPicPr>
          <p:cNvPr id="20" name="Picture 19">
            <a:extLst>
              <a:ext uri="{FF2B5EF4-FFF2-40B4-BE49-F238E27FC236}">
                <a16:creationId xmlns:a16="http://schemas.microsoft.com/office/drawing/2014/main" id="{66C877F6-7CCB-4A06-6F6C-515D6602D155}"/>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764563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t>17/05/2026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t>‹#›</a:t>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extLst>
      <p:ext uri="{BB962C8B-B14F-4D97-AF65-F5344CB8AC3E}">
        <p14:creationId xmlns:p14="http://schemas.microsoft.com/office/powerpoint/2010/main" val="12796041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ctivity / Challenge 3" userDrawn="1">
  <p:cSld name="Activity / Challenge 3">
    <p:spTree>
      <p:nvGrpSpPr>
        <p:cNvPr id="1" name="Shape 273"/>
        <p:cNvGrpSpPr/>
        <p:nvPr/>
      </p:nvGrpSpPr>
      <p:grpSpPr>
        <a:xfrm>
          <a:off x="0" y="0"/>
          <a:ext cx="0" cy="0"/>
          <a:chOff x="0" y="0"/>
          <a:chExt cx="0" cy="0"/>
        </a:xfrm>
      </p:grpSpPr>
      <p:pic>
        <p:nvPicPr>
          <p:cNvPr id="3" name="Picture 2">
            <a:extLst>
              <a:ext uri="{FF2B5EF4-FFF2-40B4-BE49-F238E27FC236}">
                <a16:creationId xmlns:a16="http://schemas.microsoft.com/office/drawing/2014/main" id="{2D09E000-A8B3-F95B-542F-489026A14EF7}"/>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03478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17515817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40778773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42731260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2227273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3097228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1410648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34219192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38496084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16824434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8377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22803631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5B28B80-ABA3-4482-B4FB-6C94AA8ECFC7}" type="datetimeFigureOut">
              <a:rPr lang="en-US" smtClean="0"/>
              <a:t>5/17/2026</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795BEAEC-B23A-4CE5-8FF6-5022AD7A4CF0}" type="slidenum">
              <a:rPr lang="en-US" smtClean="0"/>
              <a:t>‹#›</a:t>
            </a:fld>
            <a:endParaRPr lang="en-US"/>
          </a:p>
        </p:txBody>
      </p:sp>
    </p:spTree>
    <p:extLst>
      <p:ext uri="{BB962C8B-B14F-4D97-AF65-F5344CB8AC3E}">
        <p14:creationId xmlns:p14="http://schemas.microsoft.com/office/powerpoint/2010/main" val="2982023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43910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17890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189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5D30536F-4FBC-F111-7556-C86D7F111143}"/>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vi-VN"/>
              <a:t>Bấm để sửa kiểu tiêu đề Bản cái</a:t>
            </a:r>
          </a:p>
        </p:txBody>
      </p:sp>
      <p:sp>
        <p:nvSpPr>
          <p:cNvPr id="3" name="Tiêu đề phụ 2">
            <a:extLst>
              <a:ext uri="{FF2B5EF4-FFF2-40B4-BE49-F238E27FC236}">
                <a16:creationId xmlns:a16="http://schemas.microsoft.com/office/drawing/2014/main" id="{DA7A7F88-C51D-58F6-6EF3-EA6D2C6176A0}"/>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p>
        </p:txBody>
      </p:sp>
      <p:sp>
        <p:nvSpPr>
          <p:cNvPr id="4" name="Chỗ dành sẵn cho Ngày tháng 3">
            <a:extLst>
              <a:ext uri="{FF2B5EF4-FFF2-40B4-BE49-F238E27FC236}">
                <a16:creationId xmlns:a16="http://schemas.microsoft.com/office/drawing/2014/main" id="{A2C75836-96D6-BBD8-5594-3F4ACE6B6963}"/>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5" name="Chỗ dành sẵn cho Chân trang 4">
            <a:extLst>
              <a:ext uri="{FF2B5EF4-FFF2-40B4-BE49-F238E27FC236}">
                <a16:creationId xmlns:a16="http://schemas.microsoft.com/office/drawing/2014/main" id="{2104CF6D-38A7-2E0B-DC34-C5C34F890A6E}"/>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6" name="Chỗ dành sẵn cho Số hiệu Bản chiếu 5">
            <a:extLst>
              <a:ext uri="{FF2B5EF4-FFF2-40B4-BE49-F238E27FC236}">
                <a16:creationId xmlns:a16="http://schemas.microsoft.com/office/drawing/2014/main" id="{4199210E-30FA-036C-D5A3-34A7DDF39B6E}"/>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40286742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êu đề và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64C2CDA3-AEBF-4A1E-79D8-48DB40B60008}"/>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p>
        </p:txBody>
      </p:sp>
      <p:sp>
        <p:nvSpPr>
          <p:cNvPr id="3" name="Chỗ dành sẵn cho Nội dung 2">
            <a:extLst>
              <a:ext uri="{FF2B5EF4-FFF2-40B4-BE49-F238E27FC236}">
                <a16:creationId xmlns:a16="http://schemas.microsoft.com/office/drawing/2014/main" id="{CE36C581-B683-01FE-15E8-1E649493CC77}"/>
              </a:ext>
            </a:extLst>
          </p:cNvPr>
          <p:cNvSpPr>
            <a:spLocks noGrp="1"/>
          </p:cNvSpPr>
          <p:nvPr>
            <p:ph idx="1"/>
          </p:nvPr>
        </p:nvSpPr>
        <p:spPr>
          <a:xfrm>
            <a:off x="838200" y="1825625"/>
            <a:ext cx="10515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4" name="Chỗ dành sẵn cho Ngày tháng 3">
            <a:extLst>
              <a:ext uri="{FF2B5EF4-FFF2-40B4-BE49-F238E27FC236}">
                <a16:creationId xmlns:a16="http://schemas.microsoft.com/office/drawing/2014/main" id="{5FBAEDCB-DE38-7256-8766-448ECEFB12F1}"/>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5" name="Chỗ dành sẵn cho Chân trang 4">
            <a:extLst>
              <a:ext uri="{FF2B5EF4-FFF2-40B4-BE49-F238E27FC236}">
                <a16:creationId xmlns:a16="http://schemas.microsoft.com/office/drawing/2014/main" id="{54410735-FFB9-8CBF-986E-184EC6CD20BF}"/>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6" name="Chỗ dành sẵn cho Số hiệu Bản chiếu 5">
            <a:extLst>
              <a:ext uri="{FF2B5EF4-FFF2-40B4-BE49-F238E27FC236}">
                <a16:creationId xmlns:a16="http://schemas.microsoft.com/office/drawing/2014/main" id="{1DE2A02B-A423-0B99-8972-EB72C9904958}"/>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22310150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57D23DF8-16BE-51C2-BB51-49FDE1FB0ECA}"/>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vi-VN"/>
              <a:t>Bấm để sửa kiểu tiêu đề Bản cái</a:t>
            </a:r>
          </a:p>
        </p:txBody>
      </p:sp>
      <p:sp>
        <p:nvSpPr>
          <p:cNvPr id="3" name="Chỗ dành sẵn cho Văn bản 2">
            <a:extLst>
              <a:ext uri="{FF2B5EF4-FFF2-40B4-BE49-F238E27FC236}">
                <a16:creationId xmlns:a16="http://schemas.microsoft.com/office/drawing/2014/main" id="{AF53D568-A8FC-DD75-062E-102C6A15714F}"/>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Chỗ dành sẵn cho Ngày tháng 3">
            <a:extLst>
              <a:ext uri="{FF2B5EF4-FFF2-40B4-BE49-F238E27FC236}">
                <a16:creationId xmlns:a16="http://schemas.microsoft.com/office/drawing/2014/main" id="{8F338657-82A1-1A0F-3597-F2DF1C405733}"/>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5" name="Chỗ dành sẵn cho Chân trang 4">
            <a:extLst>
              <a:ext uri="{FF2B5EF4-FFF2-40B4-BE49-F238E27FC236}">
                <a16:creationId xmlns:a16="http://schemas.microsoft.com/office/drawing/2014/main" id="{10A51949-B185-A609-BE09-8265029684F2}"/>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6" name="Chỗ dành sẵn cho Số hiệu Bản chiếu 5">
            <a:extLst>
              <a:ext uri="{FF2B5EF4-FFF2-40B4-BE49-F238E27FC236}">
                <a16:creationId xmlns:a16="http://schemas.microsoft.com/office/drawing/2014/main" id="{9349FF5B-BDC0-BCA4-27EA-DA02DE4EB364}"/>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321796163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5211373D-58A6-400F-F0C0-DED5DE6542CF}"/>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p>
        </p:txBody>
      </p:sp>
      <p:sp>
        <p:nvSpPr>
          <p:cNvPr id="3" name="Chỗ dành sẵn cho Nội dung 2">
            <a:extLst>
              <a:ext uri="{FF2B5EF4-FFF2-40B4-BE49-F238E27FC236}">
                <a16:creationId xmlns:a16="http://schemas.microsoft.com/office/drawing/2014/main" id="{E96E866B-7F9D-DC7F-F9B2-C32BD5B4B181}"/>
              </a:ext>
            </a:extLst>
          </p:cNvPr>
          <p:cNvSpPr>
            <a:spLocks noGrp="1"/>
          </p:cNvSpPr>
          <p:nvPr>
            <p:ph sz="half" idx="1"/>
          </p:nvPr>
        </p:nvSpPr>
        <p:spPr>
          <a:xfrm>
            <a:off x="838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4" name="Chỗ dành sẵn cho Nội dung 3">
            <a:extLst>
              <a:ext uri="{FF2B5EF4-FFF2-40B4-BE49-F238E27FC236}">
                <a16:creationId xmlns:a16="http://schemas.microsoft.com/office/drawing/2014/main" id="{39020A7A-1A0A-E061-EAEE-8827DC49B370}"/>
              </a:ext>
            </a:extLst>
          </p:cNvPr>
          <p:cNvSpPr>
            <a:spLocks noGrp="1"/>
          </p:cNvSpPr>
          <p:nvPr>
            <p:ph sz="half" idx="2"/>
          </p:nvPr>
        </p:nvSpPr>
        <p:spPr>
          <a:xfrm>
            <a:off x="6172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5" name="Chỗ dành sẵn cho Ngày tháng 4">
            <a:extLst>
              <a:ext uri="{FF2B5EF4-FFF2-40B4-BE49-F238E27FC236}">
                <a16:creationId xmlns:a16="http://schemas.microsoft.com/office/drawing/2014/main" id="{7969D95E-9201-13B2-C241-87F3EBC8908E}"/>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6" name="Chỗ dành sẵn cho Chân trang 5">
            <a:extLst>
              <a:ext uri="{FF2B5EF4-FFF2-40B4-BE49-F238E27FC236}">
                <a16:creationId xmlns:a16="http://schemas.microsoft.com/office/drawing/2014/main" id="{2FCC4810-1698-C7C0-F938-7538426D5670}"/>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7" name="Chỗ dành sẵn cho Số hiệu Bản chiếu 6">
            <a:extLst>
              <a:ext uri="{FF2B5EF4-FFF2-40B4-BE49-F238E27FC236}">
                <a16:creationId xmlns:a16="http://schemas.microsoft.com/office/drawing/2014/main" id="{FE7C218C-EC4D-679C-D8AD-3800C95303F9}"/>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12322760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B731FD06-20B6-4A31-C931-6CAC103D2AAF}"/>
              </a:ext>
            </a:extLst>
          </p:cNvPr>
          <p:cNvSpPr>
            <a:spLocks noGrp="1"/>
          </p:cNvSpPr>
          <p:nvPr>
            <p:ph type="title"/>
          </p:nvPr>
        </p:nvSpPr>
        <p:spPr>
          <a:xfrm>
            <a:off x="839788" y="365125"/>
            <a:ext cx="10515600" cy="1325563"/>
          </a:xfrm>
          <a:prstGeom prst="rect">
            <a:avLst/>
          </a:prstGeom>
        </p:spPr>
        <p:txBody>
          <a:bodyPr/>
          <a:lstStyle/>
          <a:p>
            <a:r>
              <a:rPr lang="vi-VN"/>
              <a:t>Bấm để sửa kiểu tiêu đề Bản cái</a:t>
            </a:r>
          </a:p>
        </p:txBody>
      </p:sp>
      <p:sp>
        <p:nvSpPr>
          <p:cNvPr id="3" name="Chỗ dành sẵn cho Văn bản 2">
            <a:extLst>
              <a:ext uri="{FF2B5EF4-FFF2-40B4-BE49-F238E27FC236}">
                <a16:creationId xmlns:a16="http://schemas.microsoft.com/office/drawing/2014/main" id="{BCE1D019-EC98-FE17-3755-B2598E0B2CDE}"/>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hỗ dành sẵn cho Nội dung 3">
            <a:extLst>
              <a:ext uri="{FF2B5EF4-FFF2-40B4-BE49-F238E27FC236}">
                <a16:creationId xmlns:a16="http://schemas.microsoft.com/office/drawing/2014/main" id="{18A77E60-D4D2-356A-9043-1FA23E16E6B0}"/>
              </a:ext>
            </a:extLst>
          </p:cNvPr>
          <p:cNvSpPr>
            <a:spLocks noGrp="1"/>
          </p:cNvSpPr>
          <p:nvPr>
            <p:ph sz="half" idx="2"/>
          </p:nvPr>
        </p:nvSpPr>
        <p:spPr>
          <a:xfrm>
            <a:off x="839788" y="2505075"/>
            <a:ext cx="5157787"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5" name="Chỗ dành sẵn cho Văn bản 4">
            <a:extLst>
              <a:ext uri="{FF2B5EF4-FFF2-40B4-BE49-F238E27FC236}">
                <a16:creationId xmlns:a16="http://schemas.microsoft.com/office/drawing/2014/main" id="{3832CE94-16DA-FBE5-7228-103A58F5EF12}"/>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hỗ dành sẵn cho Nội dung 5">
            <a:extLst>
              <a:ext uri="{FF2B5EF4-FFF2-40B4-BE49-F238E27FC236}">
                <a16:creationId xmlns:a16="http://schemas.microsoft.com/office/drawing/2014/main" id="{B6F3FEBF-2BD9-D86F-1E1C-7DBC016BF53F}"/>
              </a:ext>
            </a:extLst>
          </p:cNvPr>
          <p:cNvSpPr>
            <a:spLocks noGrp="1"/>
          </p:cNvSpPr>
          <p:nvPr>
            <p:ph sz="quarter" idx="4"/>
          </p:nvPr>
        </p:nvSpPr>
        <p:spPr>
          <a:xfrm>
            <a:off x="6172200" y="2505075"/>
            <a:ext cx="5183188"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7" name="Chỗ dành sẵn cho Ngày tháng 6">
            <a:extLst>
              <a:ext uri="{FF2B5EF4-FFF2-40B4-BE49-F238E27FC236}">
                <a16:creationId xmlns:a16="http://schemas.microsoft.com/office/drawing/2014/main" id="{1489DD7C-6FC1-FF3F-E3C3-F89572DA108A}"/>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8" name="Chỗ dành sẵn cho Chân trang 7">
            <a:extLst>
              <a:ext uri="{FF2B5EF4-FFF2-40B4-BE49-F238E27FC236}">
                <a16:creationId xmlns:a16="http://schemas.microsoft.com/office/drawing/2014/main" id="{CB70C1D4-DCDE-51DE-A0E1-0F2A882A88F9}"/>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9" name="Chỗ dành sẵn cho Số hiệu Bản chiếu 8">
            <a:extLst>
              <a:ext uri="{FF2B5EF4-FFF2-40B4-BE49-F238E27FC236}">
                <a16:creationId xmlns:a16="http://schemas.microsoft.com/office/drawing/2014/main" id="{35687847-4883-8359-9D90-0AB83FF1CF32}"/>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21891954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extLst>
      <p:ext uri="{BB962C8B-B14F-4D97-AF65-F5344CB8AC3E}">
        <p14:creationId xmlns:p14="http://schemas.microsoft.com/office/powerpoint/2010/main" val="30200395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3D3130F8-F456-8346-76D7-E1A74B295741}"/>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p>
        </p:txBody>
      </p:sp>
      <p:sp>
        <p:nvSpPr>
          <p:cNvPr id="3" name="Chỗ dành sẵn cho Ngày tháng 2">
            <a:extLst>
              <a:ext uri="{FF2B5EF4-FFF2-40B4-BE49-F238E27FC236}">
                <a16:creationId xmlns:a16="http://schemas.microsoft.com/office/drawing/2014/main" id="{23DF42FF-E66F-AF37-4F13-93161EC15309}"/>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4" name="Chỗ dành sẵn cho Chân trang 3">
            <a:extLst>
              <a:ext uri="{FF2B5EF4-FFF2-40B4-BE49-F238E27FC236}">
                <a16:creationId xmlns:a16="http://schemas.microsoft.com/office/drawing/2014/main" id="{A0089F2E-D1B9-5538-8CF8-22521FDFB626}"/>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5" name="Chỗ dành sẵn cho Số hiệu Bản chiếu 4">
            <a:extLst>
              <a:ext uri="{FF2B5EF4-FFF2-40B4-BE49-F238E27FC236}">
                <a16:creationId xmlns:a16="http://schemas.microsoft.com/office/drawing/2014/main" id="{A48777DF-D299-E3F7-1F69-0A92FB33DAAB}"/>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58272980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Chỗ dành sẵn cho Ngày tháng 1">
            <a:extLst>
              <a:ext uri="{FF2B5EF4-FFF2-40B4-BE49-F238E27FC236}">
                <a16:creationId xmlns:a16="http://schemas.microsoft.com/office/drawing/2014/main" id="{150192A9-D5DE-6D61-011B-13FB8936F638}"/>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3" name="Chỗ dành sẵn cho Chân trang 2">
            <a:extLst>
              <a:ext uri="{FF2B5EF4-FFF2-40B4-BE49-F238E27FC236}">
                <a16:creationId xmlns:a16="http://schemas.microsoft.com/office/drawing/2014/main" id="{C8F687C3-DB2C-0808-84E5-378712B6C079}"/>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4" name="Chỗ dành sẵn cho Số hiệu Bản chiếu 3">
            <a:extLst>
              <a:ext uri="{FF2B5EF4-FFF2-40B4-BE49-F238E27FC236}">
                <a16:creationId xmlns:a16="http://schemas.microsoft.com/office/drawing/2014/main" id="{1ED75EE8-321D-61E9-428A-7283298364FF}"/>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40627014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953C21DC-A04E-569F-E57E-EBC7AD86A382}"/>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p>
        </p:txBody>
      </p:sp>
      <p:sp>
        <p:nvSpPr>
          <p:cNvPr id="3" name="Chỗ dành sẵn cho Nội dung 2">
            <a:extLst>
              <a:ext uri="{FF2B5EF4-FFF2-40B4-BE49-F238E27FC236}">
                <a16:creationId xmlns:a16="http://schemas.microsoft.com/office/drawing/2014/main" id="{37C219B5-8738-3B58-0581-02468CACD751}"/>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4" name="Chỗ dành sẵn cho Văn bản 3">
            <a:extLst>
              <a:ext uri="{FF2B5EF4-FFF2-40B4-BE49-F238E27FC236}">
                <a16:creationId xmlns:a16="http://schemas.microsoft.com/office/drawing/2014/main" id="{4EB0C3B7-072A-A1D6-1522-E3FD37654D80}"/>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AA8764A2-1011-7A7E-2694-53965C731B75}"/>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6" name="Chỗ dành sẵn cho Chân trang 5">
            <a:extLst>
              <a:ext uri="{FF2B5EF4-FFF2-40B4-BE49-F238E27FC236}">
                <a16:creationId xmlns:a16="http://schemas.microsoft.com/office/drawing/2014/main" id="{28017AE5-B78E-9E99-422B-1676D10D8D23}"/>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7" name="Chỗ dành sẵn cho Số hiệu Bản chiếu 6">
            <a:extLst>
              <a:ext uri="{FF2B5EF4-FFF2-40B4-BE49-F238E27FC236}">
                <a16:creationId xmlns:a16="http://schemas.microsoft.com/office/drawing/2014/main" id="{8DCD95E4-656E-05A8-C935-D18D88B30A1D}"/>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153922410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DD28228E-5A9D-0C19-A5C8-3C29EDAB80E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p>
        </p:txBody>
      </p:sp>
      <p:sp>
        <p:nvSpPr>
          <p:cNvPr id="3" name="Chỗ dành sẵn cho Hình ảnh 2">
            <a:extLst>
              <a:ext uri="{FF2B5EF4-FFF2-40B4-BE49-F238E27FC236}">
                <a16:creationId xmlns:a16="http://schemas.microsoft.com/office/drawing/2014/main" id="{0AEF47F4-0E77-8969-DB90-F5B88988C5A3}"/>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Chỗ dành sẵn cho Văn bản 3">
            <a:extLst>
              <a:ext uri="{FF2B5EF4-FFF2-40B4-BE49-F238E27FC236}">
                <a16:creationId xmlns:a16="http://schemas.microsoft.com/office/drawing/2014/main" id="{08B8FAC5-8253-D0B7-11F0-F20EF955EE22}"/>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21E5C9E2-ADC9-945A-A012-FC64B5506618}"/>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6" name="Chỗ dành sẵn cho Chân trang 5">
            <a:extLst>
              <a:ext uri="{FF2B5EF4-FFF2-40B4-BE49-F238E27FC236}">
                <a16:creationId xmlns:a16="http://schemas.microsoft.com/office/drawing/2014/main" id="{CE2E85C7-40B0-60A4-457F-7FD91CBFEEA2}"/>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7" name="Chỗ dành sẵn cho Số hiệu Bản chiếu 6">
            <a:extLst>
              <a:ext uri="{FF2B5EF4-FFF2-40B4-BE49-F238E27FC236}">
                <a16:creationId xmlns:a16="http://schemas.microsoft.com/office/drawing/2014/main" id="{112A4B3C-3D38-A6D7-ECB0-5B66796285FA}"/>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20537234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924E2312-7FE0-BEA6-74A4-8431C0CA2FCF}"/>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p>
        </p:txBody>
      </p:sp>
      <p:sp>
        <p:nvSpPr>
          <p:cNvPr id="3" name="Chỗ dành sẵn cho Văn bản Dọc 2">
            <a:extLst>
              <a:ext uri="{FF2B5EF4-FFF2-40B4-BE49-F238E27FC236}">
                <a16:creationId xmlns:a16="http://schemas.microsoft.com/office/drawing/2014/main" id="{F09D5C9B-6986-167D-CCB2-DBF8002BA205}"/>
              </a:ext>
            </a:extLst>
          </p:cNvPr>
          <p:cNvSpPr>
            <a:spLocks noGrp="1"/>
          </p:cNvSpPr>
          <p:nvPr>
            <p:ph type="body" orient="vert" idx="1"/>
          </p:nvPr>
        </p:nvSpPr>
        <p:spPr>
          <a:xfrm>
            <a:off x="838200" y="1825625"/>
            <a:ext cx="10515600" cy="43513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4" name="Chỗ dành sẵn cho Ngày tháng 3">
            <a:extLst>
              <a:ext uri="{FF2B5EF4-FFF2-40B4-BE49-F238E27FC236}">
                <a16:creationId xmlns:a16="http://schemas.microsoft.com/office/drawing/2014/main" id="{88F92931-8FD6-5F9C-EBDE-91FE1C1D6538}"/>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5" name="Chỗ dành sẵn cho Chân trang 4">
            <a:extLst>
              <a:ext uri="{FF2B5EF4-FFF2-40B4-BE49-F238E27FC236}">
                <a16:creationId xmlns:a16="http://schemas.microsoft.com/office/drawing/2014/main" id="{049B5DC2-574D-AE35-ADA0-1D655E4BD201}"/>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6" name="Chỗ dành sẵn cho Số hiệu Bản chiếu 5">
            <a:extLst>
              <a:ext uri="{FF2B5EF4-FFF2-40B4-BE49-F238E27FC236}">
                <a16:creationId xmlns:a16="http://schemas.microsoft.com/office/drawing/2014/main" id="{3C6AB76F-86D4-7B01-AF54-9E14F3ADBE3D}"/>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25677887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Tiêu đề Dọc 1">
            <a:extLst>
              <a:ext uri="{FF2B5EF4-FFF2-40B4-BE49-F238E27FC236}">
                <a16:creationId xmlns:a16="http://schemas.microsoft.com/office/drawing/2014/main" id="{3A2CB97B-F2F7-5F8C-9B8B-229F5B5D1242}"/>
              </a:ext>
            </a:extLst>
          </p:cNvPr>
          <p:cNvSpPr>
            <a:spLocks noGrp="1"/>
          </p:cNvSpPr>
          <p:nvPr>
            <p:ph type="title" orient="vert"/>
          </p:nvPr>
        </p:nvSpPr>
        <p:spPr>
          <a:xfrm>
            <a:off x="8724900" y="365125"/>
            <a:ext cx="2628900" cy="5811838"/>
          </a:xfrm>
          <a:prstGeom prst="rect">
            <a:avLst/>
          </a:prstGeom>
        </p:spPr>
        <p:txBody>
          <a:bodyPr vert="eaVert"/>
          <a:lstStyle/>
          <a:p>
            <a:r>
              <a:rPr lang="vi-VN"/>
              <a:t>Bấm để sửa kiểu tiêu đề Bản cái</a:t>
            </a:r>
          </a:p>
        </p:txBody>
      </p:sp>
      <p:sp>
        <p:nvSpPr>
          <p:cNvPr id="3" name="Chỗ dành sẵn cho Văn bản Dọc 2">
            <a:extLst>
              <a:ext uri="{FF2B5EF4-FFF2-40B4-BE49-F238E27FC236}">
                <a16:creationId xmlns:a16="http://schemas.microsoft.com/office/drawing/2014/main" id="{46906B44-B39C-6F9B-27D2-026BD152D6C2}"/>
              </a:ext>
            </a:extLst>
          </p:cNvPr>
          <p:cNvSpPr>
            <a:spLocks noGrp="1"/>
          </p:cNvSpPr>
          <p:nvPr>
            <p:ph type="body" orient="vert" idx="1"/>
          </p:nvPr>
        </p:nvSpPr>
        <p:spPr>
          <a:xfrm>
            <a:off x="838200" y="365125"/>
            <a:ext cx="7734300" cy="58118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4" name="Chỗ dành sẵn cho Ngày tháng 3">
            <a:extLst>
              <a:ext uri="{FF2B5EF4-FFF2-40B4-BE49-F238E27FC236}">
                <a16:creationId xmlns:a16="http://schemas.microsoft.com/office/drawing/2014/main" id="{D898642D-9C25-716A-0E72-F0CE7B0FB9F2}"/>
              </a:ext>
            </a:extLst>
          </p:cNvPr>
          <p:cNvSpPr>
            <a:spLocks noGrp="1"/>
          </p:cNvSpPr>
          <p:nvPr>
            <p:ph type="dt" sz="half" idx="10"/>
          </p:nvPr>
        </p:nvSpPr>
        <p:spPr>
          <a:xfrm>
            <a:off x="838200" y="6356350"/>
            <a:ext cx="2743200" cy="365125"/>
          </a:xfrm>
          <a:prstGeom prst="rect">
            <a:avLst/>
          </a:prstGeom>
        </p:spPr>
        <p:txBody>
          <a:bodyPr/>
          <a:lstStyle/>
          <a:p>
            <a:fld id="{B84963DA-5237-49C0-B7F5-DB157A46EF8F}" type="datetimeFigureOut">
              <a:rPr lang="vi-VN" smtClean="0"/>
              <a:t>17/05/2026</a:t>
            </a:fld>
            <a:endParaRPr lang="vi-VN"/>
          </a:p>
        </p:txBody>
      </p:sp>
      <p:sp>
        <p:nvSpPr>
          <p:cNvPr id="5" name="Chỗ dành sẵn cho Chân trang 4">
            <a:extLst>
              <a:ext uri="{FF2B5EF4-FFF2-40B4-BE49-F238E27FC236}">
                <a16:creationId xmlns:a16="http://schemas.microsoft.com/office/drawing/2014/main" id="{3B75661F-5675-8D1A-E7B0-F53B6993A204}"/>
              </a:ext>
            </a:extLst>
          </p:cNvPr>
          <p:cNvSpPr>
            <a:spLocks noGrp="1"/>
          </p:cNvSpPr>
          <p:nvPr>
            <p:ph type="ftr" sz="quarter" idx="11"/>
          </p:nvPr>
        </p:nvSpPr>
        <p:spPr>
          <a:xfrm>
            <a:off x="4038600" y="6356350"/>
            <a:ext cx="4114800" cy="365125"/>
          </a:xfrm>
          <a:prstGeom prst="rect">
            <a:avLst/>
          </a:prstGeom>
        </p:spPr>
        <p:txBody>
          <a:bodyPr/>
          <a:lstStyle/>
          <a:p>
            <a:endParaRPr lang="vi-VN"/>
          </a:p>
        </p:txBody>
      </p:sp>
      <p:sp>
        <p:nvSpPr>
          <p:cNvPr id="6" name="Chỗ dành sẵn cho Số hiệu Bản chiếu 5">
            <a:extLst>
              <a:ext uri="{FF2B5EF4-FFF2-40B4-BE49-F238E27FC236}">
                <a16:creationId xmlns:a16="http://schemas.microsoft.com/office/drawing/2014/main" id="{749A17AF-C187-CB38-00D9-EA6DE252D5D4}"/>
              </a:ext>
            </a:extLst>
          </p:cNvPr>
          <p:cNvSpPr>
            <a:spLocks noGrp="1"/>
          </p:cNvSpPr>
          <p:nvPr>
            <p:ph type="sldNum" sz="quarter" idx="12"/>
          </p:nvPr>
        </p:nvSpPr>
        <p:spPr>
          <a:xfrm>
            <a:off x="8610600" y="6356350"/>
            <a:ext cx="2743200" cy="365125"/>
          </a:xfrm>
          <a:prstGeom prst="rect">
            <a:avLst/>
          </a:prstGeom>
        </p:spPr>
        <p:txBody>
          <a:bodyPr/>
          <a:lstStyle/>
          <a:p>
            <a:fld id="{6854989E-55A7-4735-B4EE-E37FDE9BC1DF}" type="slidenum">
              <a:rPr lang="vi-VN" smtClean="0"/>
              <a:t>‹#›</a:t>
            </a:fld>
            <a:endParaRPr lang="vi-VN"/>
          </a:p>
        </p:txBody>
      </p:sp>
    </p:spTree>
    <p:extLst>
      <p:ext uri="{BB962C8B-B14F-4D97-AF65-F5344CB8AC3E}">
        <p14:creationId xmlns:p14="http://schemas.microsoft.com/office/powerpoint/2010/main" val="315681628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Tiêu đề và Nội dun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69108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4078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a:spLocks/>
          </p:cNvSpPr>
          <p:nvPr userDrawn="1"/>
        </p:nvSpPr>
        <p:spPr>
          <a:xfrm>
            <a:off x="11636730" y="6340869"/>
            <a:ext cx="610241" cy="366183"/>
          </a:xfrm>
          <a:prstGeom prst="rect">
            <a:avLst/>
          </a:prstGeom>
        </p:spPr>
        <p:txBody>
          <a:bodyPr lIns="91452" tIns="45727" rIns="91452" bIns="45727" anchor="ctr"/>
          <a:lstStyle>
            <a:defPPr>
              <a:defRPr lang="en-US"/>
            </a:defPPr>
            <a:lvl1pPr marL="0" algn="ctr" defTabSz="1375261" rtl="0" eaLnBrk="1" latinLnBrk="0" hangingPunct="1">
              <a:defRPr sz="1600" b="0" kern="1200">
                <a:solidFill>
                  <a:schemeClr val="tx1">
                    <a:lumMod val="50000"/>
                    <a:lumOff val="50000"/>
                  </a:schemeClr>
                </a:solidFill>
                <a:latin typeface="+mn-lt"/>
                <a:ea typeface="+mn-ea"/>
                <a:cs typeface="+mn-cs"/>
              </a:defRPr>
            </a:lvl1pPr>
            <a:lvl2pPr marL="687630" algn="l" defTabSz="1375261" rtl="0" eaLnBrk="1" latinLnBrk="0" hangingPunct="1">
              <a:defRPr sz="2666" kern="1200">
                <a:solidFill>
                  <a:schemeClr val="tx1"/>
                </a:solidFill>
                <a:latin typeface="+mn-lt"/>
                <a:ea typeface="+mn-ea"/>
                <a:cs typeface="+mn-cs"/>
              </a:defRPr>
            </a:lvl2pPr>
            <a:lvl3pPr marL="1375261" algn="l" defTabSz="1375261" rtl="0" eaLnBrk="1" latinLnBrk="0" hangingPunct="1">
              <a:defRPr sz="2666" kern="1200">
                <a:solidFill>
                  <a:schemeClr val="tx1"/>
                </a:solidFill>
                <a:latin typeface="+mn-lt"/>
                <a:ea typeface="+mn-ea"/>
                <a:cs typeface="+mn-cs"/>
              </a:defRPr>
            </a:lvl3pPr>
            <a:lvl4pPr marL="2062891" algn="l" defTabSz="1375261" rtl="0" eaLnBrk="1" latinLnBrk="0" hangingPunct="1">
              <a:defRPr sz="2666" kern="1200">
                <a:solidFill>
                  <a:schemeClr val="tx1"/>
                </a:solidFill>
                <a:latin typeface="+mn-lt"/>
                <a:ea typeface="+mn-ea"/>
                <a:cs typeface="+mn-cs"/>
              </a:defRPr>
            </a:lvl4pPr>
            <a:lvl5pPr marL="2750521" algn="l" defTabSz="1375261" rtl="0" eaLnBrk="1" latinLnBrk="0" hangingPunct="1">
              <a:defRPr sz="2666" kern="1200">
                <a:solidFill>
                  <a:schemeClr val="tx1"/>
                </a:solidFill>
                <a:latin typeface="+mn-lt"/>
                <a:ea typeface="+mn-ea"/>
                <a:cs typeface="+mn-cs"/>
              </a:defRPr>
            </a:lvl5pPr>
            <a:lvl6pPr marL="3438152" algn="l" defTabSz="1375261" rtl="0" eaLnBrk="1" latinLnBrk="0" hangingPunct="1">
              <a:defRPr sz="2666" kern="1200">
                <a:solidFill>
                  <a:schemeClr val="tx1"/>
                </a:solidFill>
                <a:latin typeface="+mn-lt"/>
                <a:ea typeface="+mn-ea"/>
                <a:cs typeface="+mn-cs"/>
              </a:defRPr>
            </a:lvl6pPr>
            <a:lvl7pPr marL="4125782" algn="l" defTabSz="1375261" rtl="0" eaLnBrk="1" latinLnBrk="0" hangingPunct="1">
              <a:defRPr sz="2666" kern="1200">
                <a:solidFill>
                  <a:schemeClr val="tx1"/>
                </a:solidFill>
                <a:latin typeface="+mn-lt"/>
                <a:ea typeface="+mn-ea"/>
                <a:cs typeface="+mn-cs"/>
              </a:defRPr>
            </a:lvl7pPr>
            <a:lvl8pPr marL="4813412" algn="l" defTabSz="1375261" rtl="0" eaLnBrk="1" latinLnBrk="0" hangingPunct="1">
              <a:defRPr sz="2666" kern="1200">
                <a:solidFill>
                  <a:schemeClr val="tx1"/>
                </a:solidFill>
                <a:latin typeface="+mn-lt"/>
                <a:ea typeface="+mn-ea"/>
                <a:cs typeface="+mn-cs"/>
              </a:defRPr>
            </a:lvl8pPr>
            <a:lvl9pPr marL="5501042" algn="l" defTabSz="1375261" rtl="0" eaLnBrk="1" latinLnBrk="0" hangingPunct="1">
              <a:defRPr sz="2666" kern="1200">
                <a:solidFill>
                  <a:schemeClr val="tx1"/>
                </a:solidFill>
                <a:latin typeface="+mn-lt"/>
                <a:ea typeface="+mn-ea"/>
                <a:cs typeface="+mn-cs"/>
              </a:defRPr>
            </a:lvl9pPr>
          </a:lstStyle>
          <a:p>
            <a:fld id="{C136B7D2-B98C-44FD-8D04-7EC62A564975}" type="slidenum">
              <a:rPr lang="en-US" sz="2133" smtClean="0">
                <a:solidFill>
                  <a:schemeClr val="accent2"/>
                </a:solidFill>
              </a:rPr>
              <a:pPr/>
              <a:t>‹#›</a:t>
            </a:fld>
            <a:endParaRPr lang="en-US" sz="2133" dirty="0">
              <a:solidFill>
                <a:schemeClr val="accent2"/>
              </a:solidFill>
            </a:endParaRPr>
          </a:p>
        </p:txBody>
      </p:sp>
    </p:spTree>
    <p:extLst>
      <p:ext uri="{BB962C8B-B14F-4D97-AF65-F5344CB8AC3E}">
        <p14:creationId xmlns:p14="http://schemas.microsoft.com/office/powerpoint/2010/main" val="2135756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t>2026/5/17</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t>‹#›</a:t>
            </a:fld>
            <a:endParaRPr lang="zh-CN" altLang="en-US"/>
          </a:p>
        </p:txBody>
      </p:sp>
    </p:spTree>
    <p:extLst>
      <p:ext uri="{BB962C8B-B14F-4D97-AF65-F5344CB8AC3E}">
        <p14:creationId xmlns:p14="http://schemas.microsoft.com/office/powerpoint/2010/main" val="11852432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extLst>
      <p:ext uri="{BB962C8B-B14F-4D97-AF65-F5344CB8AC3E}">
        <p14:creationId xmlns:p14="http://schemas.microsoft.com/office/powerpoint/2010/main" val="21190892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6.xml"/><Relationship Id="rId7" Type="http://schemas.openxmlformats.org/officeDocument/2006/relationships/theme" Target="../theme/theme2.xml"/><Relationship Id="rId12" Type="http://schemas.openxmlformats.org/officeDocument/2006/relationships/image" Target="../media/image2.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7.png"/><Relationship Id="rId5" Type="http://schemas.openxmlformats.org/officeDocument/2006/relationships/slideLayout" Target="../slideLayouts/slideLayout8.xml"/><Relationship Id="rId10" Type="http://schemas.openxmlformats.org/officeDocument/2006/relationships/image" Target="../media/image6.png"/><Relationship Id="rId4" Type="http://schemas.openxmlformats.org/officeDocument/2006/relationships/slideLayout" Target="../slideLayouts/slideLayout7.xml"/><Relationship Id="rId9" Type="http://schemas.openxmlformats.org/officeDocument/2006/relationships/image" Target="../media/image5.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3.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theme" Target="../theme/theme4.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6" Type="http://schemas.openxmlformats.org/officeDocument/2006/relationships/image" Target="../media/image14.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theme" Target="../theme/theme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6.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image" Target="../media/image16.svg"/><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15.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9000" b="-19000"/>
          </a:stretch>
        </a:blipFill>
        <a:effectLst/>
      </p:bgPr>
    </p:bg>
    <p:spTree>
      <p:nvGrpSpPr>
        <p:cNvPr id="1" name=""/>
        <p:cNvGrpSpPr/>
        <p:nvPr/>
      </p:nvGrpSpPr>
      <p:grpSpPr>
        <a:xfrm>
          <a:off x="0" y="0"/>
          <a:ext cx="0" cy="0"/>
          <a:chOff x="0" y="0"/>
          <a:chExt cx="0" cy="0"/>
        </a:xfrm>
      </p:grpSpPr>
      <p:pic>
        <p:nvPicPr>
          <p:cNvPr id="3" name="Picture 2" descr="A round pink circle with white text and a black background&#10;&#10;AI-generated content may be incorrect.">
            <a:extLst>
              <a:ext uri="{FF2B5EF4-FFF2-40B4-BE49-F238E27FC236}">
                <a16:creationId xmlns:a16="http://schemas.microsoft.com/office/drawing/2014/main" id="{0B5D29DF-AE7F-984B-4B5C-CA821050C757}"/>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828800" y="87928"/>
            <a:ext cx="1584662" cy="1584662"/>
          </a:xfrm>
          <a:prstGeom prst="rect">
            <a:avLst/>
          </a:prstGeom>
        </p:spPr>
      </p:pic>
    </p:spTree>
    <p:extLst>
      <p:ext uri="{BB962C8B-B14F-4D97-AF65-F5344CB8AC3E}">
        <p14:creationId xmlns:p14="http://schemas.microsoft.com/office/powerpoint/2010/main" val="3959251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grpSp>
        <p:nvGrpSpPr>
          <p:cNvPr id="4" name="组合 3">
            <a:extLst>
              <a:ext uri="{FF2B5EF4-FFF2-40B4-BE49-F238E27FC236}">
                <a16:creationId xmlns:a16="http://schemas.microsoft.com/office/drawing/2014/main" id="{6DC100E5-725A-4BEC-B104-6DD8E4C120DE}"/>
              </a:ext>
            </a:extLst>
          </p:cNvPr>
          <p:cNvGrpSpPr/>
          <p:nvPr userDrawn="1"/>
        </p:nvGrpSpPr>
        <p:grpSpPr>
          <a:xfrm>
            <a:off x="-678979" y="-345127"/>
            <a:ext cx="13787557" cy="7213173"/>
            <a:chOff x="-678979" y="-345127"/>
            <a:chExt cx="13787557" cy="7213173"/>
          </a:xfrm>
        </p:grpSpPr>
        <p:pic>
          <p:nvPicPr>
            <p:cNvPr id="5" name="图片 4">
              <a:extLst>
                <a:ext uri="{FF2B5EF4-FFF2-40B4-BE49-F238E27FC236}">
                  <a16:creationId xmlns:a16="http://schemas.microsoft.com/office/drawing/2014/main" id="{C211FBDD-4A3C-469B-A4F9-F04C80BDFF7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a:extLst>
                <a:ext uri="{FF2B5EF4-FFF2-40B4-BE49-F238E27FC236}">
                  <a16:creationId xmlns:a16="http://schemas.microsoft.com/office/drawing/2014/main" id="{19D29A8B-2118-4884-976E-2B3BEEB5E4CF}"/>
                </a:ext>
              </a:extLst>
            </p:cNvPr>
            <p:cNvGrpSpPr/>
            <p:nvPr/>
          </p:nvGrpSpPr>
          <p:grpSpPr>
            <a:xfrm>
              <a:off x="-24568" y="6405779"/>
              <a:ext cx="10082716" cy="462267"/>
              <a:chOff x="-24568" y="6405779"/>
              <a:chExt cx="10082716" cy="462267"/>
            </a:xfrm>
          </p:grpSpPr>
          <p:grpSp>
            <p:nvGrpSpPr>
              <p:cNvPr id="14" name="组合 13">
                <a:extLst>
                  <a:ext uri="{FF2B5EF4-FFF2-40B4-BE49-F238E27FC236}">
                    <a16:creationId xmlns:a16="http://schemas.microsoft.com/office/drawing/2014/main" id="{E803D0EA-DF3E-473D-82A7-B9E80C59F85B}"/>
                  </a:ext>
                </a:extLst>
              </p:cNvPr>
              <p:cNvGrpSpPr/>
              <p:nvPr/>
            </p:nvGrpSpPr>
            <p:grpSpPr>
              <a:xfrm>
                <a:off x="-24568" y="6409359"/>
                <a:ext cx="7860878" cy="458687"/>
                <a:chOff x="-24568" y="6155203"/>
                <a:chExt cx="12216568" cy="712844"/>
              </a:xfrm>
            </p:grpSpPr>
            <p:grpSp>
              <p:nvGrpSpPr>
                <p:cNvPr id="16" name="组合 15">
                  <a:extLst>
                    <a:ext uri="{FF2B5EF4-FFF2-40B4-BE49-F238E27FC236}">
                      <a16:creationId xmlns:a16="http://schemas.microsoft.com/office/drawing/2014/main" id="{982FF40D-8BA0-4B8A-83B2-B67A23DB3165}"/>
                    </a:ext>
                  </a:extLst>
                </p:cNvPr>
                <p:cNvGrpSpPr/>
                <p:nvPr/>
              </p:nvGrpSpPr>
              <p:grpSpPr>
                <a:xfrm>
                  <a:off x="3259014" y="6155203"/>
                  <a:ext cx="8932986" cy="702797"/>
                  <a:chOff x="-1" y="5898802"/>
                  <a:chExt cx="12192000" cy="959198"/>
                </a:xfrm>
              </p:grpSpPr>
              <p:pic>
                <p:nvPicPr>
                  <p:cNvPr id="18" name="图片 17">
                    <a:extLst>
                      <a:ext uri="{FF2B5EF4-FFF2-40B4-BE49-F238E27FC236}">
                        <a16:creationId xmlns:a16="http://schemas.microsoft.com/office/drawing/2014/main" id="{A9C16A1B-7C40-4751-BE3F-52C138A761EB}"/>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7676940" y="5898803"/>
                    <a:ext cx="4515059" cy="959196"/>
                  </a:xfrm>
                  <a:prstGeom prst="rect">
                    <a:avLst/>
                  </a:prstGeom>
                </p:spPr>
              </p:pic>
              <p:pic>
                <p:nvPicPr>
                  <p:cNvPr id="19" name="图片 18">
                    <a:extLst>
                      <a:ext uri="{FF2B5EF4-FFF2-40B4-BE49-F238E27FC236}">
                        <a16:creationId xmlns:a16="http://schemas.microsoft.com/office/drawing/2014/main" id="{00DA50D2-43D6-480D-9EA1-6224D647A8DE}"/>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3161880" y="5898802"/>
                    <a:ext cx="4515059" cy="959196"/>
                  </a:xfrm>
                  <a:prstGeom prst="rect">
                    <a:avLst/>
                  </a:prstGeom>
                </p:spPr>
              </p:pic>
              <p:pic>
                <p:nvPicPr>
                  <p:cNvPr id="20" name="图片 19">
                    <a:extLst>
                      <a:ext uri="{FF2B5EF4-FFF2-40B4-BE49-F238E27FC236}">
                        <a16:creationId xmlns:a16="http://schemas.microsoft.com/office/drawing/2014/main" id="{026BAFAB-4939-46F1-A586-6B5B9B1742D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4335" t="86185" r="69" b="-3"/>
                  <a:stretch/>
                </p:blipFill>
                <p:spPr>
                  <a:xfrm>
                    <a:off x="-1" y="5898804"/>
                    <a:ext cx="3428162" cy="959196"/>
                  </a:xfrm>
                  <a:prstGeom prst="rect">
                    <a:avLst/>
                  </a:prstGeom>
                </p:spPr>
              </p:pic>
            </p:grpSp>
            <p:pic>
              <p:nvPicPr>
                <p:cNvPr id="17" name="图片 16">
                  <a:extLst>
                    <a:ext uri="{FF2B5EF4-FFF2-40B4-BE49-F238E27FC236}">
                      <a16:creationId xmlns:a16="http://schemas.microsoft.com/office/drawing/2014/main" id="{99D0975A-25FD-449D-A5CD-D9CA8879689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24568" y="6165251"/>
                  <a:ext cx="3308150" cy="702796"/>
                </a:xfrm>
                <a:prstGeom prst="rect">
                  <a:avLst/>
                </a:prstGeom>
              </p:spPr>
            </p:pic>
          </p:grpSp>
          <p:pic>
            <p:nvPicPr>
              <p:cNvPr id="15" name="图片 14">
                <a:extLst>
                  <a:ext uri="{FF2B5EF4-FFF2-40B4-BE49-F238E27FC236}">
                    <a16:creationId xmlns:a16="http://schemas.microsoft.com/office/drawing/2014/main" id="{2E8B375C-C43A-41FB-B699-0008FF837192}"/>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7929485" y="6405779"/>
                <a:ext cx="2128663" cy="452221"/>
              </a:xfrm>
              <a:prstGeom prst="rect">
                <a:avLst/>
              </a:prstGeom>
            </p:spPr>
          </p:pic>
        </p:grpSp>
        <p:pic>
          <p:nvPicPr>
            <p:cNvPr id="8" name="图片 7">
              <a:extLst>
                <a:ext uri="{FF2B5EF4-FFF2-40B4-BE49-F238E27FC236}">
                  <a16:creationId xmlns:a16="http://schemas.microsoft.com/office/drawing/2014/main" id="{1E5414FC-69D0-447D-8B9D-2AB1829D12F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10070431" y="6398142"/>
              <a:ext cx="2128663" cy="452221"/>
            </a:xfrm>
            <a:prstGeom prst="rect">
              <a:avLst/>
            </a:prstGeom>
          </p:spPr>
        </p:pic>
        <p:pic>
          <p:nvPicPr>
            <p:cNvPr id="10" name="图片 9">
              <a:extLst>
                <a:ext uri="{FF2B5EF4-FFF2-40B4-BE49-F238E27FC236}">
                  <a16:creationId xmlns:a16="http://schemas.microsoft.com/office/drawing/2014/main" id="{0B4E7502-5EFC-433F-B309-5E179F96ACDD}"/>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76667" t="59748" r="6680" b="14788"/>
            <a:stretch/>
          </p:blipFill>
          <p:spPr>
            <a:xfrm rot="3502829">
              <a:off x="-245282" y="-117583"/>
              <a:ext cx="725196" cy="1592589"/>
            </a:xfrm>
            <a:prstGeom prst="rect">
              <a:avLst/>
            </a:prstGeom>
          </p:spPr>
        </p:pic>
        <p:pic>
          <p:nvPicPr>
            <p:cNvPr id="11" name="图片 10">
              <a:extLst>
                <a:ext uri="{FF2B5EF4-FFF2-40B4-BE49-F238E27FC236}">
                  <a16:creationId xmlns:a16="http://schemas.microsoft.com/office/drawing/2014/main" id="{63CB61D1-D4FC-47CA-9A86-BA5ECEA01529}"/>
                </a:ext>
              </a:extLst>
            </p:cNvPr>
            <p:cNvPicPr>
              <a:picLocks noChangeAspect="1"/>
            </p:cNvPicPr>
            <p:nvPr/>
          </p:nvPicPr>
          <p:blipFill rotWithShape="1">
            <a:blip r:embed="rId11">
              <a:extLst>
                <a:ext uri="{28A0092B-C50C-407E-A947-70E740481C1C}">
                  <a14:useLocalDpi xmlns:a14="http://schemas.microsoft.com/office/drawing/2010/main" val="0"/>
                </a:ext>
              </a:extLst>
            </a:blip>
            <a:srcRect l="50153" t="33604" r="27866" b="58072"/>
            <a:stretch/>
          </p:blipFill>
          <p:spPr>
            <a:xfrm rot="13336057" flipV="1">
              <a:off x="9933773" y="-345127"/>
              <a:ext cx="3174805" cy="1803055"/>
            </a:xfrm>
            <a:prstGeom prst="rect">
              <a:avLst/>
            </a:prstGeom>
          </p:spPr>
        </p:pic>
      </p:grpSp>
      <p:pic>
        <p:nvPicPr>
          <p:cNvPr id="2" name="Picture 1" descr="A round pink circle with white text and a black background&#10;&#10;AI-generated content may be incorrect.">
            <a:extLst>
              <a:ext uri="{FF2B5EF4-FFF2-40B4-BE49-F238E27FC236}">
                <a16:creationId xmlns:a16="http://schemas.microsoft.com/office/drawing/2014/main" id="{8D4807CF-EC0F-2D17-0B72-6C610D55CE4C}"/>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828800" y="87928"/>
            <a:ext cx="1584662" cy="1584662"/>
          </a:xfrm>
          <a:prstGeom prst="rect">
            <a:avLst/>
          </a:prstGeom>
        </p:spPr>
      </p:pic>
    </p:spTree>
    <p:extLst>
      <p:ext uri="{BB962C8B-B14F-4D97-AF65-F5344CB8AC3E}">
        <p14:creationId xmlns:p14="http://schemas.microsoft.com/office/powerpoint/2010/main" val="3276105110"/>
      </p:ext>
    </p:extLst>
  </p:cSld>
  <p:clrMap bg1="lt1" tx1="dk1" bg2="lt2" tx2="dk2" accent1="accent1" accent2="accent2" accent3="accent3" accent4="accent4" accent5="accent5" accent6="accent6" hlink="hlink" folHlink="folHlink"/>
  <p:sldLayoutIdLst>
    <p:sldLayoutId id="2147483665" r:id="rId1"/>
    <p:sldLayoutId id="2147483679" r:id="rId2"/>
    <p:sldLayoutId id="2147483681" r:id="rId3"/>
    <p:sldLayoutId id="2147483682" r:id="rId4"/>
    <p:sldLayoutId id="2147483684" r:id="rId5"/>
    <p:sldLayoutId id="2147483686" r:id="rId6"/>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a:extLst>
              <a:ext uri="{FF2B5EF4-FFF2-40B4-BE49-F238E27FC236}">
                <a16:creationId xmlns:a16="http://schemas.microsoft.com/office/drawing/2014/main" id="{C0926EF3-DC3B-953E-4E50-EA06B303D6C0}"/>
              </a:ext>
            </a:extLst>
          </p:cNvPr>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100447491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a:extLst>
              <a:ext uri="{FF2B5EF4-FFF2-40B4-BE49-F238E27FC236}">
                <a16:creationId xmlns:a16="http://schemas.microsoft.com/office/drawing/2014/main" id="{7EB2A598-57AF-4904-88BB-B3122EBAC17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9420328"/>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66210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 id="2147483762" r:id="rId13"/>
    <p:sldLayoutId id="2147483763" r:id="rId1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1" name="Nhóm 10">
            <a:extLst>
              <a:ext uri="{FF2B5EF4-FFF2-40B4-BE49-F238E27FC236}">
                <a16:creationId xmlns:a16="http://schemas.microsoft.com/office/drawing/2014/main" id="{34C35250-2FB3-4A6D-4FC3-7EB17D6A9B1C}"/>
              </a:ext>
            </a:extLst>
          </p:cNvPr>
          <p:cNvGrpSpPr/>
          <p:nvPr userDrawn="1"/>
        </p:nvGrpSpPr>
        <p:grpSpPr>
          <a:xfrm>
            <a:off x="0" y="0"/>
            <a:ext cx="12192000" cy="6858000"/>
            <a:chOff x="0" y="0"/>
            <a:chExt cx="18310194" cy="10287000"/>
          </a:xfrm>
        </p:grpSpPr>
        <p:sp>
          <p:nvSpPr>
            <p:cNvPr id="7" name="Freeform 2">
              <a:extLst>
                <a:ext uri="{FF2B5EF4-FFF2-40B4-BE49-F238E27FC236}">
                  <a16:creationId xmlns:a16="http://schemas.microsoft.com/office/drawing/2014/main" id="{55B81296-E331-EFB6-D1A7-CE4DDCC714BC}"/>
                </a:ext>
              </a:extLst>
            </p:cNvPr>
            <p:cNvSpPr/>
            <p:nvPr userDrawn="1"/>
          </p:nvSpPr>
          <p:spPr>
            <a:xfrm>
              <a:off x="0" y="0"/>
              <a:ext cx="18310194" cy="10287000"/>
            </a:xfrm>
            <a:custGeom>
              <a:avLst/>
              <a:gdLst/>
              <a:ahLst/>
              <a:cxnLst/>
              <a:rect l="l" t="t" r="r" b="b"/>
              <a:pathLst>
                <a:path w="18310194" h="10287000">
                  <a:moveTo>
                    <a:pt x="0" y="0"/>
                  </a:moveTo>
                  <a:lnTo>
                    <a:pt x="18310194" y="0"/>
                  </a:lnTo>
                  <a:lnTo>
                    <a:pt x="18310194" y="10287000"/>
                  </a:lnTo>
                  <a:lnTo>
                    <a:pt x="0" y="1028700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grpSp>
          <p:nvGrpSpPr>
            <p:cNvPr id="8" name="Group 3">
              <a:extLst>
                <a:ext uri="{FF2B5EF4-FFF2-40B4-BE49-F238E27FC236}">
                  <a16:creationId xmlns:a16="http://schemas.microsoft.com/office/drawing/2014/main" id="{7D9346DD-C095-AC97-320F-53313D9D2575}"/>
                </a:ext>
              </a:extLst>
            </p:cNvPr>
            <p:cNvGrpSpPr/>
            <p:nvPr userDrawn="1"/>
          </p:nvGrpSpPr>
          <p:grpSpPr>
            <a:xfrm>
              <a:off x="672147" y="749521"/>
              <a:ext cx="16965903" cy="8787960"/>
              <a:chOff x="-93907" y="-74100"/>
              <a:chExt cx="4468386" cy="2314524"/>
            </a:xfrm>
          </p:grpSpPr>
          <p:sp>
            <p:nvSpPr>
              <p:cNvPr id="9" name="Freeform 4">
                <a:extLst>
                  <a:ext uri="{FF2B5EF4-FFF2-40B4-BE49-F238E27FC236}">
                    <a16:creationId xmlns:a16="http://schemas.microsoft.com/office/drawing/2014/main" id="{8571274C-9DB4-F503-0826-1A46DA7E5EA6}"/>
                  </a:ext>
                </a:extLst>
              </p:cNvPr>
              <p:cNvSpPr/>
              <p:nvPr/>
            </p:nvSpPr>
            <p:spPr>
              <a:xfrm>
                <a:off x="-93907" y="-74100"/>
                <a:ext cx="4468386" cy="2314524"/>
              </a:xfrm>
              <a:custGeom>
                <a:avLst/>
                <a:gdLst/>
                <a:ahLst/>
                <a:cxnLst/>
                <a:rect l="l" t="t" r="r" b="b"/>
                <a:pathLst>
                  <a:path w="4274726" h="2166324">
                    <a:moveTo>
                      <a:pt x="24327" y="0"/>
                    </a:moveTo>
                    <a:lnTo>
                      <a:pt x="4250399" y="0"/>
                    </a:lnTo>
                    <a:cubicBezTo>
                      <a:pt x="4263834" y="0"/>
                      <a:pt x="4274726" y="10891"/>
                      <a:pt x="4274726" y="24327"/>
                    </a:cubicBezTo>
                    <a:lnTo>
                      <a:pt x="4274726" y="2141998"/>
                    </a:lnTo>
                    <a:cubicBezTo>
                      <a:pt x="4274726" y="2155433"/>
                      <a:pt x="4263834" y="2166324"/>
                      <a:pt x="4250399" y="2166324"/>
                    </a:cubicBezTo>
                    <a:lnTo>
                      <a:pt x="24327" y="2166324"/>
                    </a:lnTo>
                    <a:cubicBezTo>
                      <a:pt x="10891" y="2166324"/>
                      <a:pt x="0" y="2155433"/>
                      <a:pt x="0" y="2141998"/>
                    </a:cubicBezTo>
                    <a:lnTo>
                      <a:pt x="0" y="24327"/>
                    </a:lnTo>
                    <a:cubicBezTo>
                      <a:pt x="0" y="10891"/>
                      <a:pt x="10891" y="0"/>
                      <a:pt x="24327" y="0"/>
                    </a:cubicBezTo>
                    <a:close/>
                  </a:path>
                </a:pathLst>
              </a:custGeom>
              <a:solidFill>
                <a:srgbClr val="FFFFFF"/>
              </a:solidFill>
              <a:ln w="38100" cap="rnd">
                <a:solidFill>
                  <a:srgbClr val="FC8181">
                    <a:alpha val="89804"/>
                  </a:srgbClr>
                </a:solidFill>
                <a:prstDash val="lgDash"/>
                <a:round/>
              </a:ln>
            </p:spPr>
          </p:sp>
          <p:sp>
            <p:nvSpPr>
              <p:cNvPr id="10" name="TextBox 5">
                <a:extLst>
                  <a:ext uri="{FF2B5EF4-FFF2-40B4-BE49-F238E27FC236}">
                    <a16:creationId xmlns:a16="http://schemas.microsoft.com/office/drawing/2014/main" id="{17CE5E0F-573F-7DF9-AB4E-864977B6BEFE}"/>
                  </a:ext>
                </a:extLst>
              </p:cNvPr>
              <p:cNvSpPr txBox="1"/>
              <p:nvPr/>
            </p:nvSpPr>
            <p:spPr>
              <a:xfrm>
                <a:off x="0" y="-28575"/>
                <a:ext cx="4274726" cy="2194899"/>
              </a:xfrm>
              <a:prstGeom prst="rect">
                <a:avLst/>
              </a:prstGeom>
            </p:spPr>
            <p:txBody>
              <a:bodyPr lIns="50800" tIns="50800" rIns="50800" bIns="50800" rtlCol="0" anchor="ctr"/>
              <a:lstStyle/>
              <a:p>
                <a:pPr algn="ctr">
                  <a:lnSpc>
                    <a:spcPts val="3022"/>
                  </a:lnSpc>
                </a:pPr>
                <a:endParaRPr/>
              </a:p>
            </p:txBody>
          </p:sp>
        </p:grpSp>
      </p:grpSp>
    </p:spTree>
    <p:extLst>
      <p:ext uri="{BB962C8B-B14F-4D97-AF65-F5344CB8AC3E}">
        <p14:creationId xmlns:p14="http://schemas.microsoft.com/office/powerpoint/2010/main" val="3579019655"/>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1.xml"/><Relationship Id="rId5" Type="http://schemas.openxmlformats.org/officeDocument/2006/relationships/image" Target="../media/image20.png"/><Relationship Id="rId4" Type="http://schemas.openxmlformats.org/officeDocument/2006/relationships/image" Target="../media/image19.png"/></Relationships>
</file>

<file path=ppt/slides/_rels/slide1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50.png"/></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microsoft.com/office/2007/relationships/hdphoto" Target="../media/hdphoto5.wdp"/><Relationship Id="rId5" Type="http://schemas.openxmlformats.org/officeDocument/2006/relationships/image" Target="../media/image51.png"/><Relationship Id="rId4" Type="http://schemas.openxmlformats.org/officeDocument/2006/relationships/image" Target="../media/image26.png"/></Relationships>
</file>

<file path=ppt/slides/_rels/slide12.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png"/><Relationship Id="rId7" Type="http://schemas.microsoft.com/office/2007/relationships/hdphoto" Target="../media/hdphoto6.wdp"/><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52.png"/><Relationship Id="rId5" Type="http://schemas.openxmlformats.org/officeDocument/2006/relationships/image" Target="../media/image31.png"/><Relationship Id="rId4" Type="http://schemas.openxmlformats.org/officeDocument/2006/relationships/image" Target="../media/image30.png"/><Relationship Id="rId9" Type="http://schemas.openxmlformats.org/officeDocument/2006/relationships/image" Target="../media/image54.png"/></Relationships>
</file>

<file path=ppt/slides/_rels/slide1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27.png"/><Relationship Id="rId7" Type="http://schemas.openxmlformats.org/officeDocument/2006/relationships/image" Target="../media/image49.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26.png"/><Relationship Id="rId9" Type="http://schemas.openxmlformats.org/officeDocument/2006/relationships/image" Target="../media/image48.png"/></Relationships>
</file>

<file path=ppt/slides/_rels/slide1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15.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58.png"/></Relationships>
</file>

<file path=ppt/slides/_rels/slide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18.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png"/><Relationship Id="rId7" Type="http://schemas.microsoft.com/office/2007/relationships/hdphoto" Target="../media/hdphoto6.wdp"/><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52.png"/><Relationship Id="rId5" Type="http://schemas.openxmlformats.org/officeDocument/2006/relationships/image" Target="../media/image31.png"/><Relationship Id="rId4" Type="http://schemas.openxmlformats.org/officeDocument/2006/relationships/image" Target="../media/image30.png"/><Relationship Id="rId9"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2.xml.rels><?xml version="1.0" encoding="UTF-8" standalone="yes"?>
<Relationships xmlns="http://schemas.openxmlformats.org/package/2006/relationships"><Relationship Id="rId3" Type="http://schemas.microsoft.com/office/2007/relationships/hdphoto" Target="../media/hdphoto3.wdp"/><Relationship Id="rId7"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Layout" Target="../slideLayouts/slideLayout32.xml"/><Relationship Id="rId6" Type="http://schemas.openxmlformats.org/officeDocument/2006/relationships/image" Target="../media/image24.jpeg"/><Relationship Id="rId5" Type="http://schemas.openxmlformats.org/officeDocument/2006/relationships/image" Target="../media/image23.png"/><Relationship Id="rId4" Type="http://schemas.openxmlformats.org/officeDocument/2006/relationships/image" Target="../media/image22.jpeg"/></Relationships>
</file>

<file path=ppt/slides/_rels/slide2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62.jpeg"/><Relationship Id="rId4" Type="http://schemas.openxmlformats.org/officeDocument/2006/relationships/image" Target="../media/image61.png"/></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2.png"/><Relationship Id="rId1" Type="http://schemas.openxmlformats.org/officeDocument/2006/relationships/slideLayout" Target="../slideLayouts/slideLayout1.xml"/><Relationship Id="rId6" Type="http://schemas.openxmlformats.org/officeDocument/2006/relationships/image" Target="../media/image63.png"/><Relationship Id="rId5" Type="http://schemas.openxmlformats.org/officeDocument/2006/relationships/image" Target="../media/image19.png"/><Relationship Id="rId4" Type="http://schemas.openxmlformats.org/officeDocument/2006/relationships/image" Target="../media/image18.png"/></Relationships>
</file>

<file path=ppt/slides/_rels/slide2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3.xml"/><Relationship Id="rId1" Type="http://schemas.openxmlformats.org/officeDocument/2006/relationships/slideLayout" Target="../slideLayouts/slideLayout21.xml"/><Relationship Id="rId4" Type="http://schemas.microsoft.com/office/2007/relationships/hdphoto" Target="../media/hdphoto7.wdp"/></Relationships>
</file>

<file path=ppt/slides/_rels/slide2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4.xml"/><Relationship Id="rId1" Type="http://schemas.openxmlformats.org/officeDocument/2006/relationships/slideLayout" Target="../slideLayouts/slideLayout26.xml"/><Relationship Id="rId4" Type="http://schemas.microsoft.com/office/2007/relationships/hdphoto" Target="../media/hdphoto7.wdp"/></Relationships>
</file>

<file path=ppt/slides/_rels/slide2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5.xml"/><Relationship Id="rId1" Type="http://schemas.openxmlformats.org/officeDocument/2006/relationships/slideLayout" Target="../slideLayouts/slideLayout22.xml"/><Relationship Id="rId4" Type="http://schemas.microsoft.com/office/2007/relationships/hdphoto" Target="../media/hdphoto7.wdp"/></Relationships>
</file>

<file path=ppt/slides/_rels/slide25.xml.rels><?xml version="1.0" encoding="UTF-8" standalone="yes"?>
<Relationships xmlns="http://schemas.openxmlformats.org/package/2006/relationships"><Relationship Id="rId8" Type="http://schemas.openxmlformats.org/officeDocument/2006/relationships/image" Target="../media/image65.png"/><Relationship Id="rId3" Type="http://schemas.microsoft.com/office/2007/relationships/media" Target="../media/media3.mp3"/><Relationship Id="rId7" Type="http://schemas.openxmlformats.org/officeDocument/2006/relationships/slide" Target="slide2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notesSlide" Target="../notesSlides/notesSlide16.xml"/><Relationship Id="rId5" Type="http://schemas.openxmlformats.org/officeDocument/2006/relationships/slideLayout" Target="../slideLayouts/slideLayout29.xml"/><Relationship Id="rId10" Type="http://schemas.openxmlformats.org/officeDocument/2006/relationships/image" Target="../media/image67.png"/><Relationship Id="rId4" Type="http://schemas.openxmlformats.org/officeDocument/2006/relationships/audio" Target="../media/media3.mp3"/><Relationship Id="rId9" Type="http://schemas.openxmlformats.org/officeDocument/2006/relationships/image" Target="../media/image66.png"/></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7.xml"/><Relationship Id="rId1" Type="http://schemas.openxmlformats.org/officeDocument/2006/relationships/slideLayout" Target="../slideLayouts/slideLayout24.xml"/><Relationship Id="rId4" Type="http://schemas.microsoft.com/office/2007/relationships/hdphoto" Target="../media/hdphoto7.wdp"/></Relationships>
</file>

<file path=ppt/slides/_rels/slide27.xml.rels><?xml version="1.0" encoding="UTF-8" standalone="yes"?>
<Relationships xmlns="http://schemas.openxmlformats.org/package/2006/relationships"><Relationship Id="rId8" Type="http://schemas.openxmlformats.org/officeDocument/2006/relationships/image" Target="../media/image65.png"/><Relationship Id="rId3" Type="http://schemas.microsoft.com/office/2007/relationships/media" Target="../media/media3.mp3"/><Relationship Id="rId7" Type="http://schemas.openxmlformats.org/officeDocument/2006/relationships/slide" Target="slide28.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notesSlide" Target="../notesSlides/notesSlide18.xml"/><Relationship Id="rId5" Type="http://schemas.openxmlformats.org/officeDocument/2006/relationships/slideLayout" Target="../slideLayouts/slideLayout30.xml"/><Relationship Id="rId10" Type="http://schemas.openxmlformats.org/officeDocument/2006/relationships/image" Target="../media/image68.png"/><Relationship Id="rId4" Type="http://schemas.openxmlformats.org/officeDocument/2006/relationships/audio" Target="../media/media3.mp3"/><Relationship Id="rId9" Type="http://schemas.openxmlformats.org/officeDocument/2006/relationships/image" Target="../media/image66.png"/></Relationships>
</file>

<file path=ppt/slides/_rels/slide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9.xml"/><Relationship Id="rId1" Type="http://schemas.openxmlformats.org/officeDocument/2006/relationships/slideLayout" Target="../slideLayouts/slideLayout23.xml"/><Relationship Id="rId4" Type="http://schemas.microsoft.com/office/2007/relationships/hdphoto" Target="../media/hdphoto7.wdp"/></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0.xml"/><Relationship Id="rId1" Type="http://schemas.openxmlformats.org/officeDocument/2006/relationships/slideLayout" Target="../slideLayouts/slideLayout26.xml"/><Relationship Id="rId4" Type="http://schemas.microsoft.com/office/2007/relationships/hdphoto" Target="../media/hdphoto7.wdp"/></Relationships>
</file>

<file path=ppt/slides/_rels/slide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4.png"/><Relationship Id="rId7" Type="http://schemas.openxmlformats.org/officeDocument/2006/relationships/image" Target="../media/image28.png"/><Relationship Id="rId12" Type="http://schemas.microsoft.com/office/2007/relationships/hdphoto" Target="../media/hdphoto4.wdp"/><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17.png"/><Relationship Id="rId11" Type="http://schemas.openxmlformats.org/officeDocument/2006/relationships/image" Target="../media/image32.png"/><Relationship Id="rId5" Type="http://schemas.openxmlformats.org/officeDocument/2006/relationships/image" Target="../media/image27.png"/><Relationship Id="rId10" Type="http://schemas.openxmlformats.org/officeDocument/2006/relationships/image" Target="../media/image31.png"/><Relationship Id="rId4" Type="http://schemas.openxmlformats.org/officeDocument/2006/relationships/image" Target="../media/image26.png"/><Relationship Id="rId9" Type="http://schemas.openxmlformats.org/officeDocument/2006/relationships/image" Target="../media/image30.png"/></Relationships>
</file>

<file path=ppt/slides/_rels/slide30.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2.png"/><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image" Target="../media/image71.png"/><Relationship Id="rId5" Type="http://schemas.microsoft.com/office/2007/relationships/hdphoto" Target="../media/hdphoto8.wdp"/><Relationship Id="rId4" Type="http://schemas.openxmlformats.org/officeDocument/2006/relationships/image" Target="../media/image70.png"/></Relationships>
</file>

<file path=ppt/slides/_rels/slide4.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5.png"/><Relationship Id="rId3" Type="http://schemas.openxmlformats.org/officeDocument/2006/relationships/image" Target="../media/image4.png"/><Relationship Id="rId7" Type="http://schemas.openxmlformats.org/officeDocument/2006/relationships/image" Target="../media/image28.png"/><Relationship Id="rId12" Type="http://schemas.openxmlformats.org/officeDocument/2006/relationships/image" Target="../media/image34.sv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17.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1.png"/><Relationship Id="rId4" Type="http://schemas.openxmlformats.org/officeDocument/2006/relationships/image" Target="../media/image26.png"/><Relationship Id="rId9" Type="http://schemas.openxmlformats.org/officeDocument/2006/relationships/image" Target="../media/image30.png"/></Relationships>
</file>

<file path=ppt/slides/_rels/slide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51.xml"/><Relationship Id="rId5" Type="http://schemas.openxmlformats.org/officeDocument/2006/relationships/image" Target="../media/image39.png"/><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41.svg"/></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2.png"/><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19.png"/><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8" name="Picture 7" descr="A green and orange letters&#10;&#10;AI-generated content may be incorrect.">
            <a:extLst>
              <a:ext uri="{FF2B5EF4-FFF2-40B4-BE49-F238E27FC236}">
                <a16:creationId xmlns:a16="http://schemas.microsoft.com/office/drawing/2014/main" id="{B4BD21A9-03A3-835F-95CE-7CB8F18D121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40230" y="865515"/>
            <a:ext cx="8706196" cy="2286208"/>
          </a:xfrm>
          <a:prstGeom prst="rect">
            <a:avLst/>
          </a:prstGeom>
        </p:spPr>
      </p:pic>
    </p:spTree>
    <p:extLst>
      <p:ext uri="{BB962C8B-B14F-4D97-AF65-F5344CB8AC3E}">
        <p14:creationId xmlns:p14="http://schemas.microsoft.com/office/powerpoint/2010/main" val="1871336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28">
            <a:extLst>
              <a:ext uri="{FF2B5EF4-FFF2-40B4-BE49-F238E27FC236}">
                <a16:creationId xmlns:a16="http://schemas.microsoft.com/office/drawing/2014/main" id="{A3ACBFEF-AD2C-30C7-3EC3-F6A3A9BAFF1E}"/>
              </a:ext>
            </a:extLst>
          </p:cNvPr>
          <p:cNvSpPr/>
          <p:nvPr/>
        </p:nvSpPr>
        <p:spPr>
          <a:xfrm>
            <a:off x="394520" y="48465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3" name="Picture 2">
            <a:extLst>
              <a:ext uri="{FF2B5EF4-FFF2-40B4-BE49-F238E27FC236}">
                <a16:creationId xmlns:a16="http://schemas.microsoft.com/office/drawing/2014/main" id="{57651234-1E20-40A0-9A2A-4184EEC4EDCF}"/>
              </a:ext>
            </a:extLst>
          </p:cNvPr>
          <p:cNvPicPr>
            <a:picLocks noChangeAspect="1"/>
          </p:cNvPicPr>
          <p:nvPr/>
        </p:nvPicPr>
        <p:blipFill>
          <a:blip r:embed="rId3"/>
          <a:stretch>
            <a:fillRect/>
          </a:stretch>
        </p:blipFill>
        <p:spPr>
          <a:xfrm>
            <a:off x="2681287" y="642937"/>
            <a:ext cx="6405563" cy="285666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5">
            <a:extLst>
              <a:ext uri="{FF2B5EF4-FFF2-40B4-BE49-F238E27FC236}">
                <a16:creationId xmlns:a16="http://schemas.microsoft.com/office/drawing/2014/main" id="{291F6A21-62F0-4C98-B16A-BF494BC194F5}"/>
              </a:ext>
            </a:extLst>
          </p:cNvPr>
          <p:cNvPicPr>
            <a:picLocks noChangeAspect="1"/>
          </p:cNvPicPr>
          <p:nvPr/>
        </p:nvPicPr>
        <p:blipFill>
          <a:blip r:embed="rId4"/>
          <a:stretch>
            <a:fillRect/>
          </a:stretch>
        </p:blipFill>
        <p:spPr>
          <a:xfrm>
            <a:off x="2666999" y="3576637"/>
            <a:ext cx="6360079"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4247610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sp>
        <p:nvSpPr>
          <p:cNvPr id="33" name="TextBox 32">
            <a:extLst>
              <a:ext uri="{FF2B5EF4-FFF2-40B4-BE49-F238E27FC236}">
                <a16:creationId xmlns:a16="http://schemas.microsoft.com/office/drawing/2014/main" id="{3E14C968-AEA5-47A6-F012-9C3934265405}"/>
              </a:ext>
            </a:extLst>
          </p:cNvPr>
          <p:cNvSpPr txBox="1"/>
          <p:nvPr/>
        </p:nvSpPr>
        <p:spPr>
          <a:xfrm>
            <a:off x="1284057" y="2292905"/>
            <a:ext cx="10298343" cy="2499467"/>
          </a:xfrm>
          <a:prstGeom prst="rect">
            <a:avLst/>
          </a:prstGeom>
          <a:noFill/>
        </p:spPr>
        <p:txBody>
          <a:bodyPr wrap="square">
            <a:spAutoFit/>
          </a:bodyPr>
          <a:lstStyle/>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Các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đã</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để</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Việc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đó</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có</a:t>
            </a:r>
            <a:r>
              <a:rPr lang="en-US" sz="3600" b="1" dirty="0">
                <a:solidFill>
                  <a:srgbClr val="002060"/>
                </a:solidFill>
                <a:latin typeface="Calibri "/>
                <a:ea typeface="Calibri" panose="020F0502020204030204" pitchFamily="34" charset="0"/>
                <a:cs typeface="Times New Roman" panose="02020603050405020304" pitchFamily="18" charset="0"/>
              </a:rPr>
              <a:t> ý </a:t>
            </a:r>
            <a:r>
              <a:rPr lang="en-US" sz="3600" b="1" dirty="0" err="1">
                <a:solidFill>
                  <a:srgbClr val="002060"/>
                </a:solidFill>
                <a:latin typeface="Calibri "/>
                <a:ea typeface="Calibri" panose="020F0502020204030204" pitchFamily="34" charset="0"/>
                <a:cs typeface="Times New Roman" panose="02020603050405020304" pitchFamily="18" charset="0"/>
              </a:rPr>
              <a:t>nghĩa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a:solidFill>
                  <a:srgbClr val="002060"/>
                </a:solidFill>
                <a:latin typeface="Calibri "/>
                <a:ea typeface="Calibri" panose="020F0502020204030204" pitchFamily="34" charset="0"/>
                <a:cs typeface="Times New Roman" panose="02020603050405020304" pitchFamily="18" charset="0"/>
              </a:rPr>
              <a:t>Theo </a:t>
            </a:r>
            <a:r>
              <a:rPr lang="en-US" sz="3600" b="1" dirty="0" err="1">
                <a:solidFill>
                  <a:srgbClr val="002060"/>
                </a:solidFill>
                <a:latin typeface="Calibri "/>
                <a:ea typeface="Calibri" panose="020F0502020204030204" pitchFamily="34" charset="0"/>
                <a:cs typeface="Times New Roman" panose="02020603050405020304" pitchFamily="18" charset="0"/>
              </a:rPr>
              <a:t>em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sao</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phải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p:txBody>
      </p:sp>
      <p:sp>
        <p:nvSpPr>
          <p:cNvPr id="11" name="Rectangle: Rounded Corners 10">
            <a:extLst>
              <a:ext uri="{FF2B5EF4-FFF2-40B4-BE49-F238E27FC236}">
                <a16:creationId xmlns:a16="http://schemas.microsoft.com/office/drawing/2014/main" id="{16821C5C-18E4-4CA0-DBB3-1FEACA287AEB}"/>
              </a:ext>
            </a:extLst>
          </p:cNvPr>
          <p:cNvSpPr/>
          <p:nvPr/>
        </p:nvSpPr>
        <p:spPr>
          <a:xfrm>
            <a:off x="6462496" y="1012734"/>
            <a:ext cx="2865480" cy="2021338"/>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93A7A779-C59A-48F0-8F56-95370CC9F44C}"/>
              </a:ext>
            </a:extLst>
          </p:cNvPr>
          <p:cNvGrpSpPr/>
          <p:nvPr/>
        </p:nvGrpSpPr>
        <p:grpSpPr>
          <a:xfrm>
            <a:off x="4533578" y="0"/>
            <a:ext cx="3791272" cy="2271719"/>
            <a:chOff x="4905053" y="-435480"/>
            <a:chExt cx="3791272" cy="2271719"/>
          </a:xfrm>
        </p:grpSpPr>
        <p:pic>
          <p:nvPicPr>
            <p:cNvPr id="12" name="Picture 2" descr="Kids discuss homework Premium Vector">
              <a:extLst>
                <a:ext uri="{FF2B5EF4-FFF2-40B4-BE49-F238E27FC236}">
                  <a16:creationId xmlns:a16="http://schemas.microsoft.com/office/drawing/2014/main" id="{28C54C55-D5F9-D461-247E-74F66F412500}"/>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13" name="TextBox 12">
              <a:extLst>
                <a:ext uri="{FF2B5EF4-FFF2-40B4-BE49-F238E27FC236}">
                  <a16:creationId xmlns:a16="http://schemas.microsoft.com/office/drawing/2014/main" id="{D2059192-975E-4C95-0F39-723E1C864CAF}"/>
                </a:ext>
              </a:extLst>
            </p:cNvPr>
            <p:cNvSpPr txBox="1"/>
            <p:nvPr/>
          </p:nvSpPr>
          <p:spPr>
            <a:xfrm flipH="1">
              <a:off x="4905053" y="1189908"/>
              <a:ext cx="379127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nhóm</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4</a:t>
              </a:r>
            </a:p>
          </p:txBody>
        </p:sp>
      </p:grpSp>
    </p:spTree>
    <p:extLst>
      <p:ext uri="{BB962C8B-B14F-4D97-AF65-F5344CB8AC3E}">
        <p14:creationId xmlns:p14="http://schemas.microsoft.com/office/powerpoint/2010/main" val="3428977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3">
                                            <p:txEl>
                                              <p:pRg st="0" end="0"/>
                                            </p:txEl>
                                          </p:spTgt>
                                        </p:tgtEl>
                                        <p:attrNameLst>
                                          <p:attrName>style.visibility</p:attrName>
                                        </p:attrNameLst>
                                      </p:cBhvr>
                                      <p:to>
                                        <p:strVal val="visible"/>
                                      </p:to>
                                    </p:set>
                                    <p:animEffect transition="in" filter="barn(inVertical)">
                                      <p:cBhvr>
                                        <p:cTn id="12" dur="500"/>
                                        <p:tgtEl>
                                          <p:spTgt spid="3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Effect transition="in" filter="barn(inVertical)">
                                      <p:cBhvr>
                                        <p:cTn id="17" dur="500"/>
                                        <p:tgtEl>
                                          <p:spTgt spid="3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3">
                                            <p:txEl>
                                              <p:pRg st="2" end="2"/>
                                            </p:txEl>
                                          </p:spTgt>
                                        </p:tgtEl>
                                        <p:attrNameLst>
                                          <p:attrName>style.visibility</p:attrName>
                                        </p:attrNameLst>
                                      </p:cBhvr>
                                      <p:to>
                                        <p:strVal val="visible"/>
                                      </p:to>
                                    </p:set>
                                    <p:animEffect transition="in" filter="barn(inVertical)">
                                      <p:cBhvr>
                                        <p:cTn id="22" dur="500"/>
                                        <p:tgtEl>
                                          <p:spTgt spid="3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17322505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grpSp>
        <p:nvGrpSpPr>
          <p:cNvPr id="2" name="Group 1">
            <a:extLst>
              <a:ext uri="{FF2B5EF4-FFF2-40B4-BE49-F238E27FC236}">
                <a16:creationId xmlns:a16="http://schemas.microsoft.com/office/drawing/2014/main" id="{F1F5E6FC-E17D-4CE3-A02D-38CE92FE3816}"/>
              </a:ext>
            </a:extLst>
          </p:cNvPr>
          <p:cNvGrpSpPr/>
          <p:nvPr/>
        </p:nvGrpSpPr>
        <p:grpSpPr>
          <a:xfrm>
            <a:off x="705677" y="1868556"/>
            <a:ext cx="4731027" cy="3760215"/>
            <a:chOff x="671513" y="605118"/>
            <a:chExt cx="8701088" cy="5987749"/>
          </a:xfrm>
        </p:grpSpPr>
        <p:pic>
          <p:nvPicPr>
            <p:cNvPr id="10" name="Picture 9">
              <a:extLst>
                <a:ext uri="{FF2B5EF4-FFF2-40B4-BE49-F238E27FC236}">
                  <a16:creationId xmlns:a16="http://schemas.microsoft.com/office/drawing/2014/main" id="{1B152FDA-4683-466E-A209-2EA799BB4DC0}"/>
                </a:ext>
              </a:extLst>
            </p:cNvPr>
            <p:cNvPicPr>
              <a:picLocks noChangeAspect="1"/>
            </p:cNvPicPr>
            <p:nvPr/>
          </p:nvPicPr>
          <p:blipFill>
            <a:blip r:embed="rId5"/>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a:extLst>
                <a:ext uri="{FF2B5EF4-FFF2-40B4-BE49-F238E27FC236}">
                  <a16:creationId xmlns:a16="http://schemas.microsoft.com/office/drawing/2014/main" id="{3AB15966-3A95-4F31-BA0D-0B980A3E9B5E}"/>
                </a:ext>
              </a:extLst>
            </p:cNvPr>
            <p:cNvPicPr>
              <a:picLocks noChangeAspect="1"/>
            </p:cNvPicPr>
            <p:nvPr/>
          </p:nvPicPr>
          <p:blipFill>
            <a:blip r:embed="rId6"/>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a:extLst>
                <a:ext uri="{FF2B5EF4-FFF2-40B4-BE49-F238E27FC236}">
                  <a16:creationId xmlns:a16="http://schemas.microsoft.com/office/drawing/2014/main" id="{6F01187C-7A7F-4AA6-8FE8-803D4EF3DE7B}"/>
                </a:ext>
              </a:extLst>
            </p:cNvPr>
            <p:cNvPicPr>
              <a:picLocks noChangeAspect="1"/>
            </p:cNvPicPr>
            <p:nvPr/>
          </p:nvPicPr>
          <p:blipFill>
            <a:blip r:embed="rId7"/>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a:extLst>
                <a:ext uri="{FF2B5EF4-FFF2-40B4-BE49-F238E27FC236}">
                  <a16:creationId xmlns:a16="http://schemas.microsoft.com/office/drawing/2014/main" id="{0AB4C106-3567-4AA0-9CC9-9447D840142C}"/>
                </a:ext>
              </a:extLst>
            </p:cNvPr>
            <p:cNvPicPr>
              <a:picLocks noChangeAspect="1"/>
            </p:cNvPicPr>
            <p:nvPr/>
          </p:nvPicPr>
          <p:blipFill>
            <a:blip r:embed="rId8"/>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id="{B2A5FE93-8E07-42B5-999A-624FDAB8855F}"/>
                </a:ext>
              </a:extLst>
            </p:cNvPr>
            <p:cNvPicPr>
              <a:picLocks noChangeAspect="1"/>
            </p:cNvPicPr>
            <p:nvPr/>
          </p:nvPicPr>
          <p:blipFill>
            <a:blip r:embed="rId9"/>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a:extLst>
              <a:ext uri="{FF2B5EF4-FFF2-40B4-BE49-F238E27FC236}">
                <a16:creationId xmlns:a16="http://schemas.microsoft.com/office/drawing/2014/main" id="{E20AFC87-8A37-4937-A765-B4F1DAC812E5}"/>
              </a:ext>
            </a:extLst>
          </p:cNvPr>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Các</a:t>
            </a:r>
            <a:r>
              <a:rPr lang="en-US" sz="2400" b="1" dirty="0"/>
              <a:t> </a:t>
            </a:r>
            <a:r>
              <a:rPr lang="en-US" sz="2400" b="1" dirty="0" err="1"/>
              <a:t>bạn</a:t>
            </a:r>
            <a:r>
              <a:rPr lang="en-US" sz="2400" b="1" dirty="0"/>
              <a:t> </a:t>
            </a:r>
            <a:r>
              <a:rPr lang="en-US" sz="2400" b="1" dirty="0" err="1"/>
              <a:t>đã</a:t>
            </a:r>
            <a:r>
              <a:rPr lang="en-US" sz="2400" b="1" dirty="0"/>
              <a:t> </a:t>
            </a:r>
            <a:r>
              <a:rPr lang="en-US" sz="2400" b="1" dirty="0" err="1"/>
              <a:t>lắng</a:t>
            </a:r>
            <a:r>
              <a:rPr lang="en-US" sz="2400" b="1" dirty="0"/>
              <a:t> </a:t>
            </a:r>
            <a:r>
              <a:rPr lang="en-US" sz="2400" b="1" dirty="0" err="1"/>
              <a:t>nghe</a:t>
            </a:r>
            <a:r>
              <a:rPr lang="en-US" sz="2400" b="1" dirty="0"/>
              <a:t> </a:t>
            </a:r>
            <a:r>
              <a:rPr lang="en-US" sz="2400" b="1" dirty="0" err="1"/>
              <a:t>bạn</a:t>
            </a:r>
            <a:r>
              <a:rPr lang="en-US" sz="2400" b="1" dirty="0"/>
              <a:t> </a:t>
            </a:r>
            <a:r>
              <a:rPr lang="en-US" sz="2400" b="1" dirty="0" err="1"/>
              <a:t>nói</a:t>
            </a:r>
            <a:r>
              <a:rPr lang="en-US" sz="2400" b="1" dirty="0"/>
              <a:t> </a:t>
            </a:r>
            <a:r>
              <a:rPr lang="en-US" sz="2400" b="1" dirty="0" err="1"/>
              <a:t>thẳng</a:t>
            </a:r>
            <a:r>
              <a:rPr lang="en-US" sz="2400" b="1" dirty="0"/>
              <a:t> </a:t>
            </a:r>
            <a:r>
              <a:rPr lang="en-US" sz="2400" b="1" dirty="0" err="1"/>
              <a:t>thắn</a:t>
            </a:r>
            <a:r>
              <a:rPr lang="en-US" sz="2400" b="1" dirty="0"/>
              <a:t> </a:t>
            </a:r>
            <a:r>
              <a:rPr lang="en-US" sz="2400" b="1" dirty="0" err="1"/>
              <a:t>nhận</a:t>
            </a:r>
            <a:r>
              <a:rPr lang="en-US" sz="2400" b="1" dirty="0"/>
              <a:t> </a:t>
            </a:r>
            <a:r>
              <a:rPr lang="en-US" sz="2400" b="1" dirty="0" err="1"/>
              <a:t>khuyết</a:t>
            </a:r>
            <a:r>
              <a:rPr lang="en-US" sz="2400" b="1" dirty="0"/>
              <a:t> </a:t>
            </a:r>
            <a:r>
              <a:rPr lang="en-US" sz="2400" b="1" dirty="0" err="1"/>
              <a:t>điểm</a:t>
            </a:r>
            <a:r>
              <a:rPr lang="en-US" sz="2400" b="1" dirty="0"/>
              <a:t> </a:t>
            </a:r>
            <a:r>
              <a:rPr lang="en-US" sz="2400" b="1" dirty="0" err="1"/>
              <a:t>sai</a:t>
            </a:r>
            <a:r>
              <a:rPr lang="en-US" sz="2400" b="1" dirty="0"/>
              <a:t>.</a:t>
            </a:r>
          </a:p>
        </p:txBody>
      </p:sp>
      <p:sp>
        <p:nvSpPr>
          <p:cNvPr id="19" name="Rectangle: Rounded Corners 18">
            <a:extLst>
              <a:ext uri="{FF2B5EF4-FFF2-40B4-BE49-F238E27FC236}">
                <a16:creationId xmlns:a16="http://schemas.microsoft.com/office/drawing/2014/main" id="{F2EBFABA-0929-4F2C-BF43-1A4A12E9AA0A}"/>
              </a:ext>
            </a:extLst>
          </p:cNvPr>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b="1" dirty="0">
                <a:latin typeface="Calibri" panose="020F0502020204030204" pitchFamily="34" charset="0"/>
                <a:cs typeface="Calibri" panose="020F0502020204030204" pitchFamily="34" charset="0"/>
              </a:rPr>
              <a:t>Việc làm đó đã giúp bạn bè hiểu nhau hơn</a:t>
            </a:r>
            <a:r>
              <a:rPr lang="en-US" sz="2800" b="1" dirty="0">
                <a:latin typeface="Calibri" panose="020F0502020204030204" pitchFamily="34" charset="0"/>
                <a:cs typeface="Calibri" panose="020F0502020204030204" pitchFamily="34" charset="0"/>
              </a:rPr>
              <a:t>.</a:t>
            </a:r>
          </a:p>
        </p:txBody>
      </p:sp>
      <p:sp>
        <p:nvSpPr>
          <p:cNvPr id="20" name="Rectangle: Rounded Corners 19">
            <a:extLst>
              <a:ext uri="{FF2B5EF4-FFF2-40B4-BE49-F238E27FC236}">
                <a16:creationId xmlns:a16="http://schemas.microsoft.com/office/drawing/2014/main" id="{AE268AF0-E37A-4FD2-A477-957DDF70B11C}"/>
              </a:ext>
            </a:extLst>
          </p:cNvPr>
          <p:cNvSpPr/>
          <p:nvPr/>
        </p:nvSpPr>
        <p:spPr>
          <a:xfrm>
            <a:off x="6052931" y="4452730"/>
            <a:ext cx="5536096" cy="13417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Việc</a:t>
            </a:r>
            <a:r>
              <a:rPr lang="en-US" sz="2400" b="1" dirty="0"/>
              <a:t> x</a:t>
            </a:r>
            <a:r>
              <a:rPr lang="vi-VN" sz="2400" b="1" dirty="0"/>
              <a:t>ử lý bất hòa với bạn bè</a:t>
            </a:r>
            <a:r>
              <a:rPr lang="en-US" sz="2400" b="1" dirty="0"/>
              <a:t> </a:t>
            </a:r>
            <a:r>
              <a:rPr lang="en-US" sz="2400" b="1" dirty="0" err="1"/>
              <a:t>xây</a:t>
            </a:r>
            <a:r>
              <a:rPr lang="en-US" sz="2400" b="1" dirty="0"/>
              <a:t> </a:t>
            </a:r>
            <a:r>
              <a:rPr lang="en-US" sz="2400" b="1" dirty="0" err="1"/>
              <a:t>dựng</a:t>
            </a:r>
            <a:r>
              <a:rPr lang="en-US" sz="2400" b="1" dirty="0"/>
              <a:t> </a:t>
            </a:r>
            <a:r>
              <a:rPr lang="en-US" sz="2400" b="1" dirty="0" err="1"/>
              <a:t>được</a:t>
            </a:r>
            <a:r>
              <a:rPr lang="en-US" sz="2400" b="1" dirty="0"/>
              <a:t> </a:t>
            </a:r>
            <a:r>
              <a:rPr lang="en-US" sz="2400" b="1" dirty="0" err="1"/>
              <a:t>tình</a:t>
            </a:r>
            <a:r>
              <a:rPr lang="en-US" sz="2400" b="1" dirty="0"/>
              <a:t> </a:t>
            </a:r>
            <a:r>
              <a:rPr lang="en-US" sz="2400" b="1" dirty="0" err="1"/>
              <a:t>bạn</a:t>
            </a:r>
            <a:r>
              <a:rPr lang="en-US" sz="2400" b="1" dirty="0"/>
              <a:t> </a:t>
            </a:r>
            <a:r>
              <a:rPr lang="en-US" sz="2400" b="1" dirty="0" err="1"/>
              <a:t>bền</a:t>
            </a:r>
            <a:r>
              <a:rPr lang="en-US" sz="2400" b="1" dirty="0"/>
              <a:t> </a:t>
            </a:r>
            <a:r>
              <a:rPr lang="en-US" sz="2400" b="1" dirty="0" err="1"/>
              <a:t>vững</a:t>
            </a:r>
            <a:r>
              <a:rPr lang="en-US" sz="2400" b="1" dirty="0"/>
              <a:t> </a:t>
            </a:r>
            <a:r>
              <a:rPr lang="en-US" sz="2400" b="1" dirty="0" err="1"/>
              <a:t>hơn</a:t>
            </a:r>
            <a:r>
              <a:rPr lang="en-US" sz="2400" b="1" dirty="0"/>
              <a:t>.</a:t>
            </a:r>
          </a:p>
        </p:txBody>
      </p:sp>
    </p:spTree>
    <p:extLst>
      <p:ext uri="{BB962C8B-B14F-4D97-AF65-F5344CB8AC3E}">
        <p14:creationId xmlns:p14="http://schemas.microsoft.com/office/powerpoint/2010/main" val="695398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7A7C195C-1F85-A495-6F15-2E50F108D6B3}"/>
              </a:ext>
            </a:extLst>
          </p:cNvPr>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1D1366DA-6836-2380-51B9-8C61AD19DDA9}"/>
              </a:ext>
            </a:extLst>
          </p:cNvPr>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Calibri"/>
                <a:ea typeface="Calibri" panose="020F0502020204030204" pitchFamily="34" charset="0"/>
                <a:cs typeface="Times New Roman" panose="02020603050405020304" pitchFamily="18" charset="0"/>
              </a:rPr>
              <a:t>số</a:t>
            </a:r>
            <a:r>
              <a:rPr lang="vi-VN" sz="3200" b="1" dirty="0">
                <a:solidFill>
                  <a:srgbClr val="002060"/>
                </a:solidFill>
                <a:latin typeface="Calibri"/>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Calibri"/>
                <a:ea typeface="Calibri" panose="020F0502020204030204" pitchFamily="34" charset="0"/>
                <a:cs typeface="Times New Roman" panose="02020603050405020304" pitchFamily="18" charset="0"/>
              </a:rPr>
              <a:t>. V</a:t>
            </a:r>
            <a:r>
              <a:rPr lang="vi-VN" sz="3200" b="1" dirty="0">
                <a:solidFill>
                  <a:srgbClr val="002060"/>
                </a:solidFill>
                <a:latin typeface="Calibri"/>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Calibri"/>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Calibri"/>
              <a:ea typeface="Calibri" panose="020F0502020204030204" pitchFamily="34" charset="0"/>
              <a:cs typeface="Times New Roman" panose="02020603050405020304" pitchFamily="18" charset="0"/>
            </a:endParaRPr>
          </a:p>
        </p:txBody>
      </p:sp>
      <p:pic>
        <p:nvPicPr>
          <p:cNvPr id="7" name="图片 2">
            <a:extLst>
              <a:ext uri="{FF2B5EF4-FFF2-40B4-BE49-F238E27FC236}">
                <a16:creationId xmlns:a16="http://schemas.microsoft.com/office/drawing/2014/main" id="{5B9D9115-CBFB-4E8C-F1E8-056E6C9192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a:extLst>
              <a:ext uri="{FF2B5EF4-FFF2-40B4-BE49-F238E27FC236}">
                <a16:creationId xmlns:a16="http://schemas.microsoft.com/office/drawing/2014/main" id="{E713E849-0A1F-4402-F1C0-39CE369F26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a:extLst>
              <a:ext uri="{FF2B5EF4-FFF2-40B4-BE49-F238E27FC236}">
                <a16:creationId xmlns:a16="http://schemas.microsoft.com/office/drawing/2014/main" id="{ABBD250C-A880-426E-B303-39895207DEE9}"/>
              </a:ext>
            </a:extLst>
          </p:cNvPr>
          <p:cNvPicPr>
            <a:picLocks noChangeAspect="1"/>
          </p:cNvPicPr>
          <p:nvPr/>
        </p:nvPicPr>
        <p:blipFill>
          <a:blip r:embed="rId4"/>
          <a:stretch>
            <a:fillRect/>
          </a:stretch>
        </p:blipFill>
        <p:spPr>
          <a:xfrm>
            <a:off x="3873061" y="290640"/>
            <a:ext cx="4255377" cy="1457070"/>
          </a:xfrm>
          <a:prstGeom prst="rect">
            <a:avLst/>
          </a:prstGeom>
        </p:spPr>
      </p:pic>
    </p:spTree>
    <p:extLst>
      <p:ext uri="{BB962C8B-B14F-4D97-AF65-F5344CB8AC3E}">
        <p14:creationId xmlns:p14="http://schemas.microsoft.com/office/powerpoint/2010/main" val="2337135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 </a:t>
            </a:r>
            <a:r>
              <a:rPr lang="en-US" sz="4000" b="1" dirty="0" err="1">
                <a:solidFill>
                  <a:srgbClr val="FF0000"/>
                </a:solidFill>
              </a:rPr>
              <a:t>Giúp</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tình</a:t>
            </a:r>
            <a:r>
              <a:rPr lang="en-US" sz="4000" b="1" dirty="0">
                <a:solidFill>
                  <a:srgbClr val="FF0000"/>
                </a:solidFill>
              </a:rPr>
              <a:t> </a:t>
            </a:r>
            <a:r>
              <a:rPr lang="en-US" sz="4000" b="1" dirty="0" err="1">
                <a:solidFill>
                  <a:srgbClr val="FF0000"/>
                </a:solidFill>
              </a:rPr>
              <a:t>huống</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p>
        </p:txBody>
      </p:sp>
    </p:spTree>
    <p:extLst>
      <p:ext uri="{BB962C8B-B14F-4D97-AF65-F5344CB8AC3E}">
        <p14:creationId xmlns:p14="http://schemas.microsoft.com/office/powerpoint/2010/main" val="24452190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Lớp 4 KNTT (2)">
            <a:hlinkClick r:id="" action="ppaction://media"/>
            <a:extLst>
              <a:ext uri="{FF2B5EF4-FFF2-40B4-BE49-F238E27FC236}">
                <a16:creationId xmlns:a16="http://schemas.microsoft.com/office/drawing/2014/main" id="{0C4348D7-A7D7-E176-DD42-752E2BD42E1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858000"/>
          </a:xfrm>
          <a:prstGeom prst="rect">
            <a:avLst/>
          </a:prstGeom>
        </p:spPr>
      </p:pic>
    </p:spTree>
    <p:extLst>
      <p:ext uri="{BB962C8B-B14F-4D97-AF65-F5344CB8AC3E}">
        <p14:creationId xmlns:p14="http://schemas.microsoft.com/office/powerpoint/2010/main" val="34988137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687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235485" y="719101"/>
            <a:ext cx="10063316" cy="646331"/>
          </a:xfrm>
          <a:prstGeom prst="rect">
            <a:avLst/>
          </a:prstGeom>
          <a:noFill/>
        </p:spPr>
        <p:txBody>
          <a:bodyPr wrap="square" rtlCol="0">
            <a:spAutoFit/>
          </a:bodyPr>
          <a:lstStyle/>
          <a:p>
            <a:pPr lvl="0" algn="just" defTabSz="457200"/>
            <a:r>
              <a:rPr lang="en-US" sz="3600" b="1" dirty="0">
                <a:solidFill>
                  <a:srgbClr val="FF0000"/>
                </a:solidFill>
              </a:rPr>
              <a:t>Khi </a:t>
            </a:r>
            <a:r>
              <a:rPr lang="en-US" sz="3600" b="1" dirty="0" err="1">
                <a:solidFill>
                  <a:srgbClr val="FF0000"/>
                </a:solidFill>
              </a:rPr>
              <a:t>hai</a:t>
            </a:r>
            <a:r>
              <a:rPr lang="en-US" sz="3600" b="1" dirty="0">
                <a:solidFill>
                  <a:srgbClr val="FF0000"/>
                </a:solidFill>
              </a:rPr>
              <a:t> </a:t>
            </a:r>
            <a:r>
              <a:rPr lang="en-US" sz="3600" b="1" dirty="0" err="1">
                <a:solidFill>
                  <a:srgbClr val="FF0000"/>
                </a:solidFill>
              </a:rPr>
              <a:t>bạn</a:t>
            </a:r>
            <a:r>
              <a:rPr lang="en-US" sz="3600" b="1" dirty="0">
                <a:solidFill>
                  <a:srgbClr val="FF0000"/>
                </a:solidFill>
              </a:rPr>
              <a:t> </a:t>
            </a:r>
            <a:r>
              <a:rPr lang="en-US" sz="3600" b="1" dirty="0" err="1">
                <a:solidFill>
                  <a:srgbClr val="FF0000"/>
                </a:solidFill>
              </a:rPr>
              <a:t>bất</a:t>
            </a:r>
            <a:r>
              <a:rPr lang="en-US" sz="3600" b="1" dirty="0">
                <a:solidFill>
                  <a:srgbClr val="FF0000"/>
                </a:solidFill>
              </a:rPr>
              <a:t> </a:t>
            </a:r>
            <a:r>
              <a:rPr lang="en-US" sz="3600" b="1" dirty="0" err="1">
                <a:solidFill>
                  <a:srgbClr val="FF0000"/>
                </a:solidFill>
              </a:rPr>
              <a:t>hòa</a:t>
            </a:r>
            <a:r>
              <a:rPr lang="en-US" sz="3600" b="1" dirty="0">
                <a:solidFill>
                  <a:srgbClr val="FF0000"/>
                </a:solidFill>
              </a:rPr>
              <a:t> </a:t>
            </a:r>
            <a:r>
              <a:rPr lang="en-US" sz="3600" b="1" dirty="0" err="1">
                <a:solidFill>
                  <a:srgbClr val="FF0000"/>
                </a:solidFill>
              </a:rPr>
              <a:t>Tuấn</a:t>
            </a:r>
            <a:r>
              <a:rPr lang="en-US" sz="3600" b="1" dirty="0">
                <a:solidFill>
                  <a:srgbClr val="FF0000"/>
                </a:solidFill>
              </a:rPr>
              <a:t> </a:t>
            </a:r>
            <a:r>
              <a:rPr lang="en-US" sz="3600" b="1" dirty="0" err="1">
                <a:solidFill>
                  <a:srgbClr val="FF0000"/>
                </a:solidFill>
              </a:rPr>
              <a:t>đã</a:t>
            </a:r>
            <a:r>
              <a:rPr lang="en-US" sz="3600" b="1" dirty="0">
                <a:solidFill>
                  <a:srgbClr val="FF0000"/>
                </a:solidFill>
              </a:rPr>
              <a:t> </a:t>
            </a:r>
            <a:r>
              <a:rPr lang="en-US" sz="3600" b="1" dirty="0" err="1">
                <a:solidFill>
                  <a:srgbClr val="FF0000"/>
                </a:solidFill>
              </a:rPr>
              <a:t>làm</a:t>
            </a:r>
            <a:r>
              <a:rPr lang="en-US" sz="3600" b="1" dirty="0">
                <a:solidFill>
                  <a:srgbClr val="FF0000"/>
                </a:solidFill>
              </a:rPr>
              <a:t> </a:t>
            </a:r>
            <a:r>
              <a:rPr lang="en-US" sz="3600" b="1" dirty="0" err="1">
                <a:solidFill>
                  <a:srgbClr val="FF0000"/>
                </a:solidFill>
              </a:rPr>
              <a:t>gì</a:t>
            </a:r>
            <a:r>
              <a:rPr lang="en-US" sz="3600" b="1" dirty="0">
                <a:solidFill>
                  <a:srgbClr val="FF0000"/>
                </a:solidFill>
              </a:rPr>
              <a:t>?</a:t>
            </a:r>
            <a:endParaRPr kumimoji="0" lang="en-US" sz="3600" b="1" i="0" u="none" strike="noStrike" kern="1200" cap="none" spc="0" normalizeH="0" baseline="0" noProof="0" dirty="0">
              <a:ln>
                <a:noFill/>
              </a:ln>
              <a:solidFill>
                <a:srgbClr val="FF0000"/>
              </a:solidFill>
              <a:effectLst/>
              <a:uLnTx/>
              <a:uFillTx/>
              <a:latin typeface="Calibri"/>
              <a:ea typeface="+mn-ea"/>
              <a:cs typeface="+mn-cs"/>
            </a:endParaRP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C9DD5036-9C49-47EB-80D6-84526818AC0A}"/>
              </a:ext>
            </a:extLst>
          </p:cNvPr>
          <p:cNvPicPr>
            <a:picLocks noChangeAspect="1"/>
          </p:cNvPicPr>
          <p:nvPr/>
        </p:nvPicPr>
        <p:blipFill>
          <a:blip r:embed="rId4"/>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475202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4209172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9" name="Speech Bubble: Rectangle with Corners Rounded 4">
            <a:extLst>
              <a:ext uri="{FF2B5EF4-FFF2-40B4-BE49-F238E27FC236}">
                <a16:creationId xmlns:a16="http://schemas.microsoft.com/office/drawing/2014/main" id="{89CC6581-83FF-452F-9F73-2C70A5742735}"/>
              </a:ext>
            </a:extLst>
          </p:cNvPr>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Calibri" panose="020F0502020204030204" pitchFamily="34" charset="0"/>
                <a:cs typeface="Calibri" panose="020F0502020204030204" pitchFamily="34"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 name="Picture 9">
            <a:extLst>
              <a:ext uri="{FF2B5EF4-FFF2-40B4-BE49-F238E27FC236}">
                <a16:creationId xmlns:a16="http://schemas.microsoft.com/office/drawing/2014/main" id="{440F1959-4F4F-4128-B31D-618259C31F15}"/>
              </a:ext>
            </a:extLst>
          </p:cNvPr>
          <p:cNvPicPr>
            <a:picLocks noChangeAspect="1"/>
          </p:cNvPicPr>
          <p:nvPr/>
        </p:nvPicPr>
        <p:blipFill>
          <a:blip r:embed="rId3"/>
          <a:stretch>
            <a:fillRect/>
          </a:stretch>
        </p:blipFill>
        <p:spPr>
          <a:xfrm>
            <a:off x="1703861" y="556653"/>
            <a:ext cx="7010400" cy="943704"/>
          </a:xfrm>
          <a:prstGeom prst="rect">
            <a:avLst/>
          </a:prstGeom>
        </p:spPr>
      </p:pic>
      <p:pic>
        <p:nvPicPr>
          <p:cNvPr id="12" name="Picture 11">
            <a:extLst>
              <a:ext uri="{FF2B5EF4-FFF2-40B4-BE49-F238E27FC236}">
                <a16:creationId xmlns:a16="http://schemas.microsoft.com/office/drawing/2014/main" id="{41025F27-3FAF-43F7-A37B-2A0968C386C9}"/>
              </a:ext>
            </a:extLst>
          </p:cNvPr>
          <p:cNvPicPr>
            <a:picLocks noChangeAspect="1"/>
          </p:cNvPicPr>
          <p:nvPr/>
        </p:nvPicPr>
        <p:blipFill>
          <a:blip r:embed="rId4"/>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11195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82138" y="341194"/>
            <a:ext cx="11364036" cy="6185848"/>
          </a:xfrm>
          <a:prstGeom prst="rect">
            <a:avLst/>
          </a:prstGeom>
          <a:solidFill>
            <a:schemeClr val="bg1">
              <a:alpha val="91000"/>
            </a:schemeClr>
          </a:solidFill>
          <a:ln>
            <a:solidFill>
              <a:srgbClr val="00B05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Picture 5"/>
          <p:cNvPicPr>
            <a:picLocks noChangeAspect="1"/>
          </p:cNvPicPr>
          <p:nvPr/>
        </p:nvPicPr>
        <p:blipFill rotWithShape="1">
          <a:blip r:embed="rId2" cstate="print">
            <a:extLst>
              <a:ext uri="{BEBA8EAE-BF5A-486C-A8C5-ECC9F3942E4B}">
                <a14:imgProps xmlns:a14="http://schemas.microsoft.com/office/drawing/2010/main">
                  <a14:imgLayer r:embed="rId3">
                    <a14:imgEffect>
                      <a14:backgroundRemoval t="7762" b="94118" l="3599" r="35706">
                        <a14:foregroundMark x1="24302" y1="8551" x2="13304" y2="33414"/>
                        <a14:foregroundMark x1="15528" y1="35840" x2="13951" y2="39600"/>
                        <a14:foregroundMark x1="5580" y1="38023" x2="8896" y2="48939"/>
                        <a14:foregroundMark x1="10635" y1="44754" x2="3599" y2="52759"/>
                        <a14:foregroundMark x1="6389" y1="53730" x2="11565" y2="56944"/>
                        <a14:foregroundMark x1="20340" y1="48332" x2="15002" y2="54700"/>
                        <a14:foregroundMark x1="10918" y1="57307" x2="8370" y2="57126"/>
                        <a14:foregroundMark x1="5055" y1="38387" x2="5742" y2="42571"/>
                        <a14:foregroundMark x1="6510" y1="36992" x2="7036" y2="39418"/>
                        <a14:foregroundMark x1="18601" y1="81201" x2="18318" y2="92541"/>
                        <a14:foregroundMark x1="16215" y1="90540" x2="16094" y2="94118"/>
                        <a14:foregroundMark x1="34654" y1="78836" x2="35706" y2="77198"/>
                        <a14:backgroundMark x1="13021" y1="6186" x2="9179" y2="25894"/>
                        <a14:backgroundMark x1="28427" y1="55913" x2="34654" y2="65858"/>
                        <a14:backgroundMark x1="33724" y1="89145" x2="22442" y2="76228"/>
                        <a14:backgroundMark x1="10514" y1="64463" x2="14476" y2="76046"/>
                      </a14:backgroundRemoval>
                    </a14:imgEffect>
                  </a14:imgLayer>
                </a14:imgProps>
              </a:ext>
              <a:ext uri="{28A0092B-C50C-407E-A947-70E740481C1C}">
                <a14:useLocalDpi xmlns:a14="http://schemas.microsoft.com/office/drawing/2010/main" val="0"/>
              </a:ext>
            </a:extLst>
          </a:blip>
          <a:srcRect l="2810" t="7363" r="60968" b="4876"/>
          <a:stretch/>
        </p:blipFill>
        <p:spPr>
          <a:xfrm flipH="1">
            <a:off x="-177422" y="2647666"/>
            <a:ext cx="2632007" cy="4251703"/>
          </a:xfrm>
          <a:prstGeom prst="rect">
            <a:avLst/>
          </a:prstGeom>
        </p:spPr>
      </p:pic>
      <p:pic>
        <p:nvPicPr>
          <p:cNvPr id="7" name="Picture 6"/>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55882" t="4975" r="30186" b="51841"/>
          <a:stretch/>
        </p:blipFill>
        <p:spPr>
          <a:xfrm>
            <a:off x="9739954" y="1673842"/>
            <a:ext cx="2388358" cy="4935939"/>
          </a:xfrm>
          <a:prstGeom prst="rect">
            <a:avLst/>
          </a:prstGeom>
        </p:spPr>
      </p:pic>
      <p:pic>
        <p:nvPicPr>
          <p:cNvPr id="9" name="Picture 8"/>
          <p:cNvPicPr>
            <a:picLocks noChangeAspect="1"/>
          </p:cNvPicPr>
          <p:nvPr/>
        </p:nvPicPr>
        <p:blipFill>
          <a:blip r:embed="rId5"/>
          <a:stretch>
            <a:fillRect/>
          </a:stretch>
        </p:blipFill>
        <p:spPr>
          <a:xfrm>
            <a:off x="-84332" y="4615359"/>
            <a:ext cx="12351567" cy="2353260"/>
          </a:xfrm>
          <a:prstGeom prst="rect">
            <a:avLst/>
          </a:prstGeom>
        </p:spPr>
      </p:pic>
      <p:pic>
        <p:nvPicPr>
          <p:cNvPr id="19" name="Picture 18"/>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64022" t="36385" r="19097" b="38541"/>
          <a:stretch/>
        </p:blipFill>
        <p:spPr>
          <a:xfrm rot="1228952">
            <a:off x="10370630" y="-90607"/>
            <a:ext cx="1799087" cy="1842967"/>
          </a:xfrm>
          <a:prstGeom prst="rect">
            <a:avLst/>
          </a:prstGeom>
        </p:spPr>
      </p:pic>
      <p:pic>
        <p:nvPicPr>
          <p:cNvPr id="2" name="Picture 1">
            <a:extLst>
              <a:ext uri="{FF2B5EF4-FFF2-40B4-BE49-F238E27FC236}">
                <a16:creationId xmlns:a16="http://schemas.microsoft.com/office/drawing/2014/main" id="{5884A92D-BF60-4A04-AB61-D3ACA2B6D10A}"/>
              </a:ext>
            </a:extLst>
          </p:cNvPr>
          <p:cNvPicPr>
            <a:picLocks noChangeAspect="1"/>
          </p:cNvPicPr>
          <p:nvPr/>
        </p:nvPicPr>
        <p:blipFill>
          <a:blip r:embed="rId7"/>
          <a:stretch>
            <a:fillRect/>
          </a:stretch>
        </p:blipFill>
        <p:spPr>
          <a:xfrm>
            <a:off x="982699" y="277080"/>
            <a:ext cx="10162913" cy="6291617"/>
          </a:xfrm>
          <a:prstGeom prst="rect">
            <a:avLst/>
          </a:prstGeom>
        </p:spPr>
      </p:pic>
    </p:spTree>
    <p:extLst>
      <p:ext uri="{BB962C8B-B14F-4D97-AF65-F5344CB8AC3E}">
        <p14:creationId xmlns:p14="http://schemas.microsoft.com/office/powerpoint/2010/main" val="15976766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9"/>
                                        </p:tgtEl>
                                        <p:attrNameLst>
                                          <p:attrName>r</p:attrName>
                                        </p:attrNameLst>
                                      </p:cBhvr>
                                    </p:animRot>
                                    <p:animRot by="-240000">
                                      <p:cBhvr>
                                        <p:cTn id="7" dur="200" fill="hold">
                                          <p:stCondLst>
                                            <p:cond delay="200"/>
                                          </p:stCondLst>
                                        </p:cTn>
                                        <p:tgtEl>
                                          <p:spTgt spid="19"/>
                                        </p:tgtEl>
                                        <p:attrNameLst>
                                          <p:attrName>r</p:attrName>
                                        </p:attrNameLst>
                                      </p:cBhvr>
                                    </p:animRot>
                                    <p:animRot by="240000">
                                      <p:cBhvr>
                                        <p:cTn id="8" dur="200" fill="hold">
                                          <p:stCondLst>
                                            <p:cond delay="400"/>
                                          </p:stCondLst>
                                        </p:cTn>
                                        <p:tgtEl>
                                          <p:spTgt spid="19"/>
                                        </p:tgtEl>
                                        <p:attrNameLst>
                                          <p:attrName>r</p:attrName>
                                        </p:attrNameLst>
                                      </p:cBhvr>
                                    </p:animRot>
                                    <p:animRot by="-240000">
                                      <p:cBhvr>
                                        <p:cTn id="9" dur="200" fill="hold">
                                          <p:stCondLst>
                                            <p:cond delay="600"/>
                                          </p:stCondLst>
                                        </p:cTn>
                                        <p:tgtEl>
                                          <p:spTgt spid="19"/>
                                        </p:tgtEl>
                                        <p:attrNameLst>
                                          <p:attrName>r</p:attrName>
                                        </p:attrNameLst>
                                      </p:cBhvr>
                                    </p:animRot>
                                    <p:animRot by="120000">
                                      <p:cBhvr>
                                        <p:cTn id="10" dur="200" fill="hold">
                                          <p:stCondLst>
                                            <p:cond delay="80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B3EFD-19E9-0FAD-2D4F-0FEE06DD4EC5}"/>
              </a:ext>
            </a:extLst>
          </p:cNvPr>
          <p:cNvSpPr>
            <a:spLocks noGrp="1"/>
          </p:cNvSpPr>
          <p:nvPr>
            <p:ph type="title"/>
          </p:nvPr>
        </p:nvSpPr>
        <p:spPr/>
        <p:txBody>
          <a:bodyPr/>
          <a:lstStyle/>
          <a:p>
            <a:endParaRPr lang="en-US"/>
          </a:p>
        </p:txBody>
      </p:sp>
      <p:sp>
        <p:nvSpPr>
          <p:cNvPr id="3" name="矩形: 圆角 28">
            <a:extLst>
              <a:ext uri="{FF2B5EF4-FFF2-40B4-BE49-F238E27FC236}">
                <a16:creationId xmlns:a16="http://schemas.microsoft.com/office/drawing/2014/main" id="{84349039-2E3C-91AD-A885-1DA364C0B618}"/>
              </a:ext>
            </a:extLst>
          </p:cNvPr>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5" name="TextBox 4">
            <a:extLst>
              <a:ext uri="{FF2B5EF4-FFF2-40B4-BE49-F238E27FC236}">
                <a16:creationId xmlns:a16="http://schemas.microsoft.com/office/drawing/2014/main" id="{1682B9D1-AEA8-40F9-2222-670EEBC4B38E}"/>
              </a:ext>
            </a:extLst>
          </p:cNvPr>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20AA7BC4-670F-FB5B-692C-7B441EFFAB39}"/>
              </a:ext>
            </a:extLst>
          </p:cNvPr>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N</a:t>
            </a:r>
            <a:r>
              <a:rPr lang="vi-VN" sz="3200" b="1" dirty="0">
                <a:solidFill>
                  <a:srgbClr val="002060"/>
                </a:solidFill>
                <a:latin typeface="Calibri"/>
              </a:rPr>
              <a:t>gồi lại cùng các bạn, lắng nghe ý kiến của từng người</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C</a:t>
            </a:r>
            <a:r>
              <a:rPr lang="vi-VN" sz="3200" b="1" dirty="0">
                <a:solidFill>
                  <a:srgbClr val="002060"/>
                </a:solidFill>
                <a:latin typeface="Calibri"/>
              </a:rPr>
              <a:t>hỉ ra những điểm đúng ở hai bạn và xóa bỏ những hiểu lầm.</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Sau đó, em có thể đề xuất một giải pháp mà cả hai bạn đều cảm thấy ổn và nhất trí thực hiện.</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a:endParaRPr>
          </a:p>
        </p:txBody>
      </p:sp>
      <p:pic>
        <p:nvPicPr>
          <p:cNvPr id="7" name="图片 6">
            <a:extLst>
              <a:ext uri="{FF2B5EF4-FFF2-40B4-BE49-F238E27FC236}">
                <a16:creationId xmlns:a16="http://schemas.microsoft.com/office/drawing/2014/main" id="{9F1DC049-15C2-8100-C839-96316F2964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a:extLst>
              <a:ext uri="{FF2B5EF4-FFF2-40B4-BE49-F238E27FC236}">
                <a16:creationId xmlns:a16="http://schemas.microsoft.com/office/drawing/2014/main" id="{71F9F195-35AD-AA42-4230-F0C9B81613F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7193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0CA38F-2808-C744-AD83-0A84345F0BEC}"/>
            </a:ext>
          </a:extLst>
        </p:cNvPr>
        <p:cNvGrpSpPr/>
        <p:nvPr/>
      </p:nvGrpSpPr>
      <p:grpSpPr>
        <a:xfrm>
          <a:off x="0" y="0"/>
          <a:ext cx="0" cy="0"/>
          <a:chOff x="0" y="0"/>
          <a:chExt cx="0" cy="0"/>
        </a:xfrm>
      </p:grpSpPr>
      <p:pic>
        <p:nvPicPr>
          <p:cNvPr id="3" name="图片 3">
            <a:extLst>
              <a:ext uri="{FF2B5EF4-FFF2-40B4-BE49-F238E27FC236}">
                <a16:creationId xmlns:a16="http://schemas.microsoft.com/office/drawing/2014/main" id="{4C08225A-A72C-7E2C-011E-4F8732C74AF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C041DD6C-C47E-C499-ED7D-18103895A7A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4EC90F9B-0B6F-6138-53AB-D2F9766E832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2E703675-88D9-9EFC-9D4D-F936F6A4FA7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8" name="Picture 7" descr="A green and orange letters&#10;&#10;AI-generated content may be incorrect.">
            <a:extLst>
              <a:ext uri="{FF2B5EF4-FFF2-40B4-BE49-F238E27FC236}">
                <a16:creationId xmlns:a16="http://schemas.microsoft.com/office/drawing/2014/main" id="{CA813E5B-69C8-4464-1550-290ECFF1AD2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26385" y="793149"/>
            <a:ext cx="8236410" cy="2139881"/>
          </a:xfrm>
          <a:prstGeom prst="rect">
            <a:avLst/>
          </a:prstGeom>
        </p:spPr>
      </p:pic>
    </p:spTree>
    <p:extLst>
      <p:ext uri="{BB962C8B-B14F-4D97-AF65-F5344CB8AC3E}">
        <p14:creationId xmlns:p14="http://schemas.microsoft.com/office/powerpoint/2010/main" val="22651042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4002;p46">
            <a:extLst>
              <a:ext uri="{FF2B5EF4-FFF2-40B4-BE49-F238E27FC236}">
                <a16:creationId xmlns:a16="http://schemas.microsoft.com/office/drawing/2014/main" id="{266CEB89-B591-9A77-4030-6235E06BAB0F}"/>
              </a:ext>
            </a:extLst>
          </p:cNvPr>
          <p:cNvGrpSpPr/>
          <p:nvPr/>
        </p:nvGrpSpPr>
        <p:grpSpPr>
          <a:xfrm rot="1404115">
            <a:off x="8847843" y="626196"/>
            <a:ext cx="221192" cy="336112"/>
            <a:chOff x="1686600" y="240075"/>
            <a:chExt cx="1949400" cy="2962200"/>
          </a:xfrm>
        </p:grpSpPr>
        <p:sp>
          <p:nvSpPr>
            <p:cNvPr id="200" name="Google Shape;4003;p46">
              <a:extLst>
                <a:ext uri="{FF2B5EF4-FFF2-40B4-BE49-F238E27FC236}">
                  <a16:creationId xmlns:a16="http://schemas.microsoft.com/office/drawing/2014/main" id="{A46C7ACF-7F7E-9C0D-0A17-4A7C34F360DB}"/>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004;p46">
              <a:extLst>
                <a:ext uri="{FF2B5EF4-FFF2-40B4-BE49-F238E27FC236}">
                  <a16:creationId xmlns:a16="http://schemas.microsoft.com/office/drawing/2014/main" id="{237F8134-5E47-A2A3-5419-867B6E6E9ACD}"/>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005;p46">
              <a:extLst>
                <a:ext uri="{FF2B5EF4-FFF2-40B4-BE49-F238E27FC236}">
                  <a16:creationId xmlns:a16="http://schemas.microsoft.com/office/drawing/2014/main" id="{50BCC094-ABE7-BB78-6A4F-7B3B3C09C67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006;p46">
              <a:extLst>
                <a:ext uri="{FF2B5EF4-FFF2-40B4-BE49-F238E27FC236}">
                  <a16:creationId xmlns:a16="http://schemas.microsoft.com/office/drawing/2014/main" id="{2B8D247F-F473-B114-97EA-E413973FFEA5}"/>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007;p46">
              <a:extLst>
                <a:ext uri="{FF2B5EF4-FFF2-40B4-BE49-F238E27FC236}">
                  <a16:creationId xmlns:a16="http://schemas.microsoft.com/office/drawing/2014/main" id="{05DDAB94-8182-EEE9-1E84-7E2CF9E00A1C}"/>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008;p46">
              <a:extLst>
                <a:ext uri="{FF2B5EF4-FFF2-40B4-BE49-F238E27FC236}">
                  <a16:creationId xmlns:a16="http://schemas.microsoft.com/office/drawing/2014/main" id="{3E8442CE-29EC-FF86-27B7-2EBA83B05D6A}"/>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4002;p46">
            <a:extLst>
              <a:ext uri="{FF2B5EF4-FFF2-40B4-BE49-F238E27FC236}">
                <a16:creationId xmlns:a16="http://schemas.microsoft.com/office/drawing/2014/main" id="{9799C342-3F4F-99EE-ACA7-711B0E7D3ECE}"/>
              </a:ext>
            </a:extLst>
          </p:cNvPr>
          <p:cNvGrpSpPr/>
          <p:nvPr/>
        </p:nvGrpSpPr>
        <p:grpSpPr>
          <a:xfrm rot="1404115">
            <a:off x="8542064" y="1100971"/>
            <a:ext cx="221192" cy="336112"/>
            <a:chOff x="1686600" y="240075"/>
            <a:chExt cx="1949400" cy="2962200"/>
          </a:xfrm>
        </p:grpSpPr>
        <p:sp>
          <p:nvSpPr>
            <p:cNvPr id="207" name="Google Shape;4003;p46">
              <a:extLst>
                <a:ext uri="{FF2B5EF4-FFF2-40B4-BE49-F238E27FC236}">
                  <a16:creationId xmlns:a16="http://schemas.microsoft.com/office/drawing/2014/main" id="{58E5CBD3-BE95-015F-8408-D9CCF7A2DC76}"/>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004;p46">
              <a:extLst>
                <a:ext uri="{FF2B5EF4-FFF2-40B4-BE49-F238E27FC236}">
                  <a16:creationId xmlns:a16="http://schemas.microsoft.com/office/drawing/2014/main" id="{ED54C81E-E2FB-CF8D-ED8F-ECC573FC2F5B}"/>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005;p46">
              <a:extLst>
                <a:ext uri="{FF2B5EF4-FFF2-40B4-BE49-F238E27FC236}">
                  <a16:creationId xmlns:a16="http://schemas.microsoft.com/office/drawing/2014/main" id="{D50FF494-E7AC-39DE-C158-D998DA4918A3}"/>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006;p46">
              <a:extLst>
                <a:ext uri="{FF2B5EF4-FFF2-40B4-BE49-F238E27FC236}">
                  <a16:creationId xmlns:a16="http://schemas.microsoft.com/office/drawing/2014/main" id="{59F83490-F6F5-CC00-3B14-3A45DCE83796}"/>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007;p46">
              <a:extLst>
                <a:ext uri="{FF2B5EF4-FFF2-40B4-BE49-F238E27FC236}">
                  <a16:creationId xmlns:a16="http://schemas.microsoft.com/office/drawing/2014/main" id="{B138EEC3-53A5-D047-F324-C1E55BB612AE}"/>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008;p46">
              <a:extLst>
                <a:ext uri="{FF2B5EF4-FFF2-40B4-BE49-F238E27FC236}">
                  <a16:creationId xmlns:a16="http://schemas.microsoft.com/office/drawing/2014/main" id="{5656700E-3EA6-0C6E-A39B-1D2E7FE47510}"/>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oogle Shape;4002;p46">
            <a:extLst>
              <a:ext uri="{FF2B5EF4-FFF2-40B4-BE49-F238E27FC236}">
                <a16:creationId xmlns:a16="http://schemas.microsoft.com/office/drawing/2014/main" id="{C267F51A-9A29-F5D3-755F-9A24DC554E9E}"/>
              </a:ext>
            </a:extLst>
          </p:cNvPr>
          <p:cNvGrpSpPr/>
          <p:nvPr/>
        </p:nvGrpSpPr>
        <p:grpSpPr>
          <a:xfrm rot="1404115">
            <a:off x="3505143" y="1360460"/>
            <a:ext cx="221192" cy="336112"/>
            <a:chOff x="1686600" y="240075"/>
            <a:chExt cx="1949400" cy="2962200"/>
          </a:xfrm>
        </p:grpSpPr>
        <p:sp>
          <p:nvSpPr>
            <p:cNvPr id="214" name="Google Shape;4003;p46">
              <a:extLst>
                <a:ext uri="{FF2B5EF4-FFF2-40B4-BE49-F238E27FC236}">
                  <a16:creationId xmlns:a16="http://schemas.microsoft.com/office/drawing/2014/main" id="{3A329E9D-9372-E5B7-DE0A-D9D5DB39316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004;p46">
              <a:extLst>
                <a:ext uri="{FF2B5EF4-FFF2-40B4-BE49-F238E27FC236}">
                  <a16:creationId xmlns:a16="http://schemas.microsoft.com/office/drawing/2014/main" id="{609FC5DB-AA79-08A3-2ACD-93AC2247820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005;p46">
              <a:extLst>
                <a:ext uri="{FF2B5EF4-FFF2-40B4-BE49-F238E27FC236}">
                  <a16:creationId xmlns:a16="http://schemas.microsoft.com/office/drawing/2014/main" id="{A5B60909-1D9E-C91E-643C-570B5547F62C}"/>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006;p46">
              <a:extLst>
                <a:ext uri="{FF2B5EF4-FFF2-40B4-BE49-F238E27FC236}">
                  <a16:creationId xmlns:a16="http://schemas.microsoft.com/office/drawing/2014/main" id="{2E320ACB-F5AA-8220-3ABF-A9D8CB3E8321}"/>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007;p46">
              <a:extLst>
                <a:ext uri="{FF2B5EF4-FFF2-40B4-BE49-F238E27FC236}">
                  <a16:creationId xmlns:a16="http://schemas.microsoft.com/office/drawing/2014/main" id="{8669F591-C6D0-7035-DFD2-7A483DC91D41}"/>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008;p46">
              <a:extLst>
                <a:ext uri="{FF2B5EF4-FFF2-40B4-BE49-F238E27FC236}">
                  <a16:creationId xmlns:a16="http://schemas.microsoft.com/office/drawing/2014/main" id="{B0AE9E7E-04EE-D93F-0421-0AE323A39936}"/>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oogle Shape;4002;p46">
            <a:extLst>
              <a:ext uri="{FF2B5EF4-FFF2-40B4-BE49-F238E27FC236}">
                <a16:creationId xmlns:a16="http://schemas.microsoft.com/office/drawing/2014/main" id="{28BBFF16-BC18-A01A-777C-B02F376FB488}"/>
              </a:ext>
            </a:extLst>
          </p:cNvPr>
          <p:cNvGrpSpPr/>
          <p:nvPr/>
        </p:nvGrpSpPr>
        <p:grpSpPr>
          <a:xfrm rot="1404115">
            <a:off x="3560316" y="1903864"/>
            <a:ext cx="221192" cy="336112"/>
            <a:chOff x="1686600" y="240075"/>
            <a:chExt cx="1949400" cy="2962200"/>
          </a:xfrm>
        </p:grpSpPr>
        <p:sp>
          <p:nvSpPr>
            <p:cNvPr id="221" name="Google Shape;4003;p46">
              <a:extLst>
                <a:ext uri="{FF2B5EF4-FFF2-40B4-BE49-F238E27FC236}">
                  <a16:creationId xmlns:a16="http://schemas.microsoft.com/office/drawing/2014/main" id="{A6085E81-9119-C51D-12BC-022CBC9D990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004;p46">
              <a:extLst>
                <a:ext uri="{FF2B5EF4-FFF2-40B4-BE49-F238E27FC236}">
                  <a16:creationId xmlns:a16="http://schemas.microsoft.com/office/drawing/2014/main" id="{842D69CB-D4E7-E28C-E2C1-085D87D3874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005;p46">
              <a:extLst>
                <a:ext uri="{FF2B5EF4-FFF2-40B4-BE49-F238E27FC236}">
                  <a16:creationId xmlns:a16="http://schemas.microsoft.com/office/drawing/2014/main" id="{52DBF6BB-F8E8-D976-448C-11424AA48E4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006;p46">
              <a:extLst>
                <a:ext uri="{FF2B5EF4-FFF2-40B4-BE49-F238E27FC236}">
                  <a16:creationId xmlns:a16="http://schemas.microsoft.com/office/drawing/2014/main" id="{AC129BE3-A842-DC08-78B4-CD8DF456BDCF}"/>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007;p46">
              <a:extLst>
                <a:ext uri="{FF2B5EF4-FFF2-40B4-BE49-F238E27FC236}">
                  <a16:creationId xmlns:a16="http://schemas.microsoft.com/office/drawing/2014/main" id="{386299F8-B667-C9BE-CDA1-BF3E4F457837}"/>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008;p46">
              <a:extLst>
                <a:ext uri="{FF2B5EF4-FFF2-40B4-BE49-F238E27FC236}">
                  <a16:creationId xmlns:a16="http://schemas.microsoft.com/office/drawing/2014/main" id="{3698E87D-4412-EA4C-43AB-8AA0632D71DC}"/>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oogle Shape;4002;p46">
            <a:extLst>
              <a:ext uri="{FF2B5EF4-FFF2-40B4-BE49-F238E27FC236}">
                <a16:creationId xmlns:a16="http://schemas.microsoft.com/office/drawing/2014/main" id="{4B7DC2D6-C082-948B-A9B6-26C5AC5FF358}"/>
              </a:ext>
            </a:extLst>
          </p:cNvPr>
          <p:cNvGrpSpPr/>
          <p:nvPr/>
        </p:nvGrpSpPr>
        <p:grpSpPr>
          <a:xfrm rot="1404115">
            <a:off x="3153535" y="1847512"/>
            <a:ext cx="221192" cy="336112"/>
            <a:chOff x="1686600" y="240075"/>
            <a:chExt cx="1949400" cy="2962200"/>
          </a:xfrm>
        </p:grpSpPr>
        <p:sp>
          <p:nvSpPr>
            <p:cNvPr id="228" name="Google Shape;4003;p46">
              <a:extLst>
                <a:ext uri="{FF2B5EF4-FFF2-40B4-BE49-F238E27FC236}">
                  <a16:creationId xmlns:a16="http://schemas.microsoft.com/office/drawing/2014/main" id="{6DB2F8BE-FF44-9EFD-889C-AD7D668BF7F1}"/>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004;p46">
              <a:extLst>
                <a:ext uri="{FF2B5EF4-FFF2-40B4-BE49-F238E27FC236}">
                  <a16:creationId xmlns:a16="http://schemas.microsoft.com/office/drawing/2014/main" id="{22E6C24A-CBEF-A682-C25D-BE2F244605B2}"/>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005;p46">
              <a:extLst>
                <a:ext uri="{FF2B5EF4-FFF2-40B4-BE49-F238E27FC236}">
                  <a16:creationId xmlns:a16="http://schemas.microsoft.com/office/drawing/2014/main" id="{873563B0-6520-CD1A-8E40-4DAF3E8DA6AA}"/>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006;p46">
              <a:extLst>
                <a:ext uri="{FF2B5EF4-FFF2-40B4-BE49-F238E27FC236}">
                  <a16:creationId xmlns:a16="http://schemas.microsoft.com/office/drawing/2014/main" id="{63C190AA-B1AF-ADD9-0C22-77A87867E0E3}"/>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007;p46">
              <a:extLst>
                <a:ext uri="{FF2B5EF4-FFF2-40B4-BE49-F238E27FC236}">
                  <a16:creationId xmlns:a16="http://schemas.microsoft.com/office/drawing/2014/main" id="{5A4BA8D1-4B9B-4CC4-F16B-CB28D77337B3}"/>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008;p46">
              <a:extLst>
                <a:ext uri="{FF2B5EF4-FFF2-40B4-BE49-F238E27FC236}">
                  <a16:creationId xmlns:a16="http://schemas.microsoft.com/office/drawing/2014/main" id="{779FE84F-38B6-1622-43EE-825970035CE7}"/>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oogle Shape;4009;p46">
            <a:extLst>
              <a:ext uri="{FF2B5EF4-FFF2-40B4-BE49-F238E27FC236}">
                <a16:creationId xmlns:a16="http://schemas.microsoft.com/office/drawing/2014/main" id="{95587A99-7FB2-B6DF-59C3-CE56FEB0F605}"/>
              </a:ext>
            </a:extLst>
          </p:cNvPr>
          <p:cNvGrpSpPr/>
          <p:nvPr/>
        </p:nvGrpSpPr>
        <p:grpSpPr>
          <a:xfrm>
            <a:off x="8848187" y="3886091"/>
            <a:ext cx="437440" cy="396308"/>
            <a:chOff x="499313" y="2562565"/>
            <a:chExt cx="407048" cy="368818"/>
          </a:xfrm>
        </p:grpSpPr>
        <p:grpSp>
          <p:nvGrpSpPr>
            <p:cNvPr id="235" name="Google Shape;4010;p46">
              <a:extLst>
                <a:ext uri="{FF2B5EF4-FFF2-40B4-BE49-F238E27FC236}">
                  <a16:creationId xmlns:a16="http://schemas.microsoft.com/office/drawing/2014/main" id="{9496991E-A9D9-5BBF-44C7-51DD7DDBF65D}"/>
                </a:ext>
              </a:extLst>
            </p:cNvPr>
            <p:cNvGrpSpPr/>
            <p:nvPr/>
          </p:nvGrpSpPr>
          <p:grpSpPr>
            <a:xfrm>
              <a:off x="499313" y="2622582"/>
              <a:ext cx="201846" cy="198489"/>
              <a:chOff x="173263" y="2126932"/>
              <a:chExt cx="201846" cy="198489"/>
            </a:xfrm>
          </p:grpSpPr>
          <p:sp>
            <p:nvSpPr>
              <p:cNvPr id="244" name="Google Shape;4011;p46">
                <a:extLst>
                  <a:ext uri="{FF2B5EF4-FFF2-40B4-BE49-F238E27FC236}">
                    <a16:creationId xmlns:a16="http://schemas.microsoft.com/office/drawing/2014/main" id="{41786A7C-100B-FAAB-0455-9CEFBFAFF83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012;p46">
                <a:extLst>
                  <a:ext uri="{FF2B5EF4-FFF2-40B4-BE49-F238E27FC236}">
                    <a16:creationId xmlns:a16="http://schemas.microsoft.com/office/drawing/2014/main" id="{4004C244-02AC-014E-771A-7F9C2429FE6D}"/>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013;p46">
                <a:extLst>
                  <a:ext uri="{FF2B5EF4-FFF2-40B4-BE49-F238E27FC236}">
                    <a16:creationId xmlns:a16="http://schemas.microsoft.com/office/drawing/2014/main" id="{E50250E3-9D56-9EF5-21B2-F9C49905CCBC}"/>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014;p46">
              <a:extLst>
                <a:ext uri="{FF2B5EF4-FFF2-40B4-BE49-F238E27FC236}">
                  <a16:creationId xmlns:a16="http://schemas.microsoft.com/office/drawing/2014/main" id="{856000F5-D918-A522-189B-1A2E381C6DB4}"/>
                </a:ext>
              </a:extLst>
            </p:cNvPr>
            <p:cNvGrpSpPr/>
            <p:nvPr/>
          </p:nvGrpSpPr>
          <p:grpSpPr>
            <a:xfrm rot="-4926828">
              <a:off x="780654" y="2569811"/>
              <a:ext cx="117855" cy="118508"/>
              <a:chOff x="36624" y="2327657"/>
              <a:chExt cx="117860" cy="118513"/>
            </a:xfrm>
          </p:grpSpPr>
          <p:sp>
            <p:nvSpPr>
              <p:cNvPr id="241" name="Google Shape;4015;p46">
                <a:extLst>
                  <a:ext uri="{FF2B5EF4-FFF2-40B4-BE49-F238E27FC236}">
                    <a16:creationId xmlns:a16="http://schemas.microsoft.com/office/drawing/2014/main" id="{AB675202-E6F0-4123-4E22-3B47B88F8A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016;p46">
                <a:extLst>
                  <a:ext uri="{FF2B5EF4-FFF2-40B4-BE49-F238E27FC236}">
                    <a16:creationId xmlns:a16="http://schemas.microsoft.com/office/drawing/2014/main" id="{DEB69F03-4AAE-869A-046C-A6D327DAE12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017;p46">
                <a:extLst>
                  <a:ext uri="{FF2B5EF4-FFF2-40B4-BE49-F238E27FC236}">
                    <a16:creationId xmlns:a16="http://schemas.microsoft.com/office/drawing/2014/main" id="{20A424BE-E7B6-8CC3-5235-C96F20CC552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oogle Shape;4018;p46">
              <a:extLst>
                <a:ext uri="{FF2B5EF4-FFF2-40B4-BE49-F238E27FC236}">
                  <a16:creationId xmlns:a16="http://schemas.microsoft.com/office/drawing/2014/main" id="{63BF7A97-1ED4-7D45-051F-002BDCC1F630}"/>
                </a:ext>
              </a:extLst>
            </p:cNvPr>
            <p:cNvGrpSpPr/>
            <p:nvPr/>
          </p:nvGrpSpPr>
          <p:grpSpPr>
            <a:xfrm>
              <a:off x="780824" y="2812870"/>
              <a:ext cx="117860" cy="118513"/>
              <a:chOff x="36624" y="2327657"/>
              <a:chExt cx="117860" cy="118513"/>
            </a:xfrm>
          </p:grpSpPr>
          <p:sp>
            <p:nvSpPr>
              <p:cNvPr id="238" name="Google Shape;4019;p46">
                <a:extLst>
                  <a:ext uri="{FF2B5EF4-FFF2-40B4-BE49-F238E27FC236}">
                    <a16:creationId xmlns:a16="http://schemas.microsoft.com/office/drawing/2014/main" id="{F0252362-9512-1F38-B0D5-881DEE308286}"/>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020;p46">
                <a:extLst>
                  <a:ext uri="{FF2B5EF4-FFF2-40B4-BE49-F238E27FC236}">
                    <a16:creationId xmlns:a16="http://schemas.microsoft.com/office/drawing/2014/main" id="{EE369420-CBCF-C845-FDF3-8E16D4B20B00}"/>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021;p46">
                <a:extLst>
                  <a:ext uri="{FF2B5EF4-FFF2-40B4-BE49-F238E27FC236}">
                    <a16:creationId xmlns:a16="http://schemas.microsoft.com/office/drawing/2014/main" id="{6B210F0B-1B36-EEEF-1073-EE92A72247D3}"/>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47" name="Google Shape;3827;p46">
            <a:extLst>
              <a:ext uri="{FF2B5EF4-FFF2-40B4-BE49-F238E27FC236}">
                <a16:creationId xmlns:a16="http://schemas.microsoft.com/office/drawing/2014/main" id="{8F15CE5C-0AC4-9921-F5BE-4F16A2553FE8}"/>
              </a:ext>
            </a:extLst>
          </p:cNvPr>
          <p:cNvSpPr txBox="1">
            <a:spLocks/>
          </p:cNvSpPr>
          <p:nvPr/>
        </p:nvSpPr>
        <p:spPr>
          <a:xfrm>
            <a:off x="1541089" y="3053075"/>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335A6D"/>
              </a:buClr>
              <a:buSzPts val="5200"/>
              <a:buFont typeface="Cute Font"/>
              <a:buNone/>
              <a:tabLst/>
              <a:defRPr/>
            </a:pP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KHÁM PHÁ ĐẠI DƯƠNG </a:t>
            </a:r>
          </a:p>
        </p:txBody>
      </p:sp>
      <p:pic>
        <p:nvPicPr>
          <p:cNvPr id="5" name="Picture 4">
            <a:extLst>
              <a:ext uri="{FF2B5EF4-FFF2-40B4-BE49-F238E27FC236}">
                <a16:creationId xmlns:a16="http://schemas.microsoft.com/office/drawing/2014/main" id="{792C0E2A-BAE3-3051-964C-B47B1A5CDCB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3811366" y="2855888"/>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200" dirty="0">
                <a:ln w="0"/>
                <a:solidFill>
                  <a:schemeClr val="tx2">
                    <a:lumMod val="10000"/>
                  </a:schemeClr>
                </a:solidFill>
                <a:effectLst>
                  <a:outerShdw blurRad="38100" dist="19050" dir="2700000" algn="tl" rotWithShape="0">
                    <a:schemeClr val="dk1">
                      <a:alpha val="40000"/>
                    </a:schemeClr>
                  </a:outerShdw>
                </a:effectLst>
                <a:latin typeface="Cambria" panose="02040503050406030204" pitchFamily="18" charset="0"/>
                <a:ea typeface="Cambria" panose="02040503050406030204" pitchFamily="18" charset="0"/>
              </a:rPr>
              <a:t>Ở dưới đại dương vô tận này có rất nhiều những con vật dễ thương, hãy cùng nhau dạo quanh một vòng thử có những người bạn nào sẽ chào đón chúng ta nhé !</a:t>
            </a:r>
            <a:endParaRPr sz="3200" dirty="0">
              <a:ln w="0"/>
              <a:solidFill>
                <a:schemeClr val="tx2">
                  <a:lumMod val="10000"/>
                </a:schemeClr>
              </a:solidFill>
              <a:effectLst>
                <a:outerShdw blurRad="38100" dist="19050" dir="2700000" algn="tl" rotWithShape="0">
                  <a:schemeClr val="dk1">
                    <a:alpha val="40000"/>
                  </a:schemeClr>
                </a:outerShdw>
              </a:effectLst>
              <a:latin typeface="Cambria" panose="02040503050406030204" pitchFamily="18" charset="0"/>
              <a:ea typeface="Cambria" panose="0204050305040603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0E8C367F-984B-6C16-DA99-41806C9EEC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864" y="-415207"/>
            <a:ext cx="5443935" cy="4198676"/>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1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88" name="Google Shape;4670;p57">
            <a:extLst>
              <a:ext uri="{FF2B5EF4-FFF2-40B4-BE49-F238E27FC236}">
                <a16:creationId xmlns:a16="http://schemas.microsoft.com/office/drawing/2014/main" id="{9C163252-1AD5-19B3-D8F0-60C987271788}"/>
              </a:ext>
            </a:extLst>
          </p:cNvPr>
          <p:cNvGrpSpPr/>
          <p:nvPr/>
        </p:nvGrpSpPr>
        <p:grpSpPr>
          <a:xfrm>
            <a:off x="7412460" y="3930813"/>
            <a:ext cx="1606265" cy="1664655"/>
            <a:chOff x="1197600" y="3221225"/>
            <a:chExt cx="1517475" cy="1851225"/>
          </a:xfrm>
        </p:grpSpPr>
        <p:sp>
          <p:nvSpPr>
            <p:cNvPr id="189" name="Google Shape;4671;p57">
              <a:extLst>
                <a:ext uri="{FF2B5EF4-FFF2-40B4-BE49-F238E27FC236}">
                  <a16:creationId xmlns:a16="http://schemas.microsoft.com/office/drawing/2014/main" id="{CC13C025-AE19-A781-C4F9-C8114C737347}"/>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672;p57">
              <a:extLst>
                <a:ext uri="{FF2B5EF4-FFF2-40B4-BE49-F238E27FC236}">
                  <a16:creationId xmlns:a16="http://schemas.microsoft.com/office/drawing/2014/main" id="{F0C43412-A78C-C597-3312-3ABE771D96FD}"/>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673;p57">
              <a:extLst>
                <a:ext uri="{FF2B5EF4-FFF2-40B4-BE49-F238E27FC236}">
                  <a16:creationId xmlns:a16="http://schemas.microsoft.com/office/drawing/2014/main" id="{94CB79FE-F56D-6B91-8D75-295CB19ABFD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674;p57">
              <a:extLst>
                <a:ext uri="{FF2B5EF4-FFF2-40B4-BE49-F238E27FC236}">
                  <a16:creationId xmlns:a16="http://schemas.microsoft.com/office/drawing/2014/main" id="{FE202B2B-953D-C0DF-792F-37CDC3BB9BD1}"/>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675;p57">
              <a:extLst>
                <a:ext uri="{FF2B5EF4-FFF2-40B4-BE49-F238E27FC236}">
                  <a16:creationId xmlns:a16="http://schemas.microsoft.com/office/drawing/2014/main" id="{35F74A97-3311-8A16-46CF-C5DE0AF60B2E}"/>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676;p57">
              <a:extLst>
                <a:ext uri="{FF2B5EF4-FFF2-40B4-BE49-F238E27FC236}">
                  <a16:creationId xmlns:a16="http://schemas.microsoft.com/office/drawing/2014/main" id="{2001A880-DA0A-A474-0F4A-48353FEA6208}"/>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677;p57">
              <a:extLst>
                <a:ext uri="{FF2B5EF4-FFF2-40B4-BE49-F238E27FC236}">
                  <a16:creationId xmlns:a16="http://schemas.microsoft.com/office/drawing/2014/main" id="{614DBD89-C048-3BAF-761F-307EE7BBCF9B}"/>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678;p57">
              <a:extLst>
                <a:ext uri="{FF2B5EF4-FFF2-40B4-BE49-F238E27FC236}">
                  <a16:creationId xmlns:a16="http://schemas.microsoft.com/office/drawing/2014/main" id="{4215410A-4242-724E-E3CF-1B9C901AF18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679;p57">
              <a:extLst>
                <a:ext uri="{FF2B5EF4-FFF2-40B4-BE49-F238E27FC236}">
                  <a16:creationId xmlns:a16="http://schemas.microsoft.com/office/drawing/2014/main" id="{74D7BAE7-B513-EDAA-691B-33880764EB62}"/>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680;p57">
              <a:extLst>
                <a:ext uri="{FF2B5EF4-FFF2-40B4-BE49-F238E27FC236}">
                  <a16:creationId xmlns:a16="http://schemas.microsoft.com/office/drawing/2014/main" id="{B26C5DFA-034E-B83D-BFD0-FFB53FEF96DE}"/>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681;p57">
              <a:extLst>
                <a:ext uri="{FF2B5EF4-FFF2-40B4-BE49-F238E27FC236}">
                  <a16:creationId xmlns:a16="http://schemas.microsoft.com/office/drawing/2014/main" id="{EBADFA8C-BB89-A970-2C22-ADC51905B366}"/>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682;p57">
              <a:extLst>
                <a:ext uri="{FF2B5EF4-FFF2-40B4-BE49-F238E27FC236}">
                  <a16:creationId xmlns:a16="http://schemas.microsoft.com/office/drawing/2014/main" id="{01A80B3A-6E66-4151-CC8B-116562D29DB1}"/>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683;p57">
              <a:extLst>
                <a:ext uri="{FF2B5EF4-FFF2-40B4-BE49-F238E27FC236}">
                  <a16:creationId xmlns:a16="http://schemas.microsoft.com/office/drawing/2014/main" id="{880D2900-53B4-5561-8851-5AA3B80AAA0F}"/>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684;p57">
              <a:extLst>
                <a:ext uri="{FF2B5EF4-FFF2-40B4-BE49-F238E27FC236}">
                  <a16:creationId xmlns:a16="http://schemas.microsoft.com/office/drawing/2014/main" id="{1DD031CC-7523-11FD-0A14-FE83FDC83379}"/>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685;p57">
              <a:extLst>
                <a:ext uri="{FF2B5EF4-FFF2-40B4-BE49-F238E27FC236}">
                  <a16:creationId xmlns:a16="http://schemas.microsoft.com/office/drawing/2014/main" id="{13F28DB6-989C-0A19-FA4F-A18D48CBA588}"/>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686;p57">
              <a:extLst>
                <a:ext uri="{FF2B5EF4-FFF2-40B4-BE49-F238E27FC236}">
                  <a16:creationId xmlns:a16="http://schemas.microsoft.com/office/drawing/2014/main" id="{F41A99F3-90DE-95E5-B557-C5D4A6E1EAC1}"/>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687;p57">
              <a:extLst>
                <a:ext uri="{FF2B5EF4-FFF2-40B4-BE49-F238E27FC236}">
                  <a16:creationId xmlns:a16="http://schemas.microsoft.com/office/drawing/2014/main" id="{EE4BE727-7126-BC0A-9334-EEB0001E96DC}"/>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688;p57">
              <a:extLst>
                <a:ext uri="{FF2B5EF4-FFF2-40B4-BE49-F238E27FC236}">
                  <a16:creationId xmlns:a16="http://schemas.microsoft.com/office/drawing/2014/main" id="{DE5B1CBE-493F-AD92-3380-886F13939E7E}"/>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689;p57">
              <a:extLst>
                <a:ext uri="{FF2B5EF4-FFF2-40B4-BE49-F238E27FC236}">
                  <a16:creationId xmlns:a16="http://schemas.microsoft.com/office/drawing/2014/main" id="{1B12A23B-18B9-CD5D-DFD6-140EB5EAC6F7}"/>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690;p57">
              <a:extLst>
                <a:ext uri="{FF2B5EF4-FFF2-40B4-BE49-F238E27FC236}">
                  <a16:creationId xmlns:a16="http://schemas.microsoft.com/office/drawing/2014/main" id="{AB78A415-2763-8635-5CDD-0900937B23E0}"/>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691;p57">
              <a:extLst>
                <a:ext uri="{FF2B5EF4-FFF2-40B4-BE49-F238E27FC236}">
                  <a16:creationId xmlns:a16="http://schemas.microsoft.com/office/drawing/2014/main" id="{0E7A5A6F-DEB9-721B-0007-95682DD099D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692;p57">
              <a:extLst>
                <a:ext uri="{FF2B5EF4-FFF2-40B4-BE49-F238E27FC236}">
                  <a16:creationId xmlns:a16="http://schemas.microsoft.com/office/drawing/2014/main" id="{DBB16939-7390-7D5A-B0D1-2468B96F53F4}"/>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693;p57">
              <a:extLst>
                <a:ext uri="{FF2B5EF4-FFF2-40B4-BE49-F238E27FC236}">
                  <a16:creationId xmlns:a16="http://schemas.microsoft.com/office/drawing/2014/main" id="{46F2C92E-6226-676F-6298-15B806CF9BD8}"/>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694;p57">
              <a:extLst>
                <a:ext uri="{FF2B5EF4-FFF2-40B4-BE49-F238E27FC236}">
                  <a16:creationId xmlns:a16="http://schemas.microsoft.com/office/drawing/2014/main" id="{06BDA303-ABE6-F98F-AB34-325D436A59E0}"/>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695;p57">
              <a:extLst>
                <a:ext uri="{FF2B5EF4-FFF2-40B4-BE49-F238E27FC236}">
                  <a16:creationId xmlns:a16="http://schemas.microsoft.com/office/drawing/2014/main" id="{9D984B2C-BBDE-3705-9537-EB2ACFABAFE1}"/>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696;p57">
              <a:extLst>
                <a:ext uri="{FF2B5EF4-FFF2-40B4-BE49-F238E27FC236}">
                  <a16:creationId xmlns:a16="http://schemas.microsoft.com/office/drawing/2014/main" id="{6C8ED7E8-5878-EAF6-CB7F-3D958170C33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697;p57">
              <a:extLst>
                <a:ext uri="{FF2B5EF4-FFF2-40B4-BE49-F238E27FC236}">
                  <a16:creationId xmlns:a16="http://schemas.microsoft.com/office/drawing/2014/main" id="{A54A75D6-F0D4-953D-8C79-CA5A1BED888C}"/>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698;p57">
              <a:extLst>
                <a:ext uri="{FF2B5EF4-FFF2-40B4-BE49-F238E27FC236}">
                  <a16:creationId xmlns:a16="http://schemas.microsoft.com/office/drawing/2014/main" id="{B0B63FAA-3CB3-D1B9-D459-A047F57EAFEF}"/>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699;p57">
              <a:extLst>
                <a:ext uri="{FF2B5EF4-FFF2-40B4-BE49-F238E27FC236}">
                  <a16:creationId xmlns:a16="http://schemas.microsoft.com/office/drawing/2014/main" id="{14BB4E65-C0BA-BDD8-A92E-863380E9938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700;p57">
              <a:extLst>
                <a:ext uri="{FF2B5EF4-FFF2-40B4-BE49-F238E27FC236}">
                  <a16:creationId xmlns:a16="http://schemas.microsoft.com/office/drawing/2014/main" id="{55A8D912-3A45-985E-67BF-1C495E8C351C}"/>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701;p57">
              <a:extLst>
                <a:ext uri="{FF2B5EF4-FFF2-40B4-BE49-F238E27FC236}">
                  <a16:creationId xmlns:a16="http://schemas.microsoft.com/office/drawing/2014/main" id="{7182F1B1-0E12-C79F-FF4A-544E4273A93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702;p57">
              <a:extLst>
                <a:ext uri="{FF2B5EF4-FFF2-40B4-BE49-F238E27FC236}">
                  <a16:creationId xmlns:a16="http://schemas.microsoft.com/office/drawing/2014/main" id="{F21DAA58-BACC-02B6-43C7-809AD6733D4B}"/>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703;p57">
              <a:extLst>
                <a:ext uri="{FF2B5EF4-FFF2-40B4-BE49-F238E27FC236}">
                  <a16:creationId xmlns:a16="http://schemas.microsoft.com/office/drawing/2014/main" id="{F3411712-3B2D-547F-1E7E-E7C6AF28711F}"/>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704;p57">
              <a:extLst>
                <a:ext uri="{FF2B5EF4-FFF2-40B4-BE49-F238E27FC236}">
                  <a16:creationId xmlns:a16="http://schemas.microsoft.com/office/drawing/2014/main" id="{E19A3924-8C01-5251-D06A-EB92C4BD03D7}"/>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705;p57">
              <a:extLst>
                <a:ext uri="{FF2B5EF4-FFF2-40B4-BE49-F238E27FC236}">
                  <a16:creationId xmlns:a16="http://schemas.microsoft.com/office/drawing/2014/main" id="{F9F0603A-3476-4BCC-3A75-366A5A8DE615}"/>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706;p57">
              <a:extLst>
                <a:ext uri="{FF2B5EF4-FFF2-40B4-BE49-F238E27FC236}">
                  <a16:creationId xmlns:a16="http://schemas.microsoft.com/office/drawing/2014/main" id="{1588A47C-3F85-8141-B6CE-6392A8F659AC}"/>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707;p57">
              <a:extLst>
                <a:ext uri="{FF2B5EF4-FFF2-40B4-BE49-F238E27FC236}">
                  <a16:creationId xmlns:a16="http://schemas.microsoft.com/office/drawing/2014/main" id="{E8D3BC5A-01DD-DA79-3015-F183881409A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708;p57">
              <a:extLst>
                <a:ext uri="{FF2B5EF4-FFF2-40B4-BE49-F238E27FC236}">
                  <a16:creationId xmlns:a16="http://schemas.microsoft.com/office/drawing/2014/main" id="{DED887FF-0957-F0EE-66C4-7E10F401D411}"/>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709;p57">
              <a:extLst>
                <a:ext uri="{FF2B5EF4-FFF2-40B4-BE49-F238E27FC236}">
                  <a16:creationId xmlns:a16="http://schemas.microsoft.com/office/drawing/2014/main" id="{6E108E42-81D1-44C0-274C-4971DDBF897E}"/>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710;p57">
              <a:extLst>
                <a:ext uri="{FF2B5EF4-FFF2-40B4-BE49-F238E27FC236}">
                  <a16:creationId xmlns:a16="http://schemas.microsoft.com/office/drawing/2014/main" id="{C9BA3B91-DD79-2D41-2D90-DCCBFE9E5C10}"/>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711;p57">
              <a:extLst>
                <a:ext uri="{FF2B5EF4-FFF2-40B4-BE49-F238E27FC236}">
                  <a16:creationId xmlns:a16="http://schemas.microsoft.com/office/drawing/2014/main" id="{74B49F16-E999-368F-F7AD-A1E311A79481}"/>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712;p57">
              <a:extLst>
                <a:ext uri="{FF2B5EF4-FFF2-40B4-BE49-F238E27FC236}">
                  <a16:creationId xmlns:a16="http://schemas.microsoft.com/office/drawing/2014/main" id="{68E168FF-14B0-37E0-F329-5364C13C83E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713;p57">
              <a:extLst>
                <a:ext uri="{FF2B5EF4-FFF2-40B4-BE49-F238E27FC236}">
                  <a16:creationId xmlns:a16="http://schemas.microsoft.com/office/drawing/2014/main" id="{5A506E8A-0FB9-1B24-31CB-36BA74B6CA6D}"/>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714;p57">
              <a:extLst>
                <a:ext uri="{FF2B5EF4-FFF2-40B4-BE49-F238E27FC236}">
                  <a16:creationId xmlns:a16="http://schemas.microsoft.com/office/drawing/2014/main" id="{2925306C-1253-A286-4A6F-75E42960809D}"/>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715;p57">
              <a:extLst>
                <a:ext uri="{FF2B5EF4-FFF2-40B4-BE49-F238E27FC236}">
                  <a16:creationId xmlns:a16="http://schemas.microsoft.com/office/drawing/2014/main" id="{B8C613E9-8AEB-87F7-67E5-66A81C7880B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716;p57">
              <a:extLst>
                <a:ext uri="{FF2B5EF4-FFF2-40B4-BE49-F238E27FC236}">
                  <a16:creationId xmlns:a16="http://schemas.microsoft.com/office/drawing/2014/main" id="{15258881-A09E-56FB-9469-A206DC17E9B5}"/>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717;p57">
              <a:extLst>
                <a:ext uri="{FF2B5EF4-FFF2-40B4-BE49-F238E27FC236}">
                  <a16:creationId xmlns:a16="http://schemas.microsoft.com/office/drawing/2014/main" id="{3AC180C1-37A0-A3B2-A21B-CB5E9FE602BA}"/>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718;p57">
              <a:extLst>
                <a:ext uri="{FF2B5EF4-FFF2-40B4-BE49-F238E27FC236}">
                  <a16:creationId xmlns:a16="http://schemas.microsoft.com/office/drawing/2014/main" id="{4C9C7EBA-68E4-30ED-F1C5-D1DDD3155C38}"/>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719;p57">
              <a:extLst>
                <a:ext uri="{FF2B5EF4-FFF2-40B4-BE49-F238E27FC236}">
                  <a16:creationId xmlns:a16="http://schemas.microsoft.com/office/drawing/2014/main" id="{F3C07381-4C90-24FB-F27A-9487497117CE}"/>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720;p57">
              <a:extLst>
                <a:ext uri="{FF2B5EF4-FFF2-40B4-BE49-F238E27FC236}">
                  <a16:creationId xmlns:a16="http://schemas.microsoft.com/office/drawing/2014/main" id="{8838966B-EA75-2378-6830-19841C3EA2AD}"/>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721;p57">
              <a:extLst>
                <a:ext uri="{FF2B5EF4-FFF2-40B4-BE49-F238E27FC236}">
                  <a16:creationId xmlns:a16="http://schemas.microsoft.com/office/drawing/2014/main" id="{0EF15BF6-2E20-0698-4C30-953AB0B4F1B4}"/>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722;p57">
              <a:extLst>
                <a:ext uri="{FF2B5EF4-FFF2-40B4-BE49-F238E27FC236}">
                  <a16:creationId xmlns:a16="http://schemas.microsoft.com/office/drawing/2014/main" id="{09FFDBFD-7431-AC50-3400-385C4E46601F}"/>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723;p57">
              <a:extLst>
                <a:ext uri="{FF2B5EF4-FFF2-40B4-BE49-F238E27FC236}">
                  <a16:creationId xmlns:a16="http://schemas.microsoft.com/office/drawing/2014/main" id="{406E170C-CA5B-ABBD-F656-0173FCBA328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724;p57">
              <a:extLst>
                <a:ext uri="{FF2B5EF4-FFF2-40B4-BE49-F238E27FC236}">
                  <a16:creationId xmlns:a16="http://schemas.microsoft.com/office/drawing/2014/main" id="{2E2A2DB7-0804-3E6D-4F5D-F74EA6328B3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725;p57">
              <a:extLst>
                <a:ext uri="{FF2B5EF4-FFF2-40B4-BE49-F238E27FC236}">
                  <a16:creationId xmlns:a16="http://schemas.microsoft.com/office/drawing/2014/main" id="{5773E337-3E07-A341-7DA2-9684C184903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726;p57">
              <a:extLst>
                <a:ext uri="{FF2B5EF4-FFF2-40B4-BE49-F238E27FC236}">
                  <a16:creationId xmlns:a16="http://schemas.microsoft.com/office/drawing/2014/main" id="{975334F8-BCE6-0BF5-8333-7844B012091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727;p57">
              <a:extLst>
                <a:ext uri="{FF2B5EF4-FFF2-40B4-BE49-F238E27FC236}">
                  <a16:creationId xmlns:a16="http://schemas.microsoft.com/office/drawing/2014/main" id="{625C4DEA-E111-C890-74B7-D2044E620FE0}"/>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728;p57">
              <a:extLst>
                <a:ext uri="{FF2B5EF4-FFF2-40B4-BE49-F238E27FC236}">
                  <a16:creationId xmlns:a16="http://schemas.microsoft.com/office/drawing/2014/main" id="{84840114-8814-4069-1C82-F9BC465887C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729;p57">
              <a:extLst>
                <a:ext uri="{FF2B5EF4-FFF2-40B4-BE49-F238E27FC236}">
                  <a16:creationId xmlns:a16="http://schemas.microsoft.com/office/drawing/2014/main" id="{B48442B5-0982-BBCD-F2ED-4325874D79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730;p57">
              <a:extLst>
                <a:ext uri="{FF2B5EF4-FFF2-40B4-BE49-F238E27FC236}">
                  <a16:creationId xmlns:a16="http://schemas.microsoft.com/office/drawing/2014/main" id="{5D402551-A067-42BB-2348-2C4B44F2996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731;p57">
              <a:extLst>
                <a:ext uri="{FF2B5EF4-FFF2-40B4-BE49-F238E27FC236}">
                  <a16:creationId xmlns:a16="http://schemas.microsoft.com/office/drawing/2014/main" id="{183C55FB-FFE3-6415-DCE2-288DA74CBB7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732;p57">
              <a:extLst>
                <a:ext uri="{FF2B5EF4-FFF2-40B4-BE49-F238E27FC236}">
                  <a16:creationId xmlns:a16="http://schemas.microsoft.com/office/drawing/2014/main" id="{9506196E-CC93-CC28-1B46-78DE75DE9922}"/>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733;p57">
              <a:extLst>
                <a:ext uri="{FF2B5EF4-FFF2-40B4-BE49-F238E27FC236}">
                  <a16:creationId xmlns:a16="http://schemas.microsoft.com/office/drawing/2014/main" id="{7636BFAC-E9CC-14F2-9D33-82296586D0FB}"/>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734;p57">
              <a:extLst>
                <a:ext uri="{FF2B5EF4-FFF2-40B4-BE49-F238E27FC236}">
                  <a16:creationId xmlns:a16="http://schemas.microsoft.com/office/drawing/2014/main" id="{C87A9C5F-29BF-E86C-8544-B8F04E30DC1A}"/>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735;p57">
              <a:extLst>
                <a:ext uri="{FF2B5EF4-FFF2-40B4-BE49-F238E27FC236}">
                  <a16:creationId xmlns:a16="http://schemas.microsoft.com/office/drawing/2014/main" id="{E03CA859-454F-2610-92D4-7DAACE6F5F4D}"/>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736;p57">
              <a:extLst>
                <a:ext uri="{FF2B5EF4-FFF2-40B4-BE49-F238E27FC236}">
                  <a16:creationId xmlns:a16="http://schemas.microsoft.com/office/drawing/2014/main" id="{981633F2-8175-92D8-4E44-01C08EC3A86E}"/>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737;p57">
              <a:extLst>
                <a:ext uri="{FF2B5EF4-FFF2-40B4-BE49-F238E27FC236}">
                  <a16:creationId xmlns:a16="http://schemas.microsoft.com/office/drawing/2014/main" id="{F79C60C0-0173-F353-8B17-0DAB3053A06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738;p57">
              <a:extLst>
                <a:ext uri="{FF2B5EF4-FFF2-40B4-BE49-F238E27FC236}">
                  <a16:creationId xmlns:a16="http://schemas.microsoft.com/office/drawing/2014/main" id="{5D5A96E8-52B2-EBD8-E008-0702D435FFD2}"/>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739;p57">
              <a:extLst>
                <a:ext uri="{FF2B5EF4-FFF2-40B4-BE49-F238E27FC236}">
                  <a16:creationId xmlns:a16="http://schemas.microsoft.com/office/drawing/2014/main" id="{A9F01F4E-5D64-693A-4DFB-7C4123AC8CB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oogle Shape;4670;p57">
            <a:extLst>
              <a:ext uri="{FF2B5EF4-FFF2-40B4-BE49-F238E27FC236}">
                <a16:creationId xmlns:a16="http://schemas.microsoft.com/office/drawing/2014/main" id="{27743313-01F3-3DE0-8D66-3F3F6D7BAD7C}"/>
              </a:ext>
            </a:extLst>
          </p:cNvPr>
          <p:cNvGrpSpPr/>
          <p:nvPr/>
        </p:nvGrpSpPr>
        <p:grpSpPr>
          <a:xfrm>
            <a:off x="9596508" y="3834366"/>
            <a:ext cx="1606265" cy="1664655"/>
            <a:chOff x="1197600" y="3221225"/>
            <a:chExt cx="1517475" cy="1851225"/>
          </a:xfrm>
        </p:grpSpPr>
        <p:sp>
          <p:nvSpPr>
            <p:cNvPr id="259" name="Google Shape;4671;p57">
              <a:extLst>
                <a:ext uri="{FF2B5EF4-FFF2-40B4-BE49-F238E27FC236}">
                  <a16:creationId xmlns:a16="http://schemas.microsoft.com/office/drawing/2014/main" id="{E6BC4E00-5543-CF3A-308F-28C233C5C41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672;p57">
              <a:extLst>
                <a:ext uri="{FF2B5EF4-FFF2-40B4-BE49-F238E27FC236}">
                  <a16:creationId xmlns:a16="http://schemas.microsoft.com/office/drawing/2014/main" id="{F3AE1965-4C4A-A5BD-F847-0276505519F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673;p57">
              <a:extLst>
                <a:ext uri="{FF2B5EF4-FFF2-40B4-BE49-F238E27FC236}">
                  <a16:creationId xmlns:a16="http://schemas.microsoft.com/office/drawing/2014/main" id="{124DC749-3514-EACB-51B3-337B32B72023}"/>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674;p57">
              <a:extLst>
                <a:ext uri="{FF2B5EF4-FFF2-40B4-BE49-F238E27FC236}">
                  <a16:creationId xmlns:a16="http://schemas.microsoft.com/office/drawing/2014/main" id="{6E1D393E-A0AF-D06B-5633-197D78F11B75}"/>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675;p57">
              <a:extLst>
                <a:ext uri="{FF2B5EF4-FFF2-40B4-BE49-F238E27FC236}">
                  <a16:creationId xmlns:a16="http://schemas.microsoft.com/office/drawing/2014/main" id="{0E183BED-CD81-6441-D760-1DC8E566F83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676;p57">
              <a:extLst>
                <a:ext uri="{FF2B5EF4-FFF2-40B4-BE49-F238E27FC236}">
                  <a16:creationId xmlns:a16="http://schemas.microsoft.com/office/drawing/2014/main" id="{87634251-875D-A1F1-E455-0D8DE44B4C6E}"/>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677;p57">
              <a:extLst>
                <a:ext uri="{FF2B5EF4-FFF2-40B4-BE49-F238E27FC236}">
                  <a16:creationId xmlns:a16="http://schemas.microsoft.com/office/drawing/2014/main" id="{B328E33C-6550-4401-AF82-8E55FEBD88D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678;p57">
              <a:extLst>
                <a:ext uri="{FF2B5EF4-FFF2-40B4-BE49-F238E27FC236}">
                  <a16:creationId xmlns:a16="http://schemas.microsoft.com/office/drawing/2014/main" id="{699100E4-FA5F-8877-050C-2F69B6137554}"/>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679;p57">
              <a:extLst>
                <a:ext uri="{FF2B5EF4-FFF2-40B4-BE49-F238E27FC236}">
                  <a16:creationId xmlns:a16="http://schemas.microsoft.com/office/drawing/2014/main" id="{49961517-D81B-A2A7-20A3-08B548491EC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680;p57">
              <a:extLst>
                <a:ext uri="{FF2B5EF4-FFF2-40B4-BE49-F238E27FC236}">
                  <a16:creationId xmlns:a16="http://schemas.microsoft.com/office/drawing/2014/main" id="{BBC0B1B1-CD54-BC64-B6C4-FB83C511B1C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681;p57">
              <a:extLst>
                <a:ext uri="{FF2B5EF4-FFF2-40B4-BE49-F238E27FC236}">
                  <a16:creationId xmlns:a16="http://schemas.microsoft.com/office/drawing/2014/main" id="{4BE06973-43CD-232F-9982-A5848EB67713}"/>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682;p57">
              <a:extLst>
                <a:ext uri="{FF2B5EF4-FFF2-40B4-BE49-F238E27FC236}">
                  <a16:creationId xmlns:a16="http://schemas.microsoft.com/office/drawing/2014/main" id="{4235967F-E7EC-9D7D-E8A6-BAFCA5A356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683;p57">
              <a:extLst>
                <a:ext uri="{FF2B5EF4-FFF2-40B4-BE49-F238E27FC236}">
                  <a16:creationId xmlns:a16="http://schemas.microsoft.com/office/drawing/2014/main" id="{16916923-EBE7-EEEF-121D-9ED200743FF9}"/>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684;p57">
              <a:extLst>
                <a:ext uri="{FF2B5EF4-FFF2-40B4-BE49-F238E27FC236}">
                  <a16:creationId xmlns:a16="http://schemas.microsoft.com/office/drawing/2014/main" id="{DF0E7331-2C6E-E153-9BEF-52426D8ED96B}"/>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685;p57">
              <a:extLst>
                <a:ext uri="{FF2B5EF4-FFF2-40B4-BE49-F238E27FC236}">
                  <a16:creationId xmlns:a16="http://schemas.microsoft.com/office/drawing/2014/main" id="{A2058C70-4C9D-E844-4D6C-F457E5975A63}"/>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686;p57">
              <a:extLst>
                <a:ext uri="{FF2B5EF4-FFF2-40B4-BE49-F238E27FC236}">
                  <a16:creationId xmlns:a16="http://schemas.microsoft.com/office/drawing/2014/main" id="{7603E50C-061C-B648-3CC9-1A9B8CE079B0}"/>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687;p57">
              <a:extLst>
                <a:ext uri="{FF2B5EF4-FFF2-40B4-BE49-F238E27FC236}">
                  <a16:creationId xmlns:a16="http://schemas.microsoft.com/office/drawing/2014/main" id="{E11B9C62-CA73-D125-9B1F-1A7CA2EC9144}"/>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688;p57">
              <a:extLst>
                <a:ext uri="{FF2B5EF4-FFF2-40B4-BE49-F238E27FC236}">
                  <a16:creationId xmlns:a16="http://schemas.microsoft.com/office/drawing/2014/main" id="{F98072E9-9020-C78B-B447-ECD9D5B65078}"/>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689;p57">
              <a:extLst>
                <a:ext uri="{FF2B5EF4-FFF2-40B4-BE49-F238E27FC236}">
                  <a16:creationId xmlns:a16="http://schemas.microsoft.com/office/drawing/2014/main" id="{D024D12B-E268-2BA7-6511-CE67809C4956}"/>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690;p57">
              <a:extLst>
                <a:ext uri="{FF2B5EF4-FFF2-40B4-BE49-F238E27FC236}">
                  <a16:creationId xmlns:a16="http://schemas.microsoft.com/office/drawing/2014/main" id="{5BA501EC-2BE8-F261-F081-370520D13DCF}"/>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691;p57">
              <a:extLst>
                <a:ext uri="{FF2B5EF4-FFF2-40B4-BE49-F238E27FC236}">
                  <a16:creationId xmlns:a16="http://schemas.microsoft.com/office/drawing/2014/main" id="{65B9D8C5-5B64-0C8B-7DDE-B248B5776BCA}"/>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692;p57">
              <a:extLst>
                <a:ext uri="{FF2B5EF4-FFF2-40B4-BE49-F238E27FC236}">
                  <a16:creationId xmlns:a16="http://schemas.microsoft.com/office/drawing/2014/main" id="{96C76E57-1566-B3EF-4CE3-D878081E8C0A}"/>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693;p57">
              <a:extLst>
                <a:ext uri="{FF2B5EF4-FFF2-40B4-BE49-F238E27FC236}">
                  <a16:creationId xmlns:a16="http://schemas.microsoft.com/office/drawing/2014/main" id="{3F420DAB-2CAA-544B-3D51-8A4DAE9EDAD4}"/>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694;p57">
              <a:extLst>
                <a:ext uri="{FF2B5EF4-FFF2-40B4-BE49-F238E27FC236}">
                  <a16:creationId xmlns:a16="http://schemas.microsoft.com/office/drawing/2014/main" id="{818542EC-18E1-AD20-4632-5DC916BEEFDD}"/>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695;p57">
              <a:extLst>
                <a:ext uri="{FF2B5EF4-FFF2-40B4-BE49-F238E27FC236}">
                  <a16:creationId xmlns:a16="http://schemas.microsoft.com/office/drawing/2014/main" id="{B0B60BBE-DB9A-BD03-45B0-C919080A965F}"/>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696;p57">
              <a:extLst>
                <a:ext uri="{FF2B5EF4-FFF2-40B4-BE49-F238E27FC236}">
                  <a16:creationId xmlns:a16="http://schemas.microsoft.com/office/drawing/2014/main" id="{3047745D-3165-85B9-718E-89A381742487}"/>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697;p57">
              <a:extLst>
                <a:ext uri="{FF2B5EF4-FFF2-40B4-BE49-F238E27FC236}">
                  <a16:creationId xmlns:a16="http://schemas.microsoft.com/office/drawing/2014/main" id="{A3933039-7974-E868-57A4-307089D1FDF0}"/>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698;p57">
              <a:extLst>
                <a:ext uri="{FF2B5EF4-FFF2-40B4-BE49-F238E27FC236}">
                  <a16:creationId xmlns:a16="http://schemas.microsoft.com/office/drawing/2014/main" id="{81272DC3-B9A3-45D9-F52C-487571C0BD3C}"/>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699;p57">
              <a:extLst>
                <a:ext uri="{FF2B5EF4-FFF2-40B4-BE49-F238E27FC236}">
                  <a16:creationId xmlns:a16="http://schemas.microsoft.com/office/drawing/2014/main" id="{567C525C-90D3-CA96-44D2-ABA81CC3C8F8}"/>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700;p57">
              <a:extLst>
                <a:ext uri="{FF2B5EF4-FFF2-40B4-BE49-F238E27FC236}">
                  <a16:creationId xmlns:a16="http://schemas.microsoft.com/office/drawing/2014/main" id="{B2DE724E-595A-C444-2AC8-D75E959EE638}"/>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701;p57">
              <a:extLst>
                <a:ext uri="{FF2B5EF4-FFF2-40B4-BE49-F238E27FC236}">
                  <a16:creationId xmlns:a16="http://schemas.microsoft.com/office/drawing/2014/main" id="{E0FDCB10-EA49-FA4B-2831-99C1655761A7}"/>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702;p57">
              <a:extLst>
                <a:ext uri="{FF2B5EF4-FFF2-40B4-BE49-F238E27FC236}">
                  <a16:creationId xmlns:a16="http://schemas.microsoft.com/office/drawing/2014/main" id="{EAB7CC55-F5B8-CB42-5F25-AF0DDB2A2AB5}"/>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703;p57">
              <a:extLst>
                <a:ext uri="{FF2B5EF4-FFF2-40B4-BE49-F238E27FC236}">
                  <a16:creationId xmlns:a16="http://schemas.microsoft.com/office/drawing/2014/main" id="{B6233312-1195-269C-1FDC-45BE07DCA9E1}"/>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704;p57">
              <a:extLst>
                <a:ext uri="{FF2B5EF4-FFF2-40B4-BE49-F238E27FC236}">
                  <a16:creationId xmlns:a16="http://schemas.microsoft.com/office/drawing/2014/main" id="{D5C25885-A620-8125-5476-5E979765E159}"/>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705;p57">
              <a:extLst>
                <a:ext uri="{FF2B5EF4-FFF2-40B4-BE49-F238E27FC236}">
                  <a16:creationId xmlns:a16="http://schemas.microsoft.com/office/drawing/2014/main" id="{12A32B7F-E3C8-6DAB-43BD-8E29B42A9D04}"/>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706;p57">
              <a:extLst>
                <a:ext uri="{FF2B5EF4-FFF2-40B4-BE49-F238E27FC236}">
                  <a16:creationId xmlns:a16="http://schemas.microsoft.com/office/drawing/2014/main" id="{8FC7A679-E80C-C0CE-8CFA-393B0CF05243}"/>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707;p57">
              <a:extLst>
                <a:ext uri="{FF2B5EF4-FFF2-40B4-BE49-F238E27FC236}">
                  <a16:creationId xmlns:a16="http://schemas.microsoft.com/office/drawing/2014/main" id="{C743403D-CE93-EB83-EEB8-AF04FC791865}"/>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708;p57">
              <a:extLst>
                <a:ext uri="{FF2B5EF4-FFF2-40B4-BE49-F238E27FC236}">
                  <a16:creationId xmlns:a16="http://schemas.microsoft.com/office/drawing/2014/main" id="{7E346780-B761-FAF7-3B23-BA754D60CE1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4709;p57">
              <a:extLst>
                <a:ext uri="{FF2B5EF4-FFF2-40B4-BE49-F238E27FC236}">
                  <a16:creationId xmlns:a16="http://schemas.microsoft.com/office/drawing/2014/main" id="{1C50C771-610A-9E22-BBD7-A26E2037201D}"/>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4710;p57">
              <a:extLst>
                <a:ext uri="{FF2B5EF4-FFF2-40B4-BE49-F238E27FC236}">
                  <a16:creationId xmlns:a16="http://schemas.microsoft.com/office/drawing/2014/main" id="{F9EB6736-168D-E6BE-374B-D1B8C68AD606}"/>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711;p57">
              <a:extLst>
                <a:ext uri="{FF2B5EF4-FFF2-40B4-BE49-F238E27FC236}">
                  <a16:creationId xmlns:a16="http://schemas.microsoft.com/office/drawing/2014/main" id="{E3137F10-0A74-959C-EC09-6B6C3BE054A5}"/>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712;p57">
              <a:extLst>
                <a:ext uri="{FF2B5EF4-FFF2-40B4-BE49-F238E27FC236}">
                  <a16:creationId xmlns:a16="http://schemas.microsoft.com/office/drawing/2014/main" id="{ED562D42-4D8A-136F-828A-2CE3432F182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713;p57">
              <a:extLst>
                <a:ext uri="{FF2B5EF4-FFF2-40B4-BE49-F238E27FC236}">
                  <a16:creationId xmlns:a16="http://schemas.microsoft.com/office/drawing/2014/main" id="{DB3B7C1E-5936-170D-72DA-F9683727A466}"/>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714;p57">
              <a:extLst>
                <a:ext uri="{FF2B5EF4-FFF2-40B4-BE49-F238E27FC236}">
                  <a16:creationId xmlns:a16="http://schemas.microsoft.com/office/drawing/2014/main" id="{310DCCF4-231E-4CEE-3604-FDCA8A07D2F2}"/>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715;p57">
              <a:extLst>
                <a:ext uri="{FF2B5EF4-FFF2-40B4-BE49-F238E27FC236}">
                  <a16:creationId xmlns:a16="http://schemas.microsoft.com/office/drawing/2014/main" id="{162B3413-56F6-86F0-E510-576233ACEF9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716;p57">
              <a:extLst>
                <a:ext uri="{FF2B5EF4-FFF2-40B4-BE49-F238E27FC236}">
                  <a16:creationId xmlns:a16="http://schemas.microsoft.com/office/drawing/2014/main" id="{D0BC64B9-E5E8-773E-AD8E-A146ED04C37E}"/>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717;p57">
              <a:extLst>
                <a:ext uri="{FF2B5EF4-FFF2-40B4-BE49-F238E27FC236}">
                  <a16:creationId xmlns:a16="http://schemas.microsoft.com/office/drawing/2014/main" id="{EDECD2C4-4E4C-1591-6250-881E0BD22E96}"/>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718;p57">
              <a:extLst>
                <a:ext uri="{FF2B5EF4-FFF2-40B4-BE49-F238E27FC236}">
                  <a16:creationId xmlns:a16="http://schemas.microsoft.com/office/drawing/2014/main" id="{238059E8-8D2E-682F-2CCA-69989F17E8C9}"/>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719;p57">
              <a:extLst>
                <a:ext uri="{FF2B5EF4-FFF2-40B4-BE49-F238E27FC236}">
                  <a16:creationId xmlns:a16="http://schemas.microsoft.com/office/drawing/2014/main" id="{A73344E4-1443-15B8-27D4-B95D3128487A}"/>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720;p57">
              <a:extLst>
                <a:ext uri="{FF2B5EF4-FFF2-40B4-BE49-F238E27FC236}">
                  <a16:creationId xmlns:a16="http://schemas.microsoft.com/office/drawing/2014/main" id="{B79AA219-C69B-E69D-04A4-3429FD50E37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721;p57">
              <a:extLst>
                <a:ext uri="{FF2B5EF4-FFF2-40B4-BE49-F238E27FC236}">
                  <a16:creationId xmlns:a16="http://schemas.microsoft.com/office/drawing/2014/main" id="{151B802A-CCDF-22D4-4500-EED353639E2F}"/>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722;p57">
              <a:extLst>
                <a:ext uri="{FF2B5EF4-FFF2-40B4-BE49-F238E27FC236}">
                  <a16:creationId xmlns:a16="http://schemas.microsoft.com/office/drawing/2014/main" id="{B3AAD6FB-34A6-95AE-72C3-92DA13834AAA}"/>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723;p57">
              <a:extLst>
                <a:ext uri="{FF2B5EF4-FFF2-40B4-BE49-F238E27FC236}">
                  <a16:creationId xmlns:a16="http://schemas.microsoft.com/office/drawing/2014/main" id="{4A184FDF-9306-493B-DDC4-DBB6CF071F59}"/>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724;p57">
              <a:extLst>
                <a:ext uri="{FF2B5EF4-FFF2-40B4-BE49-F238E27FC236}">
                  <a16:creationId xmlns:a16="http://schemas.microsoft.com/office/drawing/2014/main" id="{F9AC29BA-6F4C-310D-338F-8B1C1D20AD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725;p57">
              <a:extLst>
                <a:ext uri="{FF2B5EF4-FFF2-40B4-BE49-F238E27FC236}">
                  <a16:creationId xmlns:a16="http://schemas.microsoft.com/office/drawing/2014/main" id="{E3134986-6FBE-6D13-09FC-9A08BE127EA8}"/>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726;p57">
              <a:extLst>
                <a:ext uri="{FF2B5EF4-FFF2-40B4-BE49-F238E27FC236}">
                  <a16:creationId xmlns:a16="http://schemas.microsoft.com/office/drawing/2014/main" id="{044F4881-A436-1FB9-450A-5C29A88EA0C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727;p57">
              <a:extLst>
                <a:ext uri="{FF2B5EF4-FFF2-40B4-BE49-F238E27FC236}">
                  <a16:creationId xmlns:a16="http://schemas.microsoft.com/office/drawing/2014/main" id="{B5314996-1AF5-156A-706A-F535DEF1B2BE}"/>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728;p57">
              <a:extLst>
                <a:ext uri="{FF2B5EF4-FFF2-40B4-BE49-F238E27FC236}">
                  <a16:creationId xmlns:a16="http://schemas.microsoft.com/office/drawing/2014/main" id="{866CF7F7-D5EB-455F-2FEA-4C9F541E2170}"/>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729;p57">
              <a:extLst>
                <a:ext uri="{FF2B5EF4-FFF2-40B4-BE49-F238E27FC236}">
                  <a16:creationId xmlns:a16="http://schemas.microsoft.com/office/drawing/2014/main" id="{8297FCE4-2917-EC35-4319-9165B7A90B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730;p57">
              <a:extLst>
                <a:ext uri="{FF2B5EF4-FFF2-40B4-BE49-F238E27FC236}">
                  <a16:creationId xmlns:a16="http://schemas.microsoft.com/office/drawing/2014/main" id="{33E6394F-13A2-EFAC-CAFF-5201E11BEC7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731;p57">
              <a:extLst>
                <a:ext uri="{FF2B5EF4-FFF2-40B4-BE49-F238E27FC236}">
                  <a16:creationId xmlns:a16="http://schemas.microsoft.com/office/drawing/2014/main" id="{DE70C427-4F12-26A6-6C4D-8FD190379FB3}"/>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732;p57">
              <a:extLst>
                <a:ext uri="{FF2B5EF4-FFF2-40B4-BE49-F238E27FC236}">
                  <a16:creationId xmlns:a16="http://schemas.microsoft.com/office/drawing/2014/main" id="{30400F29-BB0A-A272-21D3-E50AB9DB4F80}"/>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733;p57">
              <a:extLst>
                <a:ext uri="{FF2B5EF4-FFF2-40B4-BE49-F238E27FC236}">
                  <a16:creationId xmlns:a16="http://schemas.microsoft.com/office/drawing/2014/main" id="{9588760D-C619-6379-86C1-3628FCFCDCE1}"/>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734;p57">
              <a:extLst>
                <a:ext uri="{FF2B5EF4-FFF2-40B4-BE49-F238E27FC236}">
                  <a16:creationId xmlns:a16="http://schemas.microsoft.com/office/drawing/2014/main" id="{B6A9CEE2-DFAD-1798-825C-AE5583B2A625}"/>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735;p57">
              <a:extLst>
                <a:ext uri="{FF2B5EF4-FFF2-40B4-BE49-F238E27FC236}">
                  <a16:creationId xmlns:a16="http://schemas.microsoft.com/office/drawing/2014/main" id="{B15F335B-4E48-451D-9382-34FAB048D73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736;p57">
              <a:extLst>
                <a:ext uri="{FF2B5EF4-FFF2-40B4-BE49-F238E27FC236}">
                  <a16:creationId xmlns:a16="http://schemas.microsoft.com/office/drawing/2014/main" id="{A23AEBA7-D068-56E6-8A8F-52B7EA46F1AB}"/>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737;p57">
              <a:extLst>
                <a:ext uri="{FF2B5EF4-FFF2-40B4-BE49-F238E27FC236}">
                  <a16:creationId xmlns:a16="http://schemas.microsoft.com/office/drawing/2014/main" id="{19F3034F-01B4-19D3-247B-E110ADAB5869}"/>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738;p57">
              <a:extLst>
                <a:ext uri="{FF2B5EF4-FFF2-40B4-BE49-F238E27FC236}">
                  <a16:creationId xmlns:a16="http://schemas.microsoft.com/office/drawing/2014/main" id="{339F3945-8149-A2F9-10BB-E8789BF954DE}"/>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739;p57">
              <a:extLst>
                <a:ext uri="{FF2B5EF4-FFF2-40B4-BE49-F238E27FC236}">
                  <a16:creationId xmlns:a16="http://schemas.microsoft.com/office/drawing/2014/main" id="{96A4BF42-E026-A868-B3BD-2D191C3BEE8E}"/>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oogle Shape;4670;p57">
            <a:extLst>
              <a:ext uri="{FF2B5EF4-FFF2-40B4-BE49-F238E27FC236}">
                <a16:creationId xmlns:a16="http://schemas.microsoft.com/office/drawing/2014/main" id="{E699D40C-B7D0-1531-149C-EC30883580FD}"/>
              </a:ext>
            </a:extLst>
          </p:cNvPr>
          <p:cNvGrpSpPr/>
          <p:nvPr/>
        </p:nvGrpSpPr>
        <p:grpSpPr>
          <a:xfrm>
            <a:off x="5936586" y="3039026"/>
            <a:ext cx="1606265" cy="1664655"/>
            <a:chOff x="1197600" y="3221225"/>
            <a:chExt cx="1517475" cy="1851225"/>
          </a:xfrm>
        </p:grpSpPr>
        <p:sp>
          <p:nvSpPr>
            <p:cNvPr id="329" name="Google Shape;4671;p57">
              <a:extLst>
                <a:ext uri="{FF2B5EF4-FFF2-40B4-BE49-F238E27FC236}">
                  <a16:creationId xmlns:a16="http://schemas.microsoft.com/office/drawing/2014/main" id="{FE575C70-ED53-95DE-5E7C-394949E1B726}"/>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672;p57">
              <a:extLst>
                <a:ext uri="{FF2B5EF4-FFF2-40B4-BE49-F238E27FC236}">
                  <a16:creationId xmlns:a16="http://schemas.microsoft.com/office/drawing/2014/main" id="{13FF62E8-D887-7B20-8774-50D9DCDB8652}"/>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673;p57">
              <a:extLst>
                <a:ext uri="{FF2B5EF4-FFF2-40B4-BE49-F238E27FC236}">
                  <a16:creationId xmlns:a16="http://schemas.microsoft.com/office/drawing/2014/main" id="{534A17FA-73A6-463A-3476-36F1C4D8197C}"/>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674;p57">
              <a:extLst>
                <a:ext uri="{FF2B5EF4-FFF2-40B4-BE49-F238E27FC236}">
                  <a16:creationId xmlns:a16="http://schemas.microsoft.com/office/drawing/2014/main" id="{5A3EC788-48CA-1447-A896-1E88E4BFC1FF}"/>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675;p57">
              <a:extLst>
                <a:ext uri="{FF2B5EF4-FFF2-40B4-BE49-F238E27FC236}">
                  <a16:creationId xmlns:a16="http://schemas.microsoft.com/office/drawing/2014/main" id="{709CD401-527D-B5DC-E5F6-16F4DB5E0184}"/>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676;p57">
              <a:extLst>
                <a:ext uri="{FF2B5EF4-FFF2-40B4-BE49-F238E27FC236}">
                  <a16:creationId xmlns:a16="http://schemas.microsoft.com/office/drawing/2014/main" id="{9CC84196-9C6A-8FDA-C645-24E3621DA032}"/>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677;p57">
              <a:extLst>
                <a:ext uri="{FF2B5EF4-FFF2-40B4-BE49-F238E27FC236}">
                  <a16:creationId xmlns:a16="http://schemas.microsoft.com/office/drawing/2014/main" id="{DA8D9E92-8856-1FD4-3723-72929602F01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678;p57">
              <a:extLst>
                <a:ext uri="{FF2B5EF4-FFF2-40B4-BE49-F238E27FC236}">
                  <a16:creationId xmlns:a16="http://schemas.microsoft.com/office/drawing/2014/main" id="{E10FD577-6613-EE69-A99F-F5B00B0CF475}"/>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679;p57">
              <a:extLst>
                <a:ext uri="{FF2B5EF4-FFF2-40B4-BE49-F238E27FC236}">
                  <a16:creationId xmlns:a16="http://schemas.microsoft.com/office/drawing/2014/main" id="{2DAFCB80-1BBD-2083-2906-2315338DDD33}"/>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680;p57">
              <a:extLst>
                <a:ext uri="{FF2B5EF4-FFF2-40B4-BE49-F238E27FC236}">
                  <a16:creationId xmlns:a16="http://schemas.microsoft.com/office/drawing/2014/main" id="{9D500A29-8D74-F7A8-BA45-D53F8093999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681;p57">
              <a:extLst>
                <a:ext uri="{FF2B5EF4-FFF2-40B4-BE49-F238E27FC236}">
                  <a16:creationId xmlns:a16="http://schemas.microsoft.com/office/drawing/2014/main" id="{00514E39-F214-7D5E-5619-4086FCC4FB5C}"/>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682;p57">
              <a:extLst>
                <a:ext uri="{FF2B5EF4-FFF2-40B4-BE49-F238E27FC236}">
                  <a16:creationId xmlns:a16="http://schemas.microsoft.com/office/drawing/2014/main" id="{C921C0A4-658E-2435-8F9E-9CB779BFE0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683;p57">
              <a:extLst>
                <a:ext uri="{FF2B5EF4-FFF2-40B4-BE49-F238E27FC236}">
                  <a16:creationId xmlns:a16="http://schemas.microsoft.com/office/drawing/2014/main" id="{FEE43F0E-8012-C615-E57E-FEF1307CCDA5}"/>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684;p57">
              <a:extLst>
                <a:ext uri="{FF2B5EF4-FFF2-40B4-BE49-F238E27FC236}">
                  <a16:creationId xmlns:a16="http://schemas.microsoft.com/office/drawing/2014/main" id="{9F910834-821D-D276-1754-462486CABC9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685;p57">
              <a:extLst>
                <a:ext uri="{FF2B5EF4-FFF2-40B4-BE49-F238E27FC236}">
                  <a16:creationId xmlns:a16="http://schemas.microsoft.com/office/drawing/2014/main" id="{7EACEF03-110D-D338-0DBC-DAF77317908D}"/>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686;p57">
              <a:extLst>
                <a:ext uri="{FF2B5EF4-FFF2-40B4-BE49-F238E27FC236}">
                  <a16:creationId xmlns:a16="http://schemas.microsoft.com/office/drawing/2014/main" id="{2E52FAED-1555-A45C-B698-E72962C3E6BD}"/>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687;p57">
              <a:extLst>
                <a:ext uri="{FF2B5EF4-FFF2-40B4-BE49-F238E27FC236}">
                  <a16:creationId xmlns:a16="http://schemas.microsoft.com/office/drawing/2014/main" id="{8F8B6448-03D9-F57A-9CF2-4836C283D32A}"/>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688;p57">
              <a:extLst>
                <a:ext uri="{FF2B5EF4-FFF2-40B4-BE49-F238E27FC236}">
                  <a16:creationId xmlns:a16="http://schemas.microsoft.com/office/drawing/2014/main" id="{750D7544-0B9E-6B1D-A550-BC888BF1FF29}"/>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689;p57">
              <a:extLst>
                <a:ext uri="{FF2B5EF4-FFF2-40B4-BE49-F238E27FC236}">
                  <a16:creationId xmlns:a16="http://schemas.microsoft.com/office/drawing/2014/main" id="{28B99EDA-B947-1F45-D8F6-DDCDBF800EA4}"/>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690;p57">
              <a:extLst>
                <a:ext uri="{FF2B5EF4-FFF2-40B4-BE49-F238E27FC236}">
                  <a16:creationId xmlns:a16="http://schemas.microsoft.com/office/drawing/2014/main" id="{73A21C44-E8C8-F793-FD94-A18807624EEA}"/>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691;p57">
              <a:extLst>
                <a:ext uri="{FF2B5EF4-FFF2-40B4-BE49-F238E27FC236}">
                  <a16:creationId xmlns:a16="http://schemas.microsoft.com/office/drawing/2014/main" id="{E0C049F2-10EC-D512-2AB0-D2748292B607}"/>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692;p57">
              <a:extLst>
                <a:ext uri="{FF2B5EF4-FFF2-40B4-BE49-F238E27FC236}">
                  <a16:creationId xmlns:a16="http://schemas.microsoft.com/office/drawing/2014/main" id="{9D124CED-6B69-5BEF-8547-A390CDDFA1C2}"/>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693;p57">
              <a:extLst>
                <a:ext uri="{FF2B5EF4-FFF2-40B4-BE49-F238E27FC236}">
                  <a16:creationId xmlns:a16="http://schemas.microsoft.com/office/drawing/2014/main" id="{C398DBA2-EB35-0560-BD9A-BA5127B8C2BC}"/>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694;p57">
              <a:extLst>
                <a:ext uri="{FF2B5EF4-FFF2-40B4-BE49-F238E27FC236}">
                  <a16:creationId xmlns:a16="http://schemas.microsoft.com/office/drawing/2014/main" id="{E40F4707-DCEB-FFF5-49AF-BAD0F7EB1414}"/>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695;p57">
              <a:extLst>
                <a:ext uri="{FF2B5EF4-FFF2-40B4-BE49-F238E27FC236}">
                  <a16:creationId xmlns:a16="http://schemas.microsoft.com/office/drawing/2014/main" id="{126529F4-B503-2C16-13C7-12C99C9039EB}"/>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696;p57">
              <a:extLst>
                <a:ext uri="{FF2B5EF4-FFF2-40B4-BE49-F238E27FC236}">
                  <a16:creationId xmlns:a16="http://schemas.microsoft.com/office/drawing/2014/main" id="{F8C6E80C-ECD0-8AEB-20AD-BC5C5186998E}"/>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697;p57">
              <a:extLst>
                <a:ext uri="{FF2B5EF4-FFF2-40B4-BE49-F238E27FC236}">
                  <a16:creationId xmlns:a16="http://schemas.microsoft.com/office/drawing/2014/main" id="{02DA7B18-1552-78B7-3582-7A081D0E485D}"/>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698;p57">
              <a:extLst>
                <a:ext uri="{FF2B5EF4-FFF2-40B4-BE49-F238E27FC236}">
                  <a16:creationId xmlns:a16="http://schemas.microsoft.com/office/drawing/2014/main" id="{08893CB9-7ED1-57A5-EF62-5DED1223B779}"/>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699;p57">
              <a:extLst>
                <a:ext uri="{FF2B5EF4-FFF2-40B4-BE49-F238E27FC236}">
                  <a16:creationId xmlns:a16="http://schemas.microsoft.com/office/drawing/2014/main" id="{F9D3F875-36C4-379A-AFBC-1615EED97FFF}"/>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4700;p57">
              <a:extLst>
                <a:ext uri="{FF2B5EF4-FFF2-40B4-BE49-F238E27FC236}">
                  <a16:creationId xmlns:a16="http://schemas.microsoft.com/office/drawing/2014/main" id="{785B8502-1572-C737-BA57-3CA7D9C6ED85}"/>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4701;p57">
              <a:extLst>
                <a:ext uri="{FF2B5EF4-FFF2-40B4-BE49-F238E27FC236}">
                  <a16:creationId xmlns:a16="http://schemas.microsoft.com/office/drawing/2014/main" id="{06D1A835-A670-1367-CB70-306AC506438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702;p57">
              <a:extLst>
                <a:ext uri="{FF2B5EF4-FFF2-40B4-BE49-F238E27FC236}">
                  <a16:creationId xmlns:a16="http://schemas.microsoft.com/office/drawing/2014/main" id="{4A7DA2B1-F697-1E10-3A85-6AE0FCB1F400}"/>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703;p57">
              <a:extLst>
                <a:ext uri="{FF2B5EF4-FFF2-40B4-BE49-F238E27FC236}">
                  <a16:creationId xmlns:a16="http://schemas.microsoft.com/office/drawing/2014/main" id="{3A1DC0B3-9804-6D6D-242F-FE2BBCEF51E0}"/>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704;p57">
              <a:extLst>
                <a:ext uri="{FF2B5EF4-FFF2-40B4-BE49-F238E27FC236}">
                  <a16:creationId xmlns:a16="http://schemas.microsoft.com/office/drawing/2014/main" id="{9F649587-5C8B-2F89-DAAC-1D29082BA122}"/>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705;p57">
              <a:extLst>
                <a:ext uri="{FF2B5EF4-FFF2-40B4-BE49-F238E27FC236}">
                  <a16:creationId xmlns:a16="http://schemas.microsoft.com/office/drawing/2014/main" id="{EE7DA7BF-2AB7-20BC-BF4C-6AAC23B3765E}"/>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706;p57">
              <a:extLst>
                <a:ext uri="{FF2B5EF4-FFF2-40B4-BE49-F238E27FC236}">
                  <a16:creationId xmlns:a16="http://schemas.microsoft.com/office/drawing/2014/main" id="{083F5426-FD79-7CF5-E9FD-39A59D2594A8}"/>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707;p57">
              <a:extLst>
                <a:ext uri="{FF2B5EF4-FFF2-40B4-BE49-F238E27FC236}">
                  <a16:creationId xmlns:a16="http://schemas.microsoft.com/office/drawing/2014/main" id="{8217BD8F-AB91-7F74-930A-B26E59438BCC}"/>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708;p57">
              <a:extLst>
                <a:ext uri="{FF2B5EF4-FFF2-40B4-BE49-F238E27FC236}">
                  <a16:creationId xmlns:a16="http://schemas.microsoft.com/office/drawing/2014/main" id="{908A1C48-253A-F8A4-902D-4E54BDF0286C}"/>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709;p57">
              <a:extLst>
                <a:ext uri="{FF2B5EF4-FFF2-40B4-BE49-F238E27FC236}">
                  <a16:creationId xmlns:a16="http://schemas.microsoft.com/office/drawing/2014/main" id="{79C0ED94-B44A-8290-2C55-DA5263E45D72}"/>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710;p57">
              <a:extLst>
                <a:ext uri="{FF2B5EF4-FFF2-40B4-BE49-F238E27FC236}">
                  <a16:creationId xmlns:a16="http://schemas.microsoft.com/office/drawing/2014/main" id="{4013A264-3766-AF36-8452-F21931A78CD3}"/>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711;p57">
              <a:extLst>
                <a:ext uri="{FF2B5EF4-FFF2-40B4-BE49-F238E27FC236}">
                  <a16:creationId xmlns:a16="http://schemas.microsoft.com/office/drawing/2014/main" id="{FC5219B8-5EF1-BABE-E4FC-BEFBC379F0D2}"/>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712;p57">
              <a:extLst>
                <a:ext uri="{FF2B5EF4-FFF2-40B4-BE49-F238E27FC236}">
                  <a16:creationId xmlns:a16="http://schemas.microsoft.com/office/drawing/2014/main" id="{D636A26A-D6E4-9C96-5C30-C8F20F58981B}"/>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713;p57">
              <a:extLst>
                <a:ext uri="{FF2B5EF4-FFF2-40B4-BE49-F238E27FC236}">
                  <a16:creationId xmlns:a16="http://schemas.microsoft.com/office/drawing/2014/main" id="{B0B9160C-55D2-5F71-09F0-8354F2990887}"/>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714;p57">
              <a:extLst>
                <a:ext uri="{FF2B5EF4-FFF2-40B4-BE49-F238E27FC236}">
                  <a16:creationId xmlns:a16="http://schemas.microsoft.com/office/drawing/2014/main" id="{0731E7B6-24B3-4F34-BD2E-02C86DC47071}"/>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715;p57">
              <a:extLst>
                <a:ext uri="{FF2B5EF4-FFF2-40B4-BE49-F238E27FC236}">
                  <a16:creationId xmlns:a16="http://schemas.microsoft.com/office/drawing/2014/main" id="{75B2821E-9974-8EE8-061A-C5BDC2931D21}"/>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716;p57">
              <a:extLst>
                <a:ext uri="{FF2B5EF4-FFF2-40B4-BE49-F238E27FC236}">
                  <a16:creationId xmlns:a16="http://schemas.microsoft.com/office/drawing/2014/main" id="{EF74C851-0F7C-E935-174D-B01CA6F48363}"/>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717;p57">
              <a:extLst>
                <a:ext uri="{FF2B5EF4-FFF2-40B4-BE49-F238E27FC236}">
                  <a16:creationId xmlns:a16="http://schemas.microsoft.com/office/drawing/2014/main" id="{8B1EC799-87A5-4A5B-28AA-C03D8EEEE980}"/>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718;p57">
              <a:extLst>
                <a:ext uri="{FF2B5EF4-FFF2-40B4-BE49-F238E27FC236}">
                  <a16:creationId xmlns:a16="http://schemas.microsoft.com/office/drawing/2014/main" id="{2D94F1FD-D58F-A644-BCC7-5AADE4F98513}"/>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719;p57">
              <a:extLst>
                <a:ext uri="{FF2B5EF4-FFF2-40B4-BE49-F238E27FC236}">
                  <a16:creationId xmlns:a16="http://schemas.microsoft.com/office/drawing/2014/main" id="{46DD1A6D-9D83-BE82-CA7F-6BF19F3AF3C8}"/>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720;p57">
              <a:extLst>
                <a:ext uri="{FF2B5EF4-FFF2-40B4-BE49-F238E27FC236}">
                  <a16:creationId xmlns:a16="http://schemas.microsoft.com/office/drawing/2014/main" id="{34AC320F-107D-B0F3-503C-F2D57427F600}"/>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721;p57">
              <a:extLst>
                <a:ext uri="{FF2B5EF4-FFF2-40B4-BE49-F238E27FC236}">
                  <a16:creationId xmlns:a16="http://schemas.microsoft.com/office/drawing/2014/main" id="{C72D5E6B-C8E0-B02A-1A08-59C7077F1F0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722;p57">
              <a:extLst>
                <a:ext uri="{FF2B5EF4-FFF2-40B4-BE49-F238E27FC236}">
                  <a16:creationId xmlns:a16="http://schemas.microsoft.com/office/drawing/2014/main" id="{01CF84BC-7FF0-1E84-A722-0547D53DDB77}"/>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723;p57">
              <a:extLst>
                <a:ext uri="{FF2B5EF4-FFF2-40B4-BE49-F238E27FC236}">
                  <a16:creationId xmlns:a16="http://schemas.microsoft.com/office/drawing/2014/main" id="{7FB3AA99-B5D0-3C13-0920-DDFCC08C177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724;p57">
              <a:extLst>
                <a:ext uri="{FF2B5EF4-FFF2-40B4-BE49-F238E27FC236}">
                  <a16:creationId xmlns:a16="http://schemas.microsoft.com/office/drawing/2014/main" id="{958F0315-4D0D-B3E2-48A7-5F58BC81F9E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725;p57">
              <a:extLst>
                <a:ext uri="{FF2B5EF4-FFF2-40B4-BE49-F238E27FC236}">
                  <a16:creationId xmlns:a16="http://schemas.microsoft.com/office/drawing/2014/main" id="{6B26AB11-47EC-C026-A2BC-9B726E8FBB9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726;p57">
              <a:extLst>
                <a:ext uri="{FF2B5EF4-FFF2-40B4-BE49-F238E27FC236}">
                  <a16:creationId xmlns:a16="http://schemas.microsoft.com/office/drawing/2014/main" id="{E2FB8ACA-2F7C-0E93-1150-8505A6F83A1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727;p57">
              <a:extLst>
                <a:ext uri="{FF2B5EF4-FFF2-40B4-BE49-F238E27FC236}">
                  <a16:creationId xmlns:a16="http://schemas.microsoft.com/office/drawing/2014/main" id="{F62209D6-77A3-36FB-B8F3-E2A65E39C8EF}"/>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728;p57">
              <a:extLst>
                <a:ext uri="{FF2B5EF4-FFF2-40B4-BE49-F238E27FC236}">
                  <a16:creationId xmlns:a16="http://schemas.microsoft.com/office/drawing/2014/main" id="{C5FE290F-5CF1-B670-6D42-7C7C962F4D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729;p57">
              <a:extLst>
                <a:ext uri="{FF2B5EF4-FFF2-40B4-BE49-F238E27FC236}">
                  <a16:creationId xmlns:a16="http://schemas.microsoft.com/office/drawing/2014/main" id="{6BC53827-A809-5888-73F1-BF4E2C20D23B}"/>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730;p57">
              <a:extLst>
                <a:ext uri="{FF2B5EF4-FFF2-40B4-BE49-F238E27FC236}">
                  <a16:creationId xmlns:a16="http://schemas.microsoft.com/office/drawing/2014/main" id="{E6067D1E-96BC-7035-8CBC-070B1623129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731;p57">
              <a:extLst>
                <a:ext uri="{FF2B5EF4-FFF2-40B4-BE49-F238E27FC236}">
                  <a16:creationId xmlns:a16="http://schemas.microsoft.com/office/drawing/2014/main" id="{D665789F-F5BA-4B59-E4DD-E1D3C6BBDCB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732;p57">
              <a:extLst>
                <a:ext uri="{FF2B5EF4-FFF2-40B4-BE49-F238E27FC236}">
                  <a16:creationId xmlns:a16="http://schemas.microsoft.com/office/drawing/2014/main" id="{807C4F47-AF0B-5346-A8BC-E9E96C71BEEE}"/>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733;p57">
              <a:extLst>
                <a:ext uri="{FF2B5EF4-FFF2-40B4-BE49-F238E27FC236}">
                  <a16:creationId xmlns:a16="http://schemas.microsoft.com/office/drawing/2014/main" id="{F1E52AA1-D02E-61EC-67D4-67BA0C2AF066}"/>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734;p57">
              <a:extLst>
                <a:ext uri="{FF2B5EF4-FFF2-40B4-BE49-F238E27FC236}">
                  <a16:creationId xmlns:a16="http://schemas.microsoft.com/office/drawing/2014/main" id="{7CF41BBF-D0CE-EAFC-E131-C86938C2E586}"/>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735;p57">
              <a:extLst>
                <a:ext uri="{FF2B5EF4-FFF2-40B4-BE49-F238E27FC236}">
                  <a16:creationId xmlns:a16="http://schemas.microsoft.com/office/drawing/2014/main" id="{5C568146-B3EE-8A39-12AD-E1263F3246E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736;p57">
              <a:extLst>
                <a:ext uri="{FF2B5EF4-FFF2-40B4-BE49-F238E27FC236}">
                  <a16:creationId xmlns:a16="http://schemas.microsoft.com/office/drawing/2014/main" id="{00957BCD-3A9E-FFBF-96AE-87FCD4B59DA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737;p57">
              <a:extLst>
                <a:ext uri="{FF2B5EF4-FFF2-40B4-BE49-F238E27FC236}">
                  <a16:creationId xmlns:a16="http://schemas.microsoft.com/office/drawing/2014/main" id="{9950C1E7-9612-8F62-2657-4F72C7CCFE0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738;p57">
              <a:extLst>
                <a:ext uri="{FF2B5EF4-FFF2-40B4-BE49-F238E27FC236}">
                  <a16:creationId xmlns:a16="http://schemas.microsoft.com/office/drawing/2014/main" id="{7064E807-1E37-5F7E-BD51-B621B7FB92BF}"/>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739;p57">
              <a:extLst>
                <a:ext uri="{FF2B5EF4-FFF2-40B4-BE49-F238E27FC236}">
                  <a16:creationId xmlns:a16="http://schemas.microsoft.com/office/drawing/2014/main" id="{98818AC3-1A86-73DA-1779-A66A0D883184}"/>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oogle Shape;4670;p57">
            <a:extLst>
              <a:ext uri="{FF2B5EF4-FFF2-40B4-BE49-F238E27FC236}">
                <a16:creationId xmlns:a16="http://schemas.microsoft.com/office/drawing/2014/main" id="{DD7771B0-60E1-0E0D-7169-9FBD77BE4983}"/>
              </a:ext>
            </a:extLst>
          </p:cNvPr>
          <p:cNvGrpSpPr/>
          <p:nvPr/>
        </p:nvGrpSpPr>
        <p:grpSpPr>
          <a:xfrm>
            <a:off x="8001261" y="2115743"/>
            <a:ext cx="1606265" cy="1664655"/>
            <a:chOff x="1197600" y="3221225"/>
            <a:chExt cx="1517475" cy="1851225"/>
          </a:xfrm>
        </p:grpSpPr>
        <p:sp>
          <p:nvSpPr>
            <p:cNvPr id="399" name="Google Shape;4671;p57">
              <a:extLst>
                <a:ext uri="{FF2B5EF4-FFF2-40B4-BE49-F238E27FC236}">
                  <a16:creationId xmlns:a16="http://schemas.microsoft.com/office/drawing/2014/main" id="{E172EB10-414F-65A5-92FA-24048A39A34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672;p57">
              <a:extLst>
                <a:ext uri="{FF2B5EF4-FFF2-40B4-BE49-F238E27FC236}">
                  <a16:creationId xmlns:a16="http://schemas.microsoft.com/office/drawing/2014/main" id="{23A9411C-60F5-C1E2-EAA8-57FBD62A049F}"/>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673;p57">
              <a:extLst>
                <a:ext uri="{FF2B5EF4-FFF2-40B4-BE49-F238E27FC236}">
                  <a16:creationId xmlns:a16="http://schemas.microsoft.com/office/drawing/2014/main" id="{7BFCBB29-AA0E-2711-63CB-982B78F61F9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674;p57">
              <a:extLst>
                <a:ext uri="{FF2B5EF4-FFF2-40B4-BE49-F238E27FC236}">
                  <a16:creationId xmlns:a16="http://schemas.microsoft.com/office/drawing/2014/main" id="{9676852B-0B3F-40DE-325A-D6DFABEACC6A}"/>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675;p57">
              <a:extLst>
                <a:ext uri="{FF2B5EF4-FFF2-40B4-BE49-F238E27FC236}">
                  <a16:creationId xmlns:a16="http://schemas.microsoft.com/office/drawing/2014/main" id="{76009B92-D248-56F6-4DB9-24CA6799C5A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676;p57">
              <a:extLst>
                <a:ext uri="{FF2B5EF4-FFF2-40B4-BE49-F238E27FC236}">
                  <a16:creationId xmlns:a16="http://schemas.microsoft.com/office/drawing/2014/main" id="{D705946A-808D-0843-C47A-D4FB23CE2B1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677;p57">
              <a:extLst>
                <a:ext uri="{FF2B5EF4-FFF2-40B4-BE49-F238E27FC236}">
                  <a16:creationId xmlns:a16="http://schemas.microsoft.com/office/drawing/2014/main" id="{74A142D8-CEC9-23BB-C31F-60F695FC0D54}"/>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678;p57">
              <a:extLst>
                <a:ext uri="{FF2B5EF4-FFF2-40B4-BE49-F238E27FC236}">
                  <a16:creationId xmlns:a16="http://schemas.microsoft.com/office/drawing/2014/main" id="{A581B3E3-4250-2F31-038F-D2260EC8483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679;p57">
              <a:extLst>
                <a:ext uri="{FF2B5EF4-FFF2-40B4-BE49-F238E27FC236}">
                  <a16:creationId xmlns:a16="http://schemas.microsoft.com/office/drawing/2014/main" id="{9DB1B5C0-5112-67F2-53B7-42A7CC196751}"/>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680;p57">
              <a:extLst>
                <a:ext uri="{FF2B5EF4-FFF2-40B4-BE49-F238E27FC236}">
                  <a16:creationId xmlns:a16="http://schemas.microsoft.com/office/drawing/2014/main" id="{AB75EE35-1292-BFDE-1F03-AE37290D221C}"/>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681;p57">
              <a:extLst>
                <a:ext uri="{FF2B5EF4-FFF2-40B4-BE49-F238E27FC236}">
                  <a16:creationId xmlns:a16="http://schemas.microsoft.com/office/drawing/2014/main" id="{2C9ADD49-87E1-B1F5-53DB-661AB0B616F0}"/>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682;p57">
              <a:extLst>
                <a:ext uri="{FF2B5EF4-FFF2-40B4-BE49-F238E27FC236}">
                  <a16:creationId xmlns:a16="http://schemas.microsoft.com/office/drawing/2014/main" id="{1058EAC9-1B11-E0ED-270A-652EE47EFB38}"/>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683;p57">
              <a:extLst>
                <a:ext uri="{FF2B5EF4-FFF2-40B4-BE49-F238E27FC236}">
                  <a16:creationId xmlns:a16="http://schemas.microsoft.com/office/drawing/2014/main" id="{1AAB7B50-D658-F554-92A8-E913BD718E4E}"/>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684;p57">
              <a:extLst>
                <a:ext uri="{FF2B5EF4-FFF2-40B4-BE49-F238E27FC236}">
                  <a16:creationId xmlns:a16="http://schemas.microsoft.com/office/drawing/2014/main" id="{271591DC-EDE0-DA8B-75F1-22B8E3310E5C}"/>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685;p57">
              <a:extLst>
                <a:ext uri="{FF2B5EF4-FFF2-40B4-BE49-F238E27FC236}">
                  <a16:creationId xmlns:a16="http://schemas.microsoft.com/office/drawing/2014/main" id="{04F79CCA-3D79-3205-56B5-D67589912FA2}"/>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686;p57">
              <a:extLst>
                <a:ext uri="{FF2B5EF4-FFF2-40B4-BE49-F238E27FC236}">
                  <a16:creationId xmlns:a16="http://schemas.microsoft.com/office/drawing/2014/main" id="{B04300E9-EC2F-72A9-8AF5-834347B2594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687;p57">
              <a:extLst>
                <a:ext uri="{FF2B5EF4-FFF2-40B4-BE49-F238E27FC236}">
                  <a16:creationId xmlns:a16="http://schemas.microsoft.com/office/drawing/2014/main" id="{F664AFFD-5CB5-2D9B-E572-51640BB9753F}"/>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688;p57">
              <a:extLst>
                <a:ext uri="{FF2B5EF4-FFF2-40B4-BE49-F238E27FC236}">
                  <a16:creationId xmlns:a16="http://schemas.microsoft.com/office/drawing/2014/main" id="{87E14595-1D3C-7D66-E5B9-E5CE3CF6D61B}"/>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689;p57">
              <a:extLst>
                <a:ext uri="{FF2B5EF4-FFF2-40B4-BE49-F238E27FC236}">
                  <a16:creationId xmlns:a16="http://schemas.microsoft.com/office/drawing/2014/main" id="{8B907BE7-5B59-1C67-44EF-CFB49B50D37F}"/>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690;p57">
              <a:extLst>
                <a:ext uri="{FF2B5EF4-FFF2-40B4-BE49-F238E27FC236}">
                  <a16:creationId xmlns:a16="http://schemas.microsoft.com/office/drawing/2014/main" id="{08ABFAEB-3B13-A346-90E4-E294D5E6C498}"/>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691;p57">
              <a:extLst>
                <a:ext uri="{FF2B5EF4-FFF2-40B4-BE49-F238E27FC236}">
                  <a16:creationId xmlns:a16="http://schemas.microsoft.com/office/drawing/2014/main" id="{182C8842-6D8C-9420-7F15-FA0ED9C09475}"/>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692;p57">
              <a:extLst>
                <a:ext uri="{FF2B5EF4-FFF2-40B4-BE49-F238E27FC236}">
                  <a16:creationId xmlns:a16="http://schemas.microsoft.com/office/drawing/2014/main" id="{C9BC37D7-E503-46A6-401C-8569558CEF4D}"/>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693;p57">
              <a:extLst>
                <a:ext uri="{FF2B5EF4-FFF2-40B4-BE49-F238E27FC236}">
                  <a16:creationId xmlns:a16="http://schemas.microsoft.com/office/drawing/2014/main" id="{D2A95201-105A-E352-9AFA-957DB7D12915}"/>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694;p57">
              <a:extLst>
                <a:ext uri="{FF2B5EF4-FFF2-40B4-BE49-F238E27FC236}">
                  <a16:creationId xmlns:a16="http://schemas.microsoft.com/office/drawing/2014/main" id="{7AF3C4B5-472C-D42D-B664-72DAA5CC8821}"/>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695;p57">
              <a:extLst>
                <a:ext uri="{FF2B5EF4-FFF2-40B4-BE49-F238E27FC236}">
                  <a16:creationId xmlns:a16="http://schemas.microsoft.com/office/drawing/2014/main" id="{C63CFE47-094C-7A7D-D2A3-2739363CD5A6}"/>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696;p57">
              <a:extLst>
                <a:ext uri="{FF2B5EF4-FFF2-40B4-BE49-F238E27FC236}">
                  <a16:creationId xmlns:a16="http://schemas.microsoft.com/office/drawing/2014/main" id="{CB5FB2E6-9DFB-F9E7-2160-82B7A1D2092A}"/>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697;p57">
              <a:extLst>
                <a:ext uri="{FF2B5EF4-FFF2-40B4-BE49-F238E27FC236}">
                  <a16:creationId xmlns:a16="http://schemas.microsoft.com/office/drawing/2014/main" id="{D7638C2E-35F2-F544-E60D-E7CDC111C43F}"/>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698;p57">
              <a:extLst>
                <a:ext uri="{FF2B5EF4-FFF2-40B4-BE49-F238E27FC236}">
                  <a16:creationId xmlns:a16="http://schemas.microsoft.com/office/drawing/2014/main" id="{7C3506FE-7231-6021-62BE-1257C2DE5C18}"/>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699;p57">
              <a:extLst>
                <a:ext uri="{FF2B5EF4-FFF2-40B4-BE49-F238E27FC236}">
                  <a16:creationId xmlns:a16="http://schemas.microsoft.com/office/drawing/2014/main" id="{CF48CE48-08C7-9259-9AFE-4FB1BB5D2334}"/>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700;p57">
              <a:extLst>
                <a:ext uri="{FF2B5EF4-FFF2-40B4-BE49-F238E27FC236}">
                  <a16:creationId xmlns:a16="http://schemas.microsoft.com/office/drawing/2014/main" id="{0B8FB3DE-8EEB-CE6E-9C1C-6CCC6640E35D}"/>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701;p57">
              <a:extLst>
                <a:ext uri="{FF2B5EF4-FFF2-40B4-BE49-F238E27FC236}">
                  <a16:creationId xmlns:a16="http://schemas.microsoft.com/office/drawing/2014/main" id="{267E82D8-8819-E1DB-081C-CC144DBF8B31}"/>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702;p57">
              <a:extLst>
                <a:ext uri="{FF2B5EF4-FFF2-40B4-BE49-F238E27FC236}">
                  <a16:creationId xmlns:a16="http://schemas.microsoft.com/office/drawing/2014/main" id="{0D1FC487-DE51-935C-163A-A61835740CB3}"/>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703;p57">
              <a:extLst>
                <a:ext uri="{FF2B5EF4-FFF2-40B4-BE49-F238E27FC236}">
                  <a16:creationId xmlns:a16="http://schemas.microsoft.com/office/drawing/2014/main" id="{53F58F71-ACDD-6A6C-A19D-A01522F5E8A8}"/>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704;p57">
              <a:extLst>
                <a:ext uri="{FF2B5EF4-FFF2-40B4-BE49-F238E27FC236}">
                  <a16:creationId xmlns:a16="http://schemas.microsoft.com/office/drawing/2014/main" id="{03876224-DC30-B01B-1381-85606D642248}"/>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705;p57">
              <a:extLst>
                <a:ext uri="{FF2B5EF4-FFF2-40B4-BE49-F238E27FC236}">
                  <a16:creationId xmlns:a16="http://schemas.microsoft.com/office/drawing/2014/main" id="{50CD2449-05A5-5E06-7D69-199A6C3A3D09}"/>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706;p57">
              <a:extLst>
                <a:ext uri="{FF2B5EF4-FFF2-40B4-BE49-F238E27FC236}">
                  <a16:creationId xmlns:a16="http://schemas.microsoft.com/office/drawing/2014/main" id="{470ED2F4-8A32-EC9C-3BEB-3886073F1E1A}"/>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707;p57">
              <a:extLst>
                <a:ext uri="{FF2B5EF4-FFF2-40B4-BE49-F238E27FC236}">
                  <a16:creationId xmlns:a16="http://schemas.microsoft.com/office/drawing/2014/main" id="{3E2C1155-EBBE-930F-1DBE-C890BCD4E46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708;p57">
              <a:extLst>
                <a:ext uri="{FF2B5EF4-FFF2-40B4-BE49-F238E27FC236}">
                  <a16:creationId xmlns:a16="http://schemas.microsoft.com/office/drawing/2014/main" id="{1679CA57-FD07-DC3C-B7C6-BA5A12871E6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709;p57">
              <a:extLst>
                <a:ext uri="{FF2B5EF4-FFF2-40B4-BE49-F238E27FC236}">
                  <a16:creationId xmlns:a16="http://schemas.microsoft.com/office/drawing/2014/main" id="{A31A9721-7D3D-54F0-958B-8627C6E4A03C}"/>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710;p57">
              <a:extLst>
                <a:ext uri="{FF2B5EF4-FFF2-40B4-BE49-F238E27FC236}">
                  <a16:creationId xmlns:a16="http://schemas.microsoft.com/office/drawing/2014/main" id="{58945D9B-CC01-D172-28A6-9D0E3D808524}"/>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711;p57">
              <a:extLst>
                <a:ext uri="{FF2B5EF4-FFF2-40B4-BE49-F238E27FC236}">
                  <a16:creationId xmlns:a16="http://schemas.microsoft.com/office/drawing/2014/main" id="{9B158F0C-31C3-A81D-1190-DFBDEA8CB8DA}"/>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712;p57">
              <a:extLst>
                <a:ext uri="{FF2B5EF4-FFF2-40B4-BE49-F238E27FC236}">
                  <a16:creationId xmlns:a16="http://schemas.microsoft.com/office/drawing/2014/main" id="{0259E3AF-6D92-A091-E06E-CC19E840D5A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713;p57">
              <a:extLst>
                <a:ext uri="{FF2B5EF4-FFF2-40B4-BE49-F238E27FC236}">
                  <a16:creationId xmlns:a16="http://schemas.microsoft.com/office/drawing/2014/main" id="{B8590F29-1E58-FF87-BC23-D07B060701DE}"/>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714;p57">
              <a:extLst>
                <a:ext uri="{FF2B5EF4-FFF2-40B4-BE49-F238E27FC236}">
                  <a16:creationId xmlns:a16="http://schemas.microsoft.com/office/drawing/2014/main" id="{B0FE334E-3B01-1FAD-5941-DFBC2938399E}"/>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715;p57">
              <a:extLst>
                <a:ext uri="{FF2B5EF4-FFF2-40B4-BE49-F238E27FC236}">
                  <a16:creationId xmlns:a16="http://schemas.microsoft.com/office/drawing/2014/main" id="{EDD79CDA-FEBB-4F99-43B7-26F4E9A6E218}"/>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716;p57">
              <a:extLst>
                <a:ext uri="{FF2B5EF4-FFF2-40B4-BE49-F238E27FC236}">
                  <a16:creationId xmlns:a16="http://schemas.microsoft.com/office/drawing/2014/main" id="{C7506CF4-4A49-3EDA-10AE-9A767F6FD50B}"/>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717;p57">
              <a:extLst>
                <a:ext uri="{FF2B5EF4-FFF2-40B4-BE49-F238E27FC236}">
                  <a16:creationId xmlns:a16="http://schemas.microsoft.com/office/drawing/2014/main" id="{7AF28BDC-80D1-5EC9-C3B3-E4BF3BE6ED41}"/>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718;p57">
              <a:extLst>
                <a:ext uri="{FF2B5EF4-FFF2-40B4-BE49-F238E27FC236}">
                  <a16:creationId xmlns:a16="http://schemas.microsoft.com/office/drawing/2014/main" id="{4C20F1A5-D97D-5BD5-F6A7-BA3ACA1D2A11}"/>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719;p57">
              <a:extLst>
                <a:ext uri="{FF2B5EF4-FFF2-40B4-BE49-F238E27FC236}">
                  <a16:creationId xmlns:a16="http://schemas.microsoft.com/office/drawing/2014/main" id="{4105BE4B-60FD-DCB8-F8B9-141D172BB9B7}"/>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720;p57">
              <a:extLst>
                <a:ext uri="{FF2B5EF4-FFF2-40B4-BE49-F238E27FC236}">
                  <a16:creationId xmlns:a16="http://schemas.microsoft.com/office/drawing/2014/main" id="{9F7ADAED-6AB4-17D8-A37A-0D3AC6AB135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721;p57">
              <a:extLst>
                <a:ext uri="{FF2B5EF4-FFF2-40B4-BE49-F238E27FC236}">
                  <a16:creationId xmlns:a16="http://schemas.microsoft.com/office/drawing/2014/main" id="{3485E0B3-2ED8-76B1-0468-743D2BE2632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722;p57">
              <a:extLst>
                <a:ext uri="{FF2B5EF4-FFF2-40B4-BE49-F238E27FC236}">
                  <a16:creationId xmlns:a16="http://schemas.microsoft.com/office/drawing/2014/main" id="{B0B335D1-C14E-2264-AB3C-D521F39A2276}"/>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723;p57">
              <a:extLst>
                <a:ext uri="{FF2B5EF4-FFF2-40B4-BE49-F238E27FC236}">
                  <a16:creationId xmlns:a16="http://schemas.microsoft.com/office/drawing/2014/main" id="{167DAC29-9DFC-073D-C8A8-0D257691324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724;p57">
              <a:extLst>
                <a:ext uri="{FF2B5EF4-FFF2-40B4-BE49-F238E27FC236}">
                  <a16:creationId xmlns:a16="http://schemas.microsoft.com/office/drawing/2014/main" id="{54F89746-F2F2-9042-2545-39DD795D2736}"/>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725;p57">
              <a:extLst>
                <a:ext uri="{FF2B5EF4-FFF2-40B4-BE49-F238E27FC236}">
                  <a16:creationId xmlns:a16="http://schemas.microsoft.com/office/drawing/2014/main" id="{F1479F2B-EAA3-73DD-FCFF-3002ACE13ED7}"/>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726;p57">
              <a:extLst>
                <a:ext uri="{FF2B5EF4-FFF2-40B4-BE49-F238E27FC236}">
                  <a16:creationId xmlns:a16="http://schemas.microsoft.com/office/drawing/2014/main" id="{B28B6A11-5567-4FD5-22AE-79F98D3DB90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727;p57">
              <a:extLst>
                <a:ext uri="{FF2B5EF4-FFF2-40B4-BE49-F238E27FC236}">
                  <a16:creationId xmlns:a16="http://schemas.microsoft.com/office/drawing/2014/main" id="{FB4FCD7A-89BF-2F64-7037-28315A26ED1B}"/>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728;p57">
              <a:extLst>
                <a:ext uri="{FF2B5EF4-FFF2-40B4-BE49-F238E27FC236}">
                  <a16:creationId xmlns:a16="http://schemas.microsoft.com/office/drawing/2014/main" id="{982CE5CC-9D96-21D9-0CD3-452855F22F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729;p57">
              <a:extLst>
                <a:ext uri="{FF2B5EF4-FFF2-40B4-BE49-F238E27FC236}">
                  <a16:creationId xmlns:a16="http://schemas.microsoft.com/office/drawing/2014/main" id="{17717B1B-EADE-65CC-3D37-7471A4DCED6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730;p57">
              <a:extLst>
                <a:ext uri="{FF2B5EF4-FFF2-40B4-BE49-F238E27FC236}">
                  <a16:creationId xmlns:a16="http://schemas.microsoft.com/office/drawing/2014/main" id="{287E1782-FC1B-6029-2036-6FAEFD14E6A2}"/>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731;p57">
              <a:extLst>
                <a:ext uri="{FF2B5EF4-FFF2-40B4-BE49-F238E27FC236}">
                  <a16:creationId xmlns:a16="http://schemas.microsoft.com/office/drawing/2014/main" id="{A927BC1D-EC65-9FF6-21CB-C0ED030D522F}"/>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732;p57">
              <a:extLst>
                <a:ext uri="{FF2B5EF4-FFF2-40B4-BE49-F238E27FC236}">
                  <a16:creationId xmlns:a16="http://schemas.microsoft.com/office/drawing/2014/main" id="{2C02DD6F-B141-75E4-103B-E68A329F57D1}"/>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733;p57">
              <a:extLst>
                <a:ext uri="{FF2B5EF4-FFF2-40B4-BE49-F238E27FC236}">
                  <a16:creationId xmlns:a16="http://schemas.microsoft.com/office/drawing/2014/main" id="{AEEB4DD9-B4C7-B45F-F7D5-4542F4851DBA}"/>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734;p57">
              <a:extLst>
                <a:ext uri="{FF2B5EF4-FFF2-40B4-BE49-F238E27FC236}">
                  <a16:creationId xmlns:a16="http://schemas.microsoft.com/office/drawing/2014/main" id="{D714ECBF-37FB-DB5A-2026-D719C43F5D73}"/>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735;p57">
              <a:extLst>
                <a:ext uri="{FF2B5EF4-FFF2-40B4-BE49-F238E27FC236}">
                  <a16:creationId xmlns:a16="http://schemas.microsoft.com/office/drawing/2014/main" id="{BB36EFF7-1E17-9E87-527C-841E2C887EC2}"/>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736;p57">
              <a:extLst>
                <a:ext uri="{FF2B5EF4-FFF2-40B4-BE49-F238E27FC236}">
                  <a16:creationId xmlns:a16="http://schemas.microsoft.com/office/drawing/2014/main" id="{71C46E4B-A7EE-61F7-074F-2C339D9A42C0}"/>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737;p57">
              <a:extLst>
                <a:ext uri="{FF2B5EF4-FFF2-40B4-BE49-F238E27FC236}">
                  <a16:creationId xmlns:a16="http://schemas.microsoft.com/office/drawing/2014/main" id="{FE227732-37A6-18E8-91B9-52514F5925AA}"/>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738;p57">
              <a:extLst>
                <a:ext uri="{FF2B5EF4-FFF2-40B4-BE49-F238E27FC236}">
                  <a16:creationId xmlns:a16="http://schemas.microsoft.com/office/drawing/2014/main" id="{5AE6911E-3AFA-5934-CAF0-2A0BC0582E80}"/>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739;p57">
              <a:extLst>
                <a:ext uri="{FF2B5EF4-FFF2-40B4-BE49-F238E27FC236}">
                  <a16:creationId xmlns:a16="http://schemas.microsoft.com/office/drawing/2014/main" id="{FFD76247-A986-D916-4AAE-E0E946F32F2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oogle Shape;4670;p57">
            <a:extLst>
              <a:ext uri="{FF2B5EF4-FFF2-40B4-BE49-F238E27FC236}">
                <a16:creationId xmlns:a16="http://schemas.microsoft.com/office/drawing/2014/main" id="{1511CC8A-356B-E23B-B381-B341E945A81B}"/>
              </a:ext>
            </a:extLst>
          </p:cNvPr>
          <p:cNvGrpSpPr/>
          <p:nvPr/>
        </p:nvGrpSpPr>
        <p:grpSpPr>
          <a:xfrm>
            <a:off x="7128362" y="271841"/>
            <a:ext cx="1606265" cy="1664655"/>
            <a:chOff x="1197600" y="3221225"/>
            <a:chExt cx="1517475" cy="1851225"/>
          </a:xfrm>
        </p:grpSpPr>
        <p:sp>
          <p:nvSpPr>
            <p:cNvPr id="469" name="Google Shape;4671;p57">
              <a:extLst>
                <a:ext uri="{FF2B5EF4-FFF2-40B4-BE49-F238E27FC236}">
                  <a16:creationId xmlns:a16="http://schemas.microsoft.com/office/drawing/2014/main" id="{AB65DBEB-F032-3F74-B1B8-8A0242ACF44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672;p57">
              <a:extLst>
                <a:ext uri="{FF2B5EF4-FFF2-40B4-BE49-F238E27FC236}">
                  <a16:creationId xmlns:a16="http://schemas.microsoft.com/office/drawing/2014/main" id="{BBE0D688-53A4-B6CA-64CB-703282C5A31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673;p57">
              <a:extLst>
                <a:ext uri="{FF2B5EF4-FFF2-40B4-BE49-F238E27FC236}">
                  <a16:creationId xmlns:a16="http://schemas.microsoft.com/office/drawing/2014/main" id="{782F5B85-2814-BF56-7851-E36E2B8D66B6}"/>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674;p57">
              <a:extLst>
                <a:ext uri="{FF2B5EF4-FFF2-40B4-BE49-F238E27FC236}">
                  <a16:creationId xmlns:a16="http://schemas.microsoft.com/office/drawing/2014/main" id="{C3363A00-42B7-ADDA-EB56-C172531F6104}"/>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675;p57">
              <a:extLst>
                <a:ext uri="{FF2B5EF4-FFF2-40B4-BE49-F238E27FC236}">
                  <a16:creationId xmlns:a16="http://schemas.microsoft.com/office/drawing/2014/main" id="{16F553C2-D9D9-B842-4947-17082E6DD5F2}"/>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676;p57">
              <a:extLst>
                <a:ext uri="{FF2B5EF4-FFF2-40B4-BE49-F238E27FC236}">
                  <a16:creationId xmlns:a16="http://schemas.microsoft.com/office/drawing/2014/main" id="{9C371E40-3772-58F9-4F1D-976BDE206E3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677;p57">
              <a:extLst>
                <a:ext uri="{FF2B5EF4-FFF2-40B4-BE49-F238E27FC236}">
                  <a16:creationId xmlns:a16="http://schemas.microsoft.com/office/drawing/2014/main" id="{A057E09A-45B8-9784-877E-5BBF66047145}"/>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678;p57">
              <a:extLst>
                <a:ext uri="{FF2B5EF4-FFF2-40B4-BE49-F238E27FC236}">
                  <a16:creationId xmlns:a16="http://schemas.microsoft.com/office/drawing/2014/main" id="{236EBEB5-DCA3-DB01-BF45-59E7FDA253C9}"/>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679;p57">
              <a:extLst>
                <a:ext uri="{FF2B5EF4-FFF2-40B4-BE49-F238E27FC236}">
                  <a16:creationId xmlns:a16="http://schemas.microsoft.com/office/drawing/2014/main" id="{2C928BFF-EB71-77D8-A21A-A11DE422BF0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680;p57">
              <a:extLst>
                <a:ext uri="{FF2B5EF4-FFF2-40B4-BE49-F238E27FC236}">
                  <a16:creationId xmlns:a16="http://schemas.microsoft.com/office/drawing/2014/main" id="{ABCA9F1C-71EE-2CA4-B25D-D689952F5E0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681;p57">
              <a:extLst>
                <a:ext uri="{FF2B5EF4-FFF2-40B4-BE49-F238E27FC236}">
                  <a16:creationId xmlns:a16="http://schemas.microsoft.com/office/drawing/2014/main" id="{6CEF3726-0F34-8B75-5DE5-595C0179EEF2}"/>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682;p57">
              <a:extLst>
                <a:ext uri="{FF2B5EF4-FFF2-40B4-BE49-F238E27FC236}">
                  <a16:creationId xmlns:a16="http://schemas.microsoft.com/office/drawing/2014/main" id="{3F7E1669-79FC-999B-E779-A8A32D9C2B8C}"/>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683;p57">
              <a:extLst>
                <a:ext uri="{FF2B5EF4-FFF2-40B4-BE49-F238E27FC236}">
                  <a16:creationId xmlns:a16="http://schemas.microsoft.com/office/drawing/2014/main" id="{92E979AA-DA4A-316E-6A74-0529903D1024}"/>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684;p57">
              <a:extLst>
                <a:ext uri="{FF2B5EF4-FFF2-40B4-BE49-F238E27FC236}">
                  <a16:creationId xmlns:a16="http://schemas.microsoft.com/office/drawing/2014/main" id="{C47092AD-0BAC-C217-F3B2-A35D1966442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685;p57">
              <a:extLst>
                <a:ext uri="{FF2B5EF4-FFF2-40B4-BE49-F238E27FC236}">
                  <a16:creationId xmlns:a16="http://schemas.microsoft.com/office/drawing/2014/main" id="{CFDBAFCC-6D1C-BBB7-51AA-A1233CAE9636}"/>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686;p57">
              <a:extLst>
                <a:ext uri="{FF2B5EF4-FFF2-40B4-BE49-F238E27FC236}">
                  <a16:creationId xmlns:a16="http://schemas.microsoft.com/office/drawing/2014/main" id="{14E320FD-3B91-AF09-A7AA-5C291D7C512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687;p57">
              <a:extLst>
                <a:ext uri="{FF2B5EF4-FFF2-40B4-BE49-F238E27FC236}">
                  <a16:creationId xmlns:a16="http://schemas.microsoft.com/office/drawing/2014/main" id="{BD975379-5A88-6CF8-FD1D-38F26433F369}"/>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688;p57">
              <a:extLst>
                <a:ext uri="{FF2B5EF4-FFF2-40B4-BE49-F238E27FC236}">
                  <a16:creationId xmlns:a16="http://schemas.microsoft.com/office/drawing/2014/main" id="{E20FA986-4EA2-5E4D-342B-A6198F84C4C7}"/>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689;p57">
              <a:extLst>
                <a:ext uri="{FF2B5EF4-FFF2-40B4-BE49-F238E27FC236}">
                  <a16:creationId xmlns:a16="http://schemas.microsoft.com/office/drawing/2014/main" id="{09BCC292-1F9D-39F6-6743-4EE7FE5A17B9}"/>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690;p57">
              <a:extLst>
                <a:ext uri="{FF2B5EF4-FFF2-40B4-BE49-F238E27FC236}">
                  <a16:creationId xmlns:a16="http://schemas.microsoft.com/office/drawing/2014/main" id="{F4F5018E-5D39-AE95-49F6-2224D26B572D}"/>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691;p57">
              <a:extLst>
                <a:ext uri="{FF2B5EF4-FFF2-40B4-BE49-F238E27FC236}">
                  <a16:creationId xmlns:a16="http://schemas.microsoft.com/office/drawing/2014/main" id="{C9117F9E-CD83-0269-D240-EA331F8E6C5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692;p57">
              <a:extLst>
                <a:ext uri="{FF2B5EF4-FFF2-40B4-BE49-F238E27FC236}">
                  <a16:creationId xmlns:a16="http://schemas.microsoft.com/office/drawing/2014/main" id="{7B7F29CE-E5BA-8B9A-6F0D-7C71812BF133}"/>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693;p57">
              <a:extLst>
                <a:ext uri="{FF2B5EF4-FFF2-40B4-BE49-F238E27FC236}">
                  <a16:creationId xmlns:a16="http://schemas.microsoft.com/office/drawing/2014/main" id="{687CBEA3-6451-5C0D-214C-DB9BB09F223B}"/>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694;p57">
              <a:extLst>
                <a:ext uri="{FF2B5EF4-FFF2-40B4-BE49-F238E27FC236}">
                  <a16:creationId xmlns:a16="http://schemas.microsoft.com/office/drawing/2014/main" id="{2D54FFE6-9AF7-02AC-F017-A8738134CC95}"/>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695;p57">
              <a:extLst>
                <a:ext uri="{FF2B5EF4-FFF2-40B4-BE49-F238E27FC236}">
                  <a16:creationId xmlns:a16="http://schemas.microsoft.com/office/drawing/2014/main" id="{936A69C1-966D-10E4-53DC-E096EADCC1DE}"/>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696;p57">
              <a:extLst>
                <a:ext uri="{FF2B5EF4-FFF2-40B4-BE49-F238E27FC236}">
                  <a16:creationId xmlns:a16="http://schemas.microsoft.com/office/drawing/2014/main" id="{6EDA8A8B-0F98-6FDA-0E7F-1BDF99BB3DA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697;p57">
              <a:extLst>
                <a:ext uri="{FF2B5EF4-FFF2-40B4-BE49-F238E27FC236}">
                  <a16:creationId xmlns:a16="http://schemas.microsoft.com/office/drawing/2014/main" id="{A3604C72-E8C4-6ED5-6C1E-BC83662FDD17}"/>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698;p57">
              <a:extLst>
                <a:ext uri="{FF2B5EF4-FFF2-40B4-BE49-F238E27FC236}">
                  <a16:creationId xmlns:a16="http://schemas.microsoft.com/office/drawing/2014/main" id="{6A6595C0-5770-8BCE-4725-EA3F29AEFA41}"/>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699;p57">
              <a:extLst>
                <a:ext uri="{FF2B5EF4-FFF2-40B4-BE49-F238E27FC236}">
                  <a16:creationId xmlns:a16="http://schemas.microsoft.com/office/drawing/2014/main" id="{CEF97BB8-E9F0-685B-DC95-44C66B6F9B0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700;p57">
              <a:extLst>
                <a:ext uri="{FF2B5EF4-FFF2-40B4-BE49-F238E27FC236}">
                  <a16:creationId xmlns:a16="http://schemas.microsoft.com/office/drawing/2014/main" id="{B6857F56-9B81-DB8B-6837-1754DEFEDEEE}"/>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701;p57">
              <a:extLst>
                <a:ext uri="{FF2B5EF4-FFF2-40B4-BE49-F238E27FC236}">
                  <a16:creationId xmlns:a16="http://schemas.microsoft.com/office/drawing/2014/main" id="{41C93F4F-ABA9-142F-1C62-7983C767209D}"/>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4702;p57">
              <a:extLst>
                <a:ext uri="{FF2B5EF4-FFF2-40B4-BE49-F238E27FC236}">
                  <a16:creationId xmlns:a16="http://schemas.microsoft.com/office/drawing/2014/main" id="{64EF51CD-E601-76FE-A9C9-136D7E067939}"/>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703;p57">
              <a:extLst>
                <a:ext uri="{FF2B5EF4-FFF2-40B4-BE49-F238E27FC236}">
                  <a16:creationId xmlns:a16="http://schemas.microsoft.com/office/drawing/2014/main" id="{95A4F648-7893-AB40-3DCD-0138434F6E44}"/>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704;p57">
              <a:extLst>
                <a:ext uri="{FF2B5EF4-FFF2-40B4-BE49-F238E27FC236}">
                  <a16:creationId xmlns:a16="http://schemas.microsoft.com/office/drawing/2014/main" id="{D8E42ABF-B794-FF1C-B11E-54522C27096D}"/>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4705;p57">
              <a:extLst>
                <a:ext uri="{FF2B5EF4-FFF2-40B4-BE49-F238E27FC236}">
                  <a16:creationId xmlns:a16="http://schemas.microsoft.com/office/drawing/2014/main" id="{917D115D-1B9E-F21D-95ED-5B8B8FE64C2B}"/>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706;p57">
              <a:extLst>
                <a:ext uri="{FF2B5EF4-FFF2-40B4-BE49-F238E27FC236}">
                  <a16:creationId xmlns:a16="http://schemas.microsoft.com/office/drawing/2014/main" id="{CFB06A48-7C31-37C9-3CA8-683DA9C0E534}"/>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707;p57">
              <a:extLst>
                <a:ext uri="{FF2B5EF4-FFF2-40B4-BE49-F238E27FC236}">
                  <a16:creationId xmlns:a16="http://schemas.microsoft.com/office/drawing/2014/main" id="{B70B0B4F-D980-4F74-4B49-AF09C2679719}"/>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4708;p57">
              <a:extLst>
                <a:ext uri="{FF2B5EF4-FFF2-40B4-BE49-F238E27FC236}">
                  <a16:creationId xmlns:a16="http://schemas.microsoft.com/office/drawing/2014/main" id="{164AA2E0-67C4-2F9B-1278-49D20E5875CF}"/>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4709;p57">
              <a:extLst>
                <a:ext uri="{FF2B5EF4-FFF2-40B4-BE49-F238E27FC236}">
                  <a16:creationId xmlns:a16="http://schemas.microsoft.com/office/drawing/2014/main" id="{C4F3B189-621E-7F55-4721-2CFE841E74E5}"/>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4710;p57">
              <a:extLst>
                <a:ext uri="{FF2B5EF4-FFF2-40B4-BE49-F238E27FC236}">
                  <a16:creationId xmlns:a16="http://schemas.microsoft.com/office/drawing/2014/main" id="{6E710FE4-9FDA-B41E-D4FA-8059D16E6B92}"/>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4711;p57">
              <a:extLst>
                <a:ext uri="{FF2B5EF4-FFF2-40B4-BE49-F238E27FC236}">
                  <a16:creationId xmlns:a16="http://schemas.microsoft.com/office/drawing/2014/main" id="{582ABA9B-298F-99A4-6E5D-93458B41085E}"/>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4712;p57">
              <a:extLst>
                <a:ext uri="{FF2B5EF4-FFF2-40B4-BE49-F238E27FC236}">
                  <a16:creationId xmlns:a16="http://schemas.microsoft.com/office/drawing/2014/main" id="{F2DBC7A4-1C43-6431-C47E-F17A1B0AEF0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713;p57">
              <a:extLst>
                <a:ext uri="{FF2B5EF4-FFF2-40B4-BE49-F238E27FC236}">
                  <a16:creationId xmlns:a16="http://schemas.microsoft.com/office/drawing/2014/main" id="{74577E16-B3B9-52F4-B97C-484CEAE0D36B}"/>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714;p57">
              <a:extLst>
                <a:ext uri="{FF2B5EF4-FFF2-40B4-BE49-F238E27FC236}">
                  <a16:creationId xmlns:a16="http://schemas.microsoft.com/office/drawing/2014/main" id="{E3435042-124E-69E5-0B1F-B85145B27C27}"/>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4715;p57">
              <a:extLst>
                <a:ext uri="{FF2B5EF4-FFF2-40B4-BE49-F238E27FC236}">
                  <a16:creationId xmlns:a16="http://schemas.microsoft.com/office/drawing/2014/main" id="{EDE9DF33-092E-BAD6-33C1-31910461798D}"/>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716;p57">
              <a:extLst>
                <a:ext uri="{FF2B5EF4-FFF2-40B4-BE49-F238E27FC236}">
                  <a16:creationId xmlns:a16="http://schemas.microsoft.com/office/drawing/2014/main" id="{5831EB79-30B2-2063-AE6B-704EAF8D49BD}"/>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717;p57">
              <a:extLst>
                <a:ext uri="{FF2B5EF4-FFF2-40B4-BE49-F238E27FC236}">
                  <a16:creationId xmlns:a16="http://schemas.microsoft.com/office/drawing/2014/main" id="{6798725C-3F35-DE8A-8EDF-50B19B884F37}"/>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4718;p57">
              <a:extLst>
                <a:ext uri="{FF2B5EF4-FFF2-40B4-BE49-F238E27FC236}">
                  <a16:creationId xmlns:a16="http://schemas.microsoft.com/office/drawing/2014/main" id="{4C26023B-FD2C-2201-84F5-09DF5FBE3B16}"/>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719;p57">
              <a:extLst>
                <a:ext uri="{FF2B5EF4-FFF2-40B4-BE49-F238E27FC236}">
                  <a16:creationId xmlns:a16="http://schemas.microsoft.com/office/drawing/2014/main" id="{3BA9B7EF-4515-6F05-F684-BA03B0A71AA2}"/>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720;p57">
              <a:extLst>
                <a:ext uri="{FF2B5EF4-FFF2-40B4-BE49-F238E27FC236}">
                  <a16:creationId xmlns:a16="http://schemas.microsoft.com/office/drawing/2014/main" id="{93BDB090-C876-4667-5165-16F0D91960EC}"/>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4721;p57">
              <a:extLst>
                <a:ext uri="{FF2B5EF4-FFF2-40B4-BE49-F238E27FC236}">
                  <a16:creationId xmlns:a16="http://schemas.microsoft.com/office/drawing/2014/main" id="{6FDF6144-B522-BC41-0271-EBBEE31A013B}"/>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4722;p57">
              <a:extLst>
                <a:ext uri="{FF2B5EF4-FFF2-40B4-BE49-F238E27FC236}">
                  <a16:creationId xmlns:a16="http://schemas.microsoft.com/office/drawing/2014/main" id="{2ED5A160-4C1F-C352-F650-EC609957DFDD}"/>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4723;p57">
              <a:extLst>
                <a:ext uri="{FF2B5EF4-FFF2-40B4-BE49-F238E27FC236}">
                  <a16:creationId xmlns:a16="http://schemas.microsoft.com/office/drawing/2014/main" id="{49656041-AAD8-FD6B-65E4-E2D666340C98}"/>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4724;p57">
              <a:extLst>
                <a:ext uri="{FF2B5EF4-FFF2-40B4-BE49-F238E27FC236}">
                  <a16:creationId xmlns:a16="http://schemas.microsoft.com/office/drawing/2014/main" id="{7ED6A0FF-F7D8-2207-76AE-482B7BDC22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4725;p57">
              <a:extLst>
                <a:ext uri="{FF2B5EF4-FFF2-40B4-BE49-F238E27FC236}">
                  <a16:creationId xmlns:a16="http://schemas.microsoft.com/office/drawing/2014/main" id="{6E5DC1A1-33EB-5456-B119-E58AA1D02FC6}"/>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4726;p57">
              <a:extLst>
                <a:ext uri="{FF2B5EF4-FFF2-40B4-BE49-F238E27FC236}">
                  <a16:creationId xmlns:a16="http://schemas.microsoft.com/office/drawing/2014/main" id="{C51D8F38-5E0C-FC54-7CC0-DCE474A5422F}"/>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4727;p57">
              <a:extLst>
                <a:ext uri="{FF2B5EF4-FFF2-40B4-BE49-F238E27FC236}">
                  <a16:creationId xmlns:a16="http://schemas.microsoft.com/office/drawing/2014/main" id="{CF0FF347-6206-4F9A-2CBE-0E3412DC7069}"/>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4728;p57">
              <a:extLst>
                <a:ext uri="{FF2B5EF4-FFF2-40B4-BE49-F238E27FC236}">
                  <a16:creationId xmlns:a16="http://schemas.microsoft.com/office/drawing/2014/main" id="{6FE54EF0-474E-7BFD-E3C4-DC4817BEE08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4729;p57">
              <a:extLst>
                <a:ext uri="{FF2B5EF4-FFF2-40B4-BE49-F238E27FC236}">
                  <a16:creationId xmlns:a16="http://schemas.microsoft.com/office/drawing/2014/main" id="{82621B21-2353-0D52-2118-9004F07AA23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4730;p57">
              <a:extLst>
                <a:ext uri="{FF2B5EF4-FFF2-40B4-BE49-F238E27FC236}">
                  <a16:creationId xmlns:a16="http://schemas.microsoft.com/office/drawing/2014/main" id="{4BEB651D-645F-858F-55B1-9ACC4F564164}"/>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4731;p57">
              <a:extLst>
                <a:ext uri="{FF2B5EF4-FFF2-40B4-BE49-F238E27FC236}">
                  <a16:creationId xmlns:a16="http://schemas.microsoft.com/office/drawing/2014/main" id="{6966DB48-D3B7-F041-F659-53363C6A766B}"/>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4732;p57">
              <a:extLst>
                <a:ext uri="{FF2B5EF4-FFF2-40B4-BE49-F238E27FC236}">
                  <a16:creationId xmlns:a16="http://schemas.microsoft.com/office/drawing/2014/main" id="{ACC10D06-94FE-8D00-7558-CFD4F3A73E93}"/>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4733;p57">
              <a:extLst>
                <a:ext uri="{FF2B5EF4-FFF2-40B4-BE49-F238E27FC236}">
                  <a16:creationId xmlns:a16="http://schemas.microsoft.com/office/drawing/2014/main" id="{71EE8E13-E711-A84B-C50C-034BAA6EE3CD}"/>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4734;p57">
              <a:extLst>
                <a:ext uri="{FF2B5EF4-FFF2-40B4-BE49-F238E27FC236}">
                  <a16:creationId xmlns:a16="http://schemas.microsoft.com/office/drawing/2014/main" id="{BB168B4F-C271-F5A3-35BC-CD48421C69C2}"/>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4735;p57">
              <a:extLst>
                <a:ext uri="{FF2B5EF4-FFF2-40B4-BE49-F238E27FC236}">
                  <a16:creationId xmlns:a16="http://schemas.microsoft.com/office/drawing/2014/main" id="{8F8914A4-A6B4-7645-169F-17D9D480C9A8}"/>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4736;p57">
              <a:extLst>
                <a:ext uri="{FF2B5EF4-FFF2-40B4-BE49-F238E27FC236}">
                  <a16:creationId xmlns:a16="http://schemas.microsoft.com/office/drawing/2014/main" id="{287909FB-98A5-691B-69A1-B13BC90EA3E5}"/>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4737;p57">
              <a:extLst>
                <a:ext uri="{FF2B5EF4-FFF2-40B4-BE49-F238E27FC236}">
                  <a16:creationId xmlns:a16="http://schemas.microsoft.com/office/drawing/2014/main" id="{9504E2EC-07F1-19AC-CD3F-F9E3F86FAA76}"/>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4738;p57">
              <a:extLst>
                <a:ext uri="{FF2B5EF4-FFF2-40B4-BE49-F238E27FC236}">
                  <a16:creationId xmlns:a16="http://schemas.microsoft.com/office/drawing/2014/main" id="{7DF46845-C540-BD79-7EE1-7D820FD6B144}"/>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4739;p57">
              <a:extLst>
                <a:ext uri="{FF2B5EF4-FFF2-40B4-BE49-F238E27FC236}">
                  <a16:creationId xmlns:a16="http://schemas.microsoft.com/office/drawing/2014/main" id="{1D3C6488-A439-EECB-A452-06E8A8A98421}"/>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 name="Google Shape;4846;p57">
            <a:extLst>
              <a:ext uri="{FF2B5EF4-FFF2-40B4-BE49-F238E27FC236}">
                <a16:creationId xmlns:a16="http://schemas.microsoft.com/office/drawing/2014/main" id="{E76E2EF9-BF7D-22D2-8D36-18D0C29162AA}"/>
              </a:ext>
            </a:extLst>
          </p:cNvPr>
          <p:cNvGrpSpPr/>
          <p:nvPr/>
        </p:nvGrpSpPr>
        <p:grpSpPr>
          <a:xfrm>
            <a:off x="9144221" y="842047"/>
            <a:ext cx="299057" cy="446253"/>
            <a:chOff x="366228" y="4018240"/>
            <a:chExt cx="163933" cy="244620"/>
          </a:xfrm>
        </p:grpSpPr>
        <p:grpSp>
          <p:nvGrpSpPr>
            <p:cNvPr id="539" name="Google Shape;4847;p57">
              <a:extLst>
                <a:ext uri="{FF2B5EF4-FFF2-40B4-BE49-F238E27FC236}">
                  <a16:creationId xmlns:a16="http://schemas.microsoft.com/office/drawing/2014/main" id="{E86049D5-20C4-B8D4-712A-6237B554A7D2}"/>
                </a:ext>
              </a:extLst>
            </p:cNvPr>
            <p:cNvGrpSpPr/>
            <p:nvPr/>
          </p:nvGrpSpPr>
          <p:grpSpPr>
            <a:xfrm>
              <a:off x="406310" y="4018240"/>
              <a:ext cx="123851" cy="121791"/>
              <a:chOff x="1460647" y="277165"/>
              <a:chExt cx="123851" cy="121791"/>
            </a:xfrm>
          </p:grpSpPr>
          <p:sp>
            <p:nvSpPr>
              <p:cNvPr id="544" name="Google Shape;4848;p57">
                <a:extLst>
                  <a:ext uri="{FF2B5EF4-FFF2-40B4-BE49-F238E27FC236}">
                    <a16:creationId xmlns:a16="http://schemas.microsoft.com/office/drawing/2014/main" id="{1F9A9ACC-7CF5-7535-CF51-157F3641B440}"/>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4849;p57">
                <a:extLst>
                  <a:ext uri="{FF2B5EF4-FFF2-40B4-BE49-F238E27FC236}">
                    <a16:creationId xmlns:a16="http://schemas.microsoft.com/office/drawing/2014/main" id="{FE2CB368-5ECC-B91A-BABA-23E830ED9260}"/>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4850;p57">
                <a:extLst>
                  <a:ext uri="{FF2B5EF4-FFF2-40B4-BE49-F238E27FC236}">
                    <a16:creationId xmlns:a16="http://schemas.microsoft.com/office/drawing/2014/main" id="{7513E23C-CB79-2149-1DD1-40F32A895291}"/>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 name="Google Shape;4851;p57">
              <a:extLst>
                <a:ext uri="{FF2B5EF4-FFF2-40B4-BE49-F238E27FC236}">
                  <a16:creationId xmlns:a16="http://schemas.microsoft.com/office/drawing/2014/main" id="{6BB6EA90-96FB-2461-AFB3-D9D73C111E0B}"/>
                </a:ext>
              </a:extLst>
            </p:cNvPr>
            <p:cNvGrpSpPr/>
            <p:nvPr/>
          </p:nvGrpSpPr>
          <p:grpSpPr>
            <a:xfrm>
              <a:off x="366228" y="4190142"/>
              <a:ext cx="72318" cy="72719"/>
              <a:chOff x="1376803" y="400317"/>
              <a:chExt cx="72318" cy="72719"/>
            </a:xfrm>
          </p:grpSpPr>
          <p:sp>
            <p:nvSpPr>
              <p:cNvPr id="541" name="Google Shape;4852;p57">
                <a:extLst>
                  <a:ext uri="{FF2B5EF4-FFF2-40B4-BE49-F238E27FC236}">
                    <a16:creationId xmlns:a16="http://schemas.microsoft.com/office/drawing/2014/main" id="{B3DF1CD1-04BD-A4EC-A84F-B6C7DCE3AEC6}"/>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4853;p57">
                <a:extLst>
                  <a:ext uri="{FF2B5EF4-FFF2-40B4-BE49-F238E27FC236}">
                    <a16:creationId xmlns:a16="http://schemas.microsoft.com/office/drawing/2014/main" id="{92D58F9F-4457-3B50-86E9-E57251DF64F4}"/>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4854;p57">
                <a:extLst>
                  <a:ext uri="{FF2B5EF4-FFF2-40B4-BE49-F238E27FC236}">
                    <a16:creationId xmlns:a16="http://schemas.microsoft.com/office/drawing/2014/main" id="{4A91AA9F-ACA0-2677-9269-E60AD9BBE37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7" name="Google Shape;4846;p57">
            <a:extLst>
              <a:ext uri="{FF2B5EF4-FFF2-40B4-BE49-F238E27FC236}">
                <a16:creationId xmlns:a16="http://schemas.microsoft.com/office/drawing/2014/main" id="{238C2CB3-8E5F-58EB-D2FF-DBD956AFBB4B}"/>
              </a:ext>
            </a:extLst>
          </p:cNvPr>
          <p:cNvGrpSpPr/>
          <p:nvPr/>
        </p:nvGrpSpPr>
        <p:grpSpPr>
          <a:xfrm>
            <a:off x="7598897" y="2207096"/>
            <a:ext cx="299057" cy="446253"/>
            <a:chOff x="366228" y="4018240"/>
            <a:chExt cx="163933" cy="244620"/>
          </a:xfrm>
        </p:grpSpPr>
        <p:grpSp>
          <p:nvGrpSpPr>
            <p:cNvPr id="548" name="Google Shape;4847;p57">
              <a:extLst>
                <a:ext uri="{FF2B5EF4-FFF2-40B4-BE49-F238E27FC236}">
                  <a16:creationId xmlns:a16="http://schemas.microsoft.com/office/drawing/2014/main" id="{23CA7C4C-CA2E-E77D-C388-C4722AF16DA0}"/>
                </a:ext>
              </a:extLst>
            </p:cNvPr>
            <p:cNvGrpSpPr/>
            <p:nvPr/>
          </p:nvGrpSpPr>
          <p:grpSpPr>
            <a:xfrm>
              <a:off x="406310" y="4018240"/>
              <a:ext cx="123851" cy="121791"/>
              <a:chOff x="1460647" y="277165"/>
              <a:chExt cx="123851" cy="121791"/>
            </a:xfrm>
          </p:grpSpPr>
          <p:sp>
            <p:nvSpPr>
              <p:cNvPr id="553" name="Google Shape;4848;p57">
                <a:extLst>
                  <a:ext uri="{FF2B5EF4-FFF2-40B4-BE49-F238E27FC236}">
                    <a16:creationId xmlns:a16="http://schemas.microsoft.com/office/drawing/2014/main" id="{8B6AA113-B514-5505-F42F-02811DC444A8}"/>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4849;p57">
                <a:extLst>
                  <a:ext uri="{FF2B5EF4-FFF2-40B4-BE49-F238E27FC236}">
                    <a16:creationId xmlns:a16="http://schemas.microsoft.com/office/drawing/2014/main" id="{07C7497B-BB69-DDF6-3A4E-630AD704A132}"/>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4850;p57">
                <a:extLst>
                  <a:ext uri="{FF2B5EF4-FFF2-40B4-BE49-F238E27FC236}">
                    <a16:creationId xmlns:a16="http://schemas.microsoft.com/office/drawing/2014/main" id="{45BB9219-7E33-2499-2F98-903ACB8C9274}"/>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 name="Google Shape;4851;p57">
              <a:extLst>
                <a:ext uri="{FF2B5EF4-FFF2-40B4-BE49-F238E27FC236}">
                  <a16:creationId xmlns:a16="http://schemas.microsoft.com/office/drawing/2014/main" id="{E074E571-EC5D-3D74-82ED-FEF7058439E5}"/>
                </a:ext>
              </a:extLst>
            </p:cNvPr>
            <p:cNvGrpSpPr/>
            <p:nvPr/>
          </p:nvGrpSpPr>
          <p:grpSpPr>
            <a:xfrm>
              <a:off x="366228" y="4190142"/>
              <a:ext cx="72318" cy="72719"/>
              <a:chOff x="1376803" y="400317"/>
              <a:chExt cx="72318" cy="72719"/>
            </a:xfrm>
          </p:grpSpPr>
          <p:sp>
            <p:nvSpPr>
              <p:cNvPr id="550" name="Google Shape;4852;p57">
                <a:extLst>
                  <a:ext uri="{FF2B5EF4-FFF2-40B4-BE49-F238E27FC236}">
                    <a16:creationId xmlns:a16="http://schemas.microsoft.com/office/drawing/2014/main" id="{CAE2B435-8E9D-5123-F439-5A41BD24F63F}"/>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4853;p57">
                <a:extLst>
                  <a:ext uri="{FF2B5EF4-FFF2-40B4-BE49-F238E27FC236}">
                    <a16:creationId xmlns:a16="http://schemas.microsoft.com/office/drawing/2014/main" id="{F6A3EE87-569F-DC94-6ADA-875B5FC9F491}"/>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4854;p57">
                <a:extLst>
                  <a:ext uri="{FF2B5EF4-FFF2-40B4-BE49-F238E27FC236}">
                    <a16:creationId xmlns:a16="http://schemas.microsoft.com/office/drawing/2014/main" id="{E62BDA44-7042-CF93-000F-AFB5BFA9742D}"/>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 name="Google Shape;4846;p57">
            <a:extLst>
              <a:ext uri="{FF2B5EF4-FFF2-40B4-BE49-F238E27FC236}">
                <a16:creationId xmlns:a16="http://schemas.microsoft.com/office/drawing/2014/main" id="{657EDDC6-D8E7-9F10-A249-E0E4D928ADCF}"/>
              </a:ext>
            </a:extLst>
          </p:cNvPr>
          <p:cNvGrpSpPr/>
          <p:nvPr/>
        </p:nvGrpSpPr>
        <p:grpSpPr>
          <a:xfrm>
            <a:off x="6097838" y="380006"/>
            <a:ext cx="299057" cy="446253"/>
            <a:chOff x="366228" y="4018240"/>
            <a:chExt cx="163933" cy="244620"/>
          </a:xfrm>
        </p:grpSpPr>
        <p:grpSp>
          <p:nvGrpSpPr>
            <p:cNvPr id="557" name="Google Shape;4847;p57">
              <a:extLst>
                <a:ext uri="{FF2B5EF4-FFF2-40B4-BE49-F238E27FC236}">
                  <a16:creationId xmlns:a16="http://schemas.microsoft.com/office/drawing/2014/main" id="{79A80352-B357-76B7-56C4-942548AD72BC}"/>
                </a:ext>
              </a:extLst>
            </p:cNvPr>
            <p:cNvGrpSpPr/>
            <p:nvPr/>
          </p:nvGrpSpPr>
          <p:grpSpPr>
            <a:xfrm>
              <a:off x="406310" y="4018240"/>
              <a:ext cx="123851" cy="121791"/>
              <a:chOff x="1460647" y="277165"/>
              <a:chExt cx="123851" cy="121791"/>
            </a:xfrm>
          </p:grpSpPr>
          <p:sp>
            <p:nvSpPr>
              <p:cNvPr id="562" name="Google Shape;4848;p57">
                <a:extLst>
                  <a:ext uri="{FF2B5EF4-FFF2-40B4-BE49-F238E27FC236}">
                    <a16:creationId xmlns:a16="http://schemas.microsoft.com/office/drawing/2014/main" id="{01A92F28-0F09-9F75-D7AF-9463A79882D3}"/>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4849;p57">
                <a:extLst>
                  <a:ext uri="{FF2B5EF4-FFF2-40B4-BE49-F238E27FC236}">
                    <a16:creationId xmlns:a16="http://schemas.microsoft.com/office/drawing/2014/main" id="{0EFB3295-37D6-E83E-FC29-B1E30789EE49}"/>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4850;p57">
                <a:extLst>
                  <a:ext uri="{FF2B5EF4-FFF2-40B4-BE49-F238E27FC236}">
                    <a16:creationId xmlns:a16="http://schemas.microsoft.com/office/drawing/2014/main" id="{881E42CE-F20E-A8EA-DAB1-AF6AE549C618}"/>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 name="Google Shape;4851;p57">
              <a:extLst>
                <a:ext uri="{FF2B5EF4-FFF2-40B4-BE49-F238E27FC236}">
                  <a16:creationId xmlns:a16="http://schemas.microsoft.com/office/drawing/2014/main" id="{8CECCCA8-0230-BC05-CD5F-D953ED0D23E2}"/>
                </a:ext>
              </a:extLst>
            </p:cNvPr>
            <p:cNvGrpSpPr/>
            <p:nvPr/>
          </p:nvGrpSpPr>
          <p:grpSpPr>
            <a:xfrm>
              <a:off x="366228" y="4190142"/>
              <a:ext cx="72318" cy="72719"/>
              <a:chOff x="1376803" y="400317"/>
              <a:chExt cx="72318" cy="72719"/>
            </a:xfrm>
          </p:grpSpPr>
          <p:sp>
            <p:nvSpPr>
              <p:cNvPr id="559" name="Google Shape;4852;p57">
                <a:extLst>
                  <a:ext uri="{FF2B5EF4-FFF2-40B4-BE49-F238E27FC236}">
                    <a16:creationId xmlns:a16="http://schemas.microsoft.com/office/drawing/2014/main" id="{6A863E1B-BEAC-0C08-4968-585AD12090DE}"/>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4853;p57">
                <a:extLst>
                  <a:ext uri="{FF2B5EF4-FFF2-40B4-BE49-F238E27FC236}">
                    <a16:creationId xmlns:a16="http://schemas.microsoft.com/office/drawing/2014/main" id="{50F6C505-238C-05BC-AB5A-A125E041E879}"/>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4854;p57">
                <a:extLst>
                  <a:ext uri="{FF2B5EF4-FFF2-40B4-BE49-F238E27FC236}">
                    <a16:creationId xmlns:a16="http://schemas.microsoft.com/office/drawing/2014/main" id="{115B7991-A5E8-1B27-76D6-161CC9547EF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7" name="Picture 566">
            <a:extLst>
              <a:ext uri="{FF2B5EF4-FFF2-40B4-BE49-F238E27FC236}">
                <a16:creationId xmlns:a16="http://schemas.microsoft.com/office/drawing/2014/main" id="{A4912DD2-A973-6D37-A41D-E799F14C152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88730" y="756549"/>
            <a:ext cx="5443935" cy="4198676"/>
          </a:xfrm>
          <a:prstGeom prst="rect">
            <a:avLst/>
          </a:prstGeom>
        </p:spPr>
      </p:pic>
      <p:sp>
        <p:nvSpPr>
          <p:cNvPr id="568" name="Google Shape;4098;p49">
            <a:extLst>
              <a:ext uri="{FF2B5EF4-FFF2-40B4-BE49-F238E27FC236}">
                <a16:creationId xmlns:a16="http://schemas.microsoft.com/office/drawing/2014/main" id="{84D90F06-884C-83E2-7FE9-953DE3062C0D}"/>
              </a:ext>
            </a:extLst>
          </p:cNvPr>
          <p:cNvSpPr txBox="1">
            <a:spLocks/>
          </p:cNvSpPr>
          <p:nvPr/>
        </p:nvSpPr>
        <p:spPr>
          <a:xfrm>
            <a:off x="4486343" y="816474"/>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Bạch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Tuộc</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1594192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9728386" cy="1478048"/>
          </a:xfrm>
          <a:prstGeom prst="roundRect">
            <a:avLst/>
          </a:prstGeom>
        </p:spPr>
        <p:txBody>
          <a:bodyPr spcFirstLastPara="1" wrap="square" lIns="121900" tIns="121900" rIns="121900" bIns="121900" anchor="ctr" anchorCtr="0">
            <a:noAutofit/>
          </a:bodyPr>
          <a:lstStyle/>
          <a:p>
            <a:pPr algn="ctr"/>
            <a:r>
              <a:rPr lang="en" sz="4000" b="1" dirty="0">
                <a:latin typeface="Cambria" panose="02040503050406030204" pitchFamily="18" charset="0"/>
                <a:ea typeface="Cambria" panose="02040503050406030204" pitchFamily="18" charset="0"/>
              </a:rPr>
              <a:t>Em có đồng ý với hành vi của bạn trong tranh không?</a:t>
            </a:r>
            <a:endParaRPr sz="4000" b="1" dirty="0">
              <a:latin typeface="Cambria" panose="02040503050406030204" pitchFamily="18" charset="0"/>
              <a:ea typeface="Cambria" panose="02040503050406030204" pitchFamily="18" charset="0"/>
            </a:endParaRPr>
          </a:p>
        </p:txBody>
      </p:sp>
      <p:sp>
        <p:nvSpPr>
          <p:cNvPr id="511" name="Google Shape;511;p19">
            <a:hlinkClick r:id="rId7"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 name="G1">
            <a:extLst>
              <a:ext uri="{FF2B5EF4-FFF2-40B4-BE49-F238E27FC236}">
                <a16:creationId xmlns:a16="http://schemas.microsoft.com/office/drawing/2014/main" id="{F38B6C94-EB51-492F-9736-866D4466EB44}"/>
              </a:ext>
            </a:extLst>
          </p:cNvPr>
          <p:cNvSpPr txBox="1">
            <a:spLocks/>
          </p:cNvSpPr>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sp>
        <p:nvSpPr>
          <p:cNvPr id="12" name="4">
            <a:extLst>
              <a:ext uri="{FF2B5EF4-FFF2-40B4-BE49-F238E27FC236}">
                <a16:creationId xmlns:a16="http://schemas.microsoft.com/office/drawing/2014/main" id="{ECD6638B-1EB4-45A9-A037-4C594A165419}"/>
              </a:ext>
            </a:extLst>
          </p:cNvPr>
          <p:cNvSpPr txBox="1">
            <a:spLocks/>
          </p:cNvSpPr>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pic>
        <p:nvPicPr>
          <p:cNvPr id="3" name="Picture 2">
            <a:extLst>
              <a:ext uri="{FF2B5EF4-FFF2-40B4-BE49-F238E27FC236}">
                <a16:creationId xmlns:a16="http://schemas.microsoft.com/office/drawing/2014/main" id="{E31B8281-1A25-4DC6-A119-DE3E554C32FF}"/>
              </a:ext>
            </a:extLst>
          </p:cNvPr>
          <p:cNvPicPr>
            <a:picLocks noChangeAspect="1"/>
          </p:cNvPicPr>
          <p:nvPr/>
        </p:nvPicPr>
        <p:blipFill rotWithShape="1">
          <a:blip r:embed="rId8"/>
          <a:srcRect r="54279" b="61239"/>
          <a:stretch/>
        </p:blipFill>
        <p:spPr>
          <a:xfrm>
            <a:off x="4912951" y="1901259"/>
            <a:ext cx="1403108" cy="903145"/>
          </a:xfrm>
          <a:prstGeom prst="rect">
            <a:avLst/>
          </a:prstGeom>
        </p:spPr>
      </p:pic>
      <p:pic>
        <p:nvPicPr>
          <p:cNvPr id="16" name="Picture 15">
            <a:extLst>
              <a:ext uri="{FF2B5EF4-FFF2-40B4-BE49-F238E27FC236}">
                <a16:creationId xmlns:a16="http://schemas.microsoft.com/office/drawing/2014/main" id="{20F8E8CB-9D21-45ED-821D-449F79EC4AC1}"/>
              </a:ext>
            </a:extLst>
          </p:cNvPr>
          <p:cNvPicPr>
            <a:picLocks noChangeAspect="1"/>
          </p:cNvPicPr>
          <p:nvPr/>
        </p:nvPicPr>
        <p:blipFill rotWithShape="1">
          <a:blip r:embed="rId8"/>
          <a:srcRect l="49225" t="2968" r="5054" b="58271"/>
          <a:stretch/>
        </p:blipFill>
        <p:spPr>
          <a:xfrm>
            <a:off x="10521469" y="1915571"/>
            <a:ext cx="1670531" cy="1075279"/>
          </a:xfrm>
          <a:prstGeom prst="rect">
            <a:avLst/>
          </a:prstGeom>
        </p:spPr>
      </p:pic>
      <p:pic>
        <p:nvPicPr>
          <p:cNvPr id="5" name="Tieng-vo-tay-tra-loi-dung-www_tiengdong_com">
            <a:hlinkClick r:id="" action="ppaction://media"/>
            <a:extLst>
              <a:ext uri="{FF2B5EF4-FFF2-40B4-BE49-F238E27FC236}">
                <a16:creationId xmlns:a16="http://schemas.microsoft.com/office/drawing/2014/main" id="{4BBD08E3-04C8-48E7-8C23-C257A0B64F2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7" name="Tieng-bao-sai-www_tiengdong_com">
            <a:hlinkClick r:id="" action="ppaction://media"/>
            <a:extLst>
              <a:ext uri="{FF2B5EF4-FFF2-40B4-BE49-F238E27FC236}">
                <a16:creationId xmlns:a16="http://schemas.microsoft.com/office/drawing/2014/main" id="{B8F6B83E-7AB5-4FEF-BDC2-ADEBBC1242F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8" name="Picture 7">
            <a:extLst>
              <a:ext uri="{FF2B5EF4-FFF2-40B4-BE49-F238E27FC236}">
                <a16:creationId xmlns:a16="http://schemas.microsoft.com/office/drawing/2014/main" id="{79AC628E-FF6B-4F11-AA84-242AAB397F8E}"/>
              </a:ext>
            </a:extLst>
          </p:cNvPr>
          <p:cNvPicPr>
            <a:picLocks noChangeAspect="1"/>
          </p:cNvPicPr>
          <p:nvPr/>
        </p:nvPicPr>
        <p:blipFill>
          <a:blip r:embed="rId10"/>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pic>
        <p:nvPicPr>
          <p:cNvPr id="421" name="Picture 420">
            <a:extLst>
              <a:ext uri="{FF2B5EF4-FFF2-40B4-BE49-F238E27FC236}">
                <a16:creationId xmlns:a16="http://schemas.microsoft.com/office/drawing/2014/main" id="{577A3D91-E1FE-5BA2-D5CC-D4BF46AFF61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794397" y="44537"/>
            <a:ext cx="5443935" cy="4198676"/>
          </a:xfrm>
          <a:prstGeom prst="rect">
            <a:avLst/>
          </a:prstGeom>
        </p:spPr>
      </p:pic>
      <p:sp>
        <p:nvSpPr>
          <p:cNvPr id="422" name="Google Shape;4098;p49">
            <a:extLst>
              <a:ext uri="{FF2B5EF4-FFF2-40B4-BE49-F238E27FC236}">
                <a16:creationId xmlns:a16="http://schemas.microsoft.com/office/drawing/2014/main" id="{3C153721-D1E4-057B-69E4-F68F1CF8D3D5}"/>
              </a:ext>
            </a:extLst>
          </p:cNvPr>
          <p:cNvSpPr txBox="1">
            <a:spLocks/>
          </p:cNvSpPr>
          <p:nvPr/>
        </p:nvSpPr>
        <p:spPr>
          <a:xfrm>
            <a:off x="6807449" y="837311"/>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Sứa</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3328746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build="p"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5" name="Google Shape;525;p21">
            <a:hlinkClick r:id="rId7"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6" name="Google Shape;509;p19">
            <a:extLst>
              <a:ext uri="{FF2B5EF4-FFF2-40B4-BE49-F238E27FC236}">
                <a16:creationId xmlns:a16="http://schemas.microsoft.com/office/drawing/2014/main" id="{7D3E2EBA-68FB-4EB4-ADB8-CD84121F2EAF}"/>
              </a:ext>
            </a:extLst>
          </p:cNvPr>
          <p:cNvSpPr txBox="1">
            <a:spLocks/>
          </p:cNvSpPr>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Em</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có</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đồng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ý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với</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hành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vi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của</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bạn</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trong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tranh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không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a:t>
            </a:r>
          </a:p>
        </p:txBody>
      </p:sp>
      <p:sp>
        <p:nvSpPr>
          <p:cNvPr id="18" name="G1">
            <a:extLst>
              <a:ext uri="{FF2B5EF4-FFF2-40B4-BE49-F238E27FC236}">
                <a16:creationId xmlns:a16="http://schemas.microsoft.com/office/drawing/2014/main" id="{10D8888E-9D58-4C08-BBB6-3C77A0FCDEA6}"/>
              </a:ext>
            </a:extLst>
          </p:cNvPr>
          <p:cNvSpPr txBox="1">
            <a:spLocks/>
          </p:cNvSpPr>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a:extLst>
              <a:ext uri="{FF2B5EF4-FFF2-40B4-BE49-F238E27FC236}">
                <a16:creationId xmlns:a16="http://schemas.microsoft.com/office/drawing/2014/main" id="{1963D43D-CE59-49E7-92C2-0034C4086DB7}"/>
              </a:ext>
            </a:extLst>
          </p:cNvPr>
          <p:cNvSpPr txBox="1">
            <a:spLocks/>
          </p:cNvSpPr>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a:extLst>
              <a:ext uri="{FF2B5EF4-FFF2-40B4-BE49-F238E27FC236}">
                <a16:creationId xmlns:a16="http://schemas.microsoft.com/office/drawing/2014/main" id="{069BBD96-9BF5-42CF-9995-6ACF1C9E8EE3}"/>
              </a:ext>
            </a:extLst>
          </p:cNvPr>
          <p:cNvPicPr>
            <a:picLocks noChangeAspect="1"/>
          </p:cNvPicPr>
          <p:nvPr/>
        </p:nvPicPr>
        <p:blipFill rotWithShape="1">
          <a:blip r:embed="rId8"/>
          <a:srcRect r="54279" b="61239"/>
          <a:stretch/>
        </p:blipFill>
        <p:spPr>
          <a:xfrm>
            <a:off x="4217626" y="1964539"/>
            <a:ext cx="1403108" cy="903145"/>
          </a:xfrm>
          <a:prstGeom prst="rect">
            <a:avLst/>
          </a:prstGeom>
        </p:spPr>
      </p:pic>
      <p:pic>
        <p:nvPicPr>
          <p:cNvPr id="21" name="Picture 20">
            <a:extLst>
              <a:ext uri="{FF2B5EF4-FFF2-40B4-BE49-F238E27FC236}">
                <a16:creationId xmlns:a16="http://schemas.microsoft.com/office/drawing/2014/main" id="{8C425600-B689-4355-BBAB-2C498A6E9332}"/>
              </a:ext>
            </a:extLst>
          </p:cNvPr>
          <p:cNvPicPr>
            <a:picLocks noChangeAspect="1"/>
          </p:cNvPicPr>
          <p:nvPr/>
        </p:nvPicPr>
        <p:blipFill rotWithShape="1">
          <a:blip r:embed="rId8"/>
          <a:srcRect l="49225" t="2968" r="5054" b="58271"/>
          <a:stretch/>
        </p:blipFill>
        <p:spPr>
          <a:xfrm>
            <a:off x="9525237" y="1902651"/>
            <a:ext cx="1670531" cy="1075279"/>
          </a:xfrm>
          <a:prstGeom prst="rect">
            <a:avLst/>
          </a:prstGeom>
        </p:spPr>
      </p:pic>
      <p:pic>
        <p:nvPicPr>
          <p:cNvPr id="23" name="Tieng-vo-tay-tra-loi-dung-www_tiengdong_com">
            <a:hlinkClick r:id="" action="ppaction://media"/>
            <a:extLst>
              <a:ext uri="{FF2B5EF4-FFF2-40B4-BE49-F238E27FC236}">
                <a16:creationId xmlns:a16="http://schemas.microsoft.com/office/drawing/2014/main" id="{DA1CB333-3F1E-44D3-9A01-65F608FFD20D}"/>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24" name="Tieng-bao-sai-www_tiengdong_com">
            <a:hlinkClick r:id="" action="ppaction://media"/>
            <a:extLst>
              <a:ext uri="{FF2B5EF4-FFF2-40B4-BE49-F238E27FC236}">
                <a16:creationId xmlns:a16="http://schemas.microsoft.com/office/drawing/2014/main" id="{24C753FA-538C-47BE-B703-4C581C2F22E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4" name="Picture 3">
            <a:extLst>
              <a:ext uri="{FF2B5EF4-FFF2-40B4-BE49-F238E27FC236}">
                <a16:creationId xmlns:a16="http://schemas.microsoft.com/office/drawing/2014/main" id="{27030A1B-C874-424E-A1E2-68BA0921FDD3}"/>
              </a:ext>
            </a:extLst>
          </p:cNvPr>
          <p:cNvPicPr>
            <a:picLocks noChangeAspect="1"/>
          </p:cNvPicPr>
          <p:nvPr/>
        </p:nvPicPr>
        <p:blipFill>
          <a:blip r:embed="rId10"/>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grpSp>
        <p:nvGrpSpPr>
          <p:cNvPr id="175" name="Google Shape;4368;p52">
            <a:extLst>
              <a:ext uri="{FF2B5EF4-FFF2-40B4-BE49-F238E27FC236}">
                <a16:creationId xmlns:a16="http://schemas.microsoft.com/office/drawing/2014/main" id="{3A90ADEC-8D78-9A5D-EC52-E6285FD854F4}"/>
              </a:ext>
            </a:extLst>
          </p:cNvPr>
          <p:cNvGrpSpPr/>
          <p:nvPr/>
        </p:nvGrpSpPr>
        <p:grpSpPr>
          <a:xfrm>
            <a:off x="4607723" y="3870935"/>
            <a:ext cx="1724648" cy="1784600"/>
            <a:chOff x="4367575" y="2791625"/>
            <a:chExt cx="1142050" cy="1181750"/>
          </a:xfrm>
        </p:grpSpPr>
        <p:sp>
          <p:nvSpPr>
            <p:cNvPr id="176" name="Google Shape;4369;p52">
              <a:extLst>
                <a:ext uri="{FF2B5EF4-FFF2-40B4-BE49-F238E27FC236}">
                  <a16:creationId xmlns:a16="http://schemas.microsoft.com/office/drawing/2014/main" id="{9899F773-7848-718B-B3DB-22880C5963DA}"/>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77" name="Google Shape;4370;p52">
              <a:extLst>
                <a:ext uri="{FF2B5EF4-FFF2-40B4-BE49-F238E27FC236}">
                  <a16:creationId xmlns:a16="http://schemas.microsoft.com/office/drawing/2014/main" id="{B2ACC0E3-B23E-4B5C-510A-1FA2959DE342}"/>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78" name="Google Shape;4371;p52">
              <a:extLst>
                <a:ext uri="{FF2B5EF4-FFF2-40B4-BE49-F238E27FC236}">
                  <a16:creationId xmlns:a16="http://schemas.microsoft.com/office/drawing/2014/main" id="{1A6EA6C2-F5D3-B7EC-8BEF-1B59B19B258B}"/>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79" name="Google Shape;4372;p52">
              <a:extLst>
                <a:ext uri="{FF2B5EF4-FFF2-40B4-BE49-F238E27FC236}">
                  <a16:creationId xmlns:a16="http://schemas.microsoft.com/office/drawing/2014/main" id="{2962711C-118C-E80E-62E2-9B680DB9368B}"/>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0" name="Google Shape;4373;p52">
              <a:extLst>
                <a:ext uri="{FF2B5EF4-FFF2-40B4-BE49-F238E27FC236}">
                  <a16:creationId xmlns:a16="http://schemas.microsoft.com/office/drawing/2014/main" id="{7E7B7A0A-F53F-421A-CDE0-337BA593D112}"/>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1" name="Google Shape;4374;p52">
              <a:extLst>
                <a:ext uri="{FF2B5EF4-FFF2-40B4-BE49-F238E27FC236}">
                  <a16:creationId xmlns:a16="http://schemas.microsoft.com/office/drawing/2014/main" id="{75D1C058-8A5B-D34D-16DA-82FEBF7B2B26}"/>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2" name="Google Shape;4375;p52">
              <a:extLst>
                <a:ext uri="{FF2B5EF4-FFF2-40B4-BE49-F238E27FC236}">
                  <a16:creationId xmlns:a16="http://schemas.microsoft.com/office/drawing/2014/main" id="{F4514CB6-42FF-2B14-D39B-1B9DA2A27D2B}"/>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3" name="Google Shape;4376;p52">
              <a:extLst>
                <a:ext uri="{FF2B5EF4-FFF2-40B4-BE49-F238E27FC236}">
                  <a16:creationId xmlns:a16="http://schemas.microsoft.com/office/drawing/2014/main" id="{6903E91F-6F8D-19E8-2BDE-72ABDE0A6174}"/>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4" name="Google Shape;4377;p52">
              <a:extLst>
                <a:ext uri="{FF2B5EF4-FFF2-40B4-BE49-F238E27FC236}">
                  <a16:creationId xmlns:a16="http://schemas.microsoft.com/office/drawing/2014/main" id="{1677260E-A8EC-4713-35C2-173AB13E2E0E}"/>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5" name="Google Shape;4378;p52">
              <a:extLst>
                <a:ext uri="{FF2B5EF4-FFF2-40B4-BE49-F238E27FC236}">
                  <a16:creationId xmlns:a16="http://schemas.microsoft.com/office/drawing/2014/main" id="{2F514AF7-F55C-9954-C5C7-D94BB241B420}"/>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6" name="Google Shape;4379;p52">
              <a:extLst>
                <a:ext uri="{FF2B5EF4-FFF2-40B4-BE49-F238E27FC236}">
                  <a16:creationId xmlns:a16="http://schemas.microsoft.com/office/drawing/2014/main" id="{93A8679E-F79E-C9D8-64B3-A8B1512367DC}"/>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7" name="Google Shape;4380;p52">
              <a:extLst>
                <a:ext uri="{FF2B5EF4-FFF2-40B4-BE49-F238E27FC236}">
                  <a16:creationId xmlns:a16="http://schemas.microsoft.com/office/drawing/2014/main" id="{35220BBF-32B6-4AB8-5879-04EA43AE60A9}"/>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8" name="Google Shape;4381;p52">
              <a:extLst>
                <a:ext uri="{FF2B5EF4-FFF2-40B4-BE49-F238E27FC236}">
                  <a16:creationId xmlns:a16="http://schemas.microsoft.com/office/drawing/2014/main" id="{FA6C92BD-6E68-95EE-D9FB-B09B8C3508C4}"/>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89" name="Google Shape;4382;p52">
              <a:extLst>
                <a:ext uri="{FF2B5EF4-FFF2-40B4-BE49-F238E27FC236}">
                  <a16:creationId xmlns:a16="http://schemas.microsoft.com/office/drawing/2014/main" id="{B7D3A6D6-DB90-3CF3-A08C-64098EF61BA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0" name="Google Shape;4383;p52">
              <a:extLst>
                <a:ext uri="{FF2B5EF4-FFF2-40B4-BE49-F238E27FC236}">
                  <a16:creationId xmlns:a16="http://schemas.microsoft.com/office/drawing/2014/main" id="{44E2AFFC-0076-7850-AA5B-DA2EC28932F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1" name="Google Shape;4384;p52">
              <a:extLst>
                <a:ext uri="{FF2B5EF4-FFF2-40B4-BE49-F238E27FC236}">
                  <a16:creationId xmlns:a16="http://schemas.microsoft.com/office/drawing/2014/main" id="{E3AA0F22-A58D-D503-D4A3-4136CBD961F6}"/>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2" name="Google Shape;4385;p52">
              <a:extLst>
                <a:ext uri="{FF2B5EF4-FFF2-40B4-BE49-F238E27FC236}">
                  <a16:creationId xmlns:a16="http://schemas.microsoft.com/office/drawing/2014/main" id="{F76D9CE5-5941-3831-BA03-DF24C1B93F5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3" name="Google Shape;4386;p52">
              <a:extLst>
                <a:ext uri="{FF2B5EF4-FFF2-40B4-BE49-F238E27FC236}">
                  <a16:creationId xmlns:a16="http://schemas.microsoft.com/office/drawing/2014/main" id="{06997AA2-DE52-FE7D-4CFC-35F69887B99B}"/>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4" name="Google Shape;4387;p52">
              <a:extLst>
                <a:ext uri="{FF2B5EF4-FFF2-40B4-BE49-F238E27FC236}">
                  <a16:creationId xmlns:a16="http://schemas.microsoft.com/office/drawing/2014/main" id="{65D8C90B-C853-8F44-08F5-42D70110E292}"/>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5" name="Google Shape;4388;p52">
              <a:extLst>
                <a:ext uri="{FF2B5EF4-FFF2-40B4-BE49-F238E27FC236}">
                  <a16:creationId xmlns:a16="http://schemas.microsoft.com/office/drawing/2014/main" id="{7436AC8D-CD02-55FA-A0D1-80DC570EA587}"/>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6" name="Google Shape;4389;p52">
              <a:extLst>
                <a:ext uri="{FF2B5EF4-FFF2-40B4-BE49-F238E27FC236}">
                  <a16:creationId xmlns:a16="http://schemas.microsoft.com/office/drawing/2014/main" id="{3887C932-BA9C-D2BF-440B-1A9E3B1BBB5E}"/>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7" name="Google Shape;4390;p52">
              <a:extLst>
                <a:ext uri="{FF2B5EF4-FFF2-40B4-BE49-F238E27FC236}">
                  <a16:creationId xmlns:a16="http://schemas.microsoft.com/office/drawing/2014/main" id="{46996F6E-D4C7-E712-ABBA-FDC2CBB9F15F}"/>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8" name="Google Shape;4391;p52">
              <a:extLst>
                <a:ext uri="{FF2B5EF4-FFF2-40B4-BE49-F238E27FC236}">
                  <a16:creationId xmlns:a16="http://schemas.microsoft.com/office/drawing/2014/main" id="{3D9F77AF-2133-B621-0126-5CF1FCABE766}"/>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99" name="Google Shape;4392;p52">
              <a:extLst>
                <a:ext uri="{FF2B5EF4-FFF2-40B4-BE49-F238E27FC236}">
                  <a16:creationId xmlns:a16="http://schemas.microsoft.com/office/drawing/2014/main" id="{A7679E27-B950-4E83-F2FE-873272485F2F}"/>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0" name="Google Shape;4393;p52">
              <a:extLst>
                <a:ext uri="{FF2B5EF4-FFF2-40B4-BE49-F238E27FC236}">
                  <a16:creationId xmlns:a16="http://schemas.microsoft.com/office/drawing/2014/main" id="{E0AC3CBC-B9FE-6B25-6181-559C6506C05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1" name="Google Shape;4394;p52">
              <a:extLst>
                <a:ext uri="{FF2B5EF4-FFF2-40B4-BE49-F238E27FC236}">
                  <a16:creationId xmlns:a16="http://schemas.microsoft.com/office/drawing/2014/main" id="{AAB3ACAD-03DC-2541-FFE0-76D8ABED1169}"/>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2" name="Google Shape;4395;p52">
              <a:extLst>
                <a:ext uri="{FF2B5EF4-FFF2-40B4-BE49-F238E27FC236}">
                  <a16:creationId xmlns:a16="http://schemas.microsoft.com/office/drawing/2014/main" id="{838E1A7B-1109-33E7-F57A-E3CA35D8C2C4}"/>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3" name="Google Shape;4396;p52">
              <a:extLst>
                <a:ext uri="{FF2B5EF4-FFF2-40B4-BE49-F238E27FC236}">
                  <a16:creationId xmlns:a16="http://schemas.microsoft.com/office/drawing/2014/main" id="{3379CD0F-F318-CB3D-7ED0-9AEB0E7E5740}"/>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4" name="Google Shape;4397;p52">
              <a:extLst>
                <a:ext uri="{FF2B5EF4-FFF2-40B4-BE49-F238E27FC236}">
                  <a16:creationId xmlns:a16="http://schemas.microsoft.com/office/drawing/2014/main" id="{73235F1D-7F4B-551D-7EDF-56F42BB9963B}"/>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5" name="Google Shape;4398;p52">
              <a:extLst>
                <a:ext uri="{FF2B5EF4-FFF2-40B4-BE49-F238E27FC236}">
                  <a16:creationId xmlns:a16="http://schemas.microsoft.com/office/drawing/2014/main" id="{AEE1F381-E093-AAA0-1F1D-AD30E4A961EC}"/>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6" name="Google Shape;4399;p52">
              <a:extLst>
                <a:ext uri="{FF2B5EF4-FFF2-40B4-BE49-F238E27FC236}">
                  <a16:creationId xmlns:a16="http://schemas.microsoft.com/office/drawing/2014/main" id="{19398D83-6980-E058-0555-BDA624D578AA}"/>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7" name="Google Shape;4400;p52">
              <a:extLst>
                <a:ext uri="{FF2B5EF4-FFF2-40B4-BE49-F238E27FC236}">
                  <a16:creationId xmlns:a16="http://schemas.microsoft.com/office/drawing/2014/main" id="{06480F01-D66E-A625-6E69-B9F7F435DD9B}"/>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8" name="Google Shape;4401;p52">
              <a:extLst>
                <a:ext uri="{FF2B5EF4-FFF2-40B4-BE49-F238E27FC236}">
                  <a16:creationId xmlns:a16="http://schemas.microsoft.com/office/drawing/2014/main" id="{40595B5A-7A77-A5C5-51A1-095BD1E24AFE}"/>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09" name="Google Shape;4402;p52">
              <a:extLst>
                <a:ext uri="{FF2B5EF4-FFF2-40B4-BE49-F238E27FC236}">
                  <a16:creationId xmlns:a16="http://schemas.microsoft.com/office/drawing/2014/main" id="{A1592FC7-AFC3-8DD9-ADEC-624660F5C86C}"/>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0" name="Google Shape;4403;p52">
              <a:extLst>
                <a:ext uri="{FF2B5EF4-FFF2-40B4-BE49-F238E27FC236}">
                  <a16:creationId xmlns:a16="http://schemas.microsoft.com/office/drawing/2014/main" id="{472CFA28-D416-26A6-5AF5-31A6150D3429}"/>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1" name="Google Shape;4404;p52">
              <a:extLst>
                <a:ext uri="{FF2B5EF4-FFF2-40B4-BE49-F238E27FC236}">
                  <a16:creationId xmlns:a16="http://schemas.microsoft.com/office/drawing/2014/main" id="{E87B65BF-3F6F-A02D-61C0-04254624CCF5}"/>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2" name="Google Shape;4405;p52">
              <a:extLst>
                <a:ext uri="{FF2B5EF4-FFF2-40B4-BE49-F238E27FC236}">
                  <a16:creationId xmlns:a16="http://schemas.microsoft.com/office/drawing/2014/main" id="{489A5A2E-6DD7-FB10-6E5D-852A43FC97B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3" name="Google Shape;4406;p52">
              <a:extLst>
                <a:ext uri="{FF2B5EF4-FFF2-40B4-BE49-F238E27FC236}">
                  <a16:creationId xmlns:a16="http://schemas.microsoft.com/office/drawing/2014/main" id="{667A8E4F-18B9-8435-CE4E-991ED3C16CDE}"/>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4" name="Google Shape;4407;p52">
              <a:extLst>
                <a:ext uri="{FF2B5EF4-FFF2-40B4-BE49-F238E27FC236}">
                  <a16:creationId xmlns:a16="http://schemas.microsoft.com/office/drawing/2014/main" id="{A348FCE0-76E1-C9B5-B16E-6472330B755B}"/>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5" name="Google Shape;4408;p52">
              <a:extLst>
                <a:ext uri="{FF2B5EF4-FFF2-40B4-BE49-F238E27FC236}">
                  <a16:creationId xmlns:a16="http://schemas.microsoft.com/office/drawing/2014/main" id="{AD90826A-B843-36EF-22ED-804F9FF445C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6" name="Google Shape;4409;p52">
              <a:extLst>
                <a:ext uri="{FF2B5EF4-FFF2-40B4-BE49-F238E27FC236}">
                  <a16:creationId xmlns:a16="http://schemas.microsoft.com/office/drawing/2014/main" id="{BAFD3DFA-EBD0-BDAC-40F4-A7B42B95C2AB}"/>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7" name="Google Shape;4410;p52">
              <a:extLst>
                <a:ext uri="{FF2B5EF4-FFF2-40B4-BE49-F238E27FC236}">
                  <a16:creationId xmlns:a16="http://schemas.microsoft.com/office/drawing/2014/main" id="{D3E2F089-B4B8-87F8-51BE-CC0D1377467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8" name="Google Shape;4411;p52">
              <a:extLst>
                <a:ext uri="{FF2B5EF4-FFF2-40B4-BE49-F238E27FC236}">
                  <a16:creationId xmlns:a16="http://schemas.microsoft.com/office/drawing/2014/main" id="{FB9B98BF-D80D-DB7C-2C4B-F5341B944426}"/>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19" name="Google Shape;4412;p52">
              <a:extLst>
                <a:ext uri="{FF2B5EF4-FFF2-40B4-BE49-F238E27FC236}">
                  <a16:creationId xmlns:a16="http://schemas.microsoft.com/office/drawing/2014/main" id="{8F14DDC7-0CE2-AE8C-325B-9B37902E5D50}"/>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0" name="Google Shape;4413;p52">
              <a:extLst>
                <a:ext uri="{FF2B5EF4-FFF2-40B4-BE49-F238E27FC236}">
                  <a16:creationId xmlns:a16="http://schemas.microsoft.com/office/drawing/2014/main" id="{E2F0CAE4-725B-C73C-1DCD-AD1E823C350A}"/>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1" name="Google Shape;4414;p52">
              <a:extLst>
                <a:ext uri="{FF2B5EF4-FFF2-40B4-BE49-F238E27FC236}">
                  <a16:creationId xmlns:a16="http://schemas.microsoft.com/office/drawing/2014/main" id="{7E82F908-42D4-CEA3-8332-C9CA9C09B11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2" name="Google Shape;4415;p52">
              <a:extLst>
                <a:ext uri="{FF2B5EF4-FFF2-40B4-BE49-F238E27FC236}">
                  <a16:creationId xmlns:a16="http://schemas.microsoft.com/office/drawing/2014/main" id="{D4BFF77A-6BF5-E18B-1912-D361C0F89101}"/>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3" name="Google Shape;4416;p52">
              <a:extLst>
                <a:ext uri="{FF2B5EF4-FFF2-40B4-BE49-F238E27FC236}">
                  <a16:creationId xmlns:a16="http://schemas.microsoft.com/office/drawing/2014/main" id="{B823D871-B3E1-BAE3-952C-8449FD255D39}"/>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4" name="Google Shape;4417;p52">
              <a:extLst>
                <a:ext uri="{FF2B5EF4-FFF2-40B4-BE49-F238E27FC236}">
                  <a16:creationId xmlns:a16="http://schemas.microsoft.com/office/drawing/2014/main" id="{B05A9EF8-406C-404C-E219-DE2785780E04}"/>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5" name="Google Shape;4418;p52">
              <a:extLst>
                <a:ext uri="{FF2B5EF4-FFF2-40B4-BE49-F238E27FC236}">
                  <a16:creationId xmlns:a16="http://schemas.microsoft.com/office/drawing/2014/main" id="{61843859-2D80-608A-C607-355D1BA6D3B2}"/>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6" name="Google Shape;4419;p52">
              <a:extLst>
                <a:ext uri="{FF2B5EF4-FFF2-40B4-BE49-F238E27FC236}">
                  <a16:creationId xmlns:a16="http://schemas.microsoft.com/office/drawing/2014/main" id="{FCDB3EE9-C28A-C0B9-4589-E0F2DEC08DC3}"/>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7" name="Google Shape;4420;p52">
              <a:extLst>
                <a:ext uri="{FF2B5EF4-FFF2-40B4-BE49-F238E27FC236}">
                  <a16:creationId xmlns:a16="http://schemas.microsoft.com/office/drawing/2014/main" id="{DF38FF01-8CE0-2516-6DD6-B56CF0BA61D0}"/>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8" name="Google Shape;4421;p52">
              <a:extLst>
                <a:ext uri="{FF2B5EF4-FFF2-40B4-BE49-F238E27FC236}">
                  <a16:creationId xmlns:a16="http://schemas.microsoft.com/office/drawing/2014/main" id="{B5FA8504-BA7C-D84D-3746-85DF3F1D9B71}"/>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29" name="Google Shape;4422;p52">
              <a:extLst>
                <a:ext uri="{FF2B5EF4-FFF2-40B4-BE49-F238E27FC236}">
                  <a16:creationId xmlns:a16="http://schemas.microsoft.com/office/drawing/2014/main" id="{F328CABA-A630-778B-FD7C-FE2EF135FC37}"/>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0" name="Google Shape;4423;p52">
              <a:extLst>
                <a:ext uri="{FF2B5EF4-FFF2-40B4-BE49-F238E27FC236}">
                  <a16:creationId xmlns:a16="http://schemas.microsoft.com/office/drawing/2014/main" id="{25966F94-DCA2-E034-3BBA-88AD2EF191A2}"/>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1" name="Google Shape;4424;p52">
              <a:extLst>
                <a:ext uri="{FF2B5EF4-FFF2-40B4-BE49-F238E27FC236}">
                  <a16:creationId xmlns:a16="http://schemas.microsoft.com/office/drawing/2014/main" id="{9A263735-CBC2-3AF0-9DC5-3B561059F2B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2" name="Google Shape;4425;p52">
              <a:extLst>
                <a:ext uri="{FF2B5EF4-FFF2-40B4-BE49-F238E27FC236}">
                  <a16:creationId xmlns:a16="http://schemas.microsoft.com/office/drawing/2014/main" id="{6A422530-0EA5-8507-5E77-5258C4A925F2}"/>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3" name="Google Shape;4426;p52">
              <a:extLst>
                <a:ext uri="{FF2B5EF4-FFF2-40B4-BE49-F238E27FC236}">
                  <a16:creationId xmlns:a16="http://schemas.microsoft.com/office/drawing/2014/main" id="{D177465C-3592-B42E-4CA2-B207FF859AF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4" name="Google Shape;4427;p52">
              <a:extLst>
                <a:ext uri="{FF2B5EF4-FFF2-40B4-BE49-F238E27FC236}">
                  <a16:creationId xmlns:a16="http://schemas.microsoft.com/office/drawing/2014/main" id="{F3C70710-5A43-1D95-B4FD-8BE9B85ABBA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5" name="Google Shape;4428;p52">
              <a:extLst>
                <a:ext uri="{FF2B5EF4-FFF2-40B4-BE49-F238E27FC236}">
                  <a16:creationId xmlns:a16="http://schemas.microsoft.com/office/drawing/2014/main" id="{70F62A29-2135-9961-6237-CBB3C39DE370}"/>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236" name="Google Shape;4368;p52">
            <a:extLst>
              <a:ext uri="{FF2B5EF4-FFF2-40B4-BE49-F238E27FC236}">
                <a16:creationId xmlns:a16="http://schemas.microsoft.com/office/drawing/2014/main" id="{E6E15A1A-CB00-519C-D759-0A00B40C525B}"/>
              </a:ext>
            </a:extLst>
          </p:cNvPr>
          <p:cNvGrpSpPr/>
          <p:nvPr/>
        </p:nvGrpSpPr>
        <p:grpSpPr>
          <a:xfrm>
            <a:off x="6458775" y="2854054"/>
            <a:ext cx="2553707" cy="2642479"/>
            <a:chOff x="4367575" y="2791625"/>
            <a:chExt cx="1142050" cy="1181750"/>
          </a:xfrm>
        </p:grpSpPr>
        <p:sp>
          <p:nvSpPr>
            <p:cNvPr id="237" name="Google Shape;4369;p52">
              <a:extLst>
                <a:ext uri="{FF2B5EF4-FFF2-40B4-BE49-F238E27FC236}">
                  <a16:creationId xmlns:a16="http://schemas.microsoft.com/office/drawing/2014/main" id="{B0012571-16CF-4685-159F-AA13B13DDE73}"/>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8" name="Google Shape;4370;p52">
              <a:extLst>
                <a:ext uri="{FF2B5EF4-FFF2-40B4-BE49-F238E27FC236}">
                  <a16:creationId xmlns:a16="http://schemas.microsoft.com/office/drawing/2014/main" id="{2338EC2D-C0D1-C05C-1510-5B2A01DADAC6}"/>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39" name="Google Shape;4371;p52">
              <a:extLst>
                <a:ext uri="{FF2B5EF4-FFF2-40B4-BE49-F238E27FC236}">
                  <a16:creationId xmlns:a16="http://schemas.microsoft.com/office/drawing/2014/main" id="{9FC1E1B2-BA98-CC2A-0725-8B9347C0E58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0" name="Google Shape;4372;p52">
              <a:extLst>
                <a:ext uri="{FF2B5EF4-FFF2-40B4-BE49-F238E27FC236}">
                  <a16:creationId xmlns:a16="http://schemas.microsoft.com/office/drawing/2014/main" id="{BA43F7BF-028E-BA31-D698-8ECBDDD7A47D}"/>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1" name="Google Shape;4373;p52">
              <a:extLst>
                <a:ext uri="{FF2B5EF4-FFF2-40B4-BE49-F238E27FC236}">
                  <a16:creationId xmlns:a16="http://schemas.microsoft.com/office/drawing/2014/main" id="{494E046D-903E-C20B-C764-A2010CE696B8}"/>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2" name="Google Shape;4374;p52">
              <a:extLst>
                <a:ext uri="{FF2B5EF4-FFF2-40B4-BE49-F238E27FC236}">
                  <a16:creationId xmlns:a16="http://schemas.microsoft.com/office/drawing/2014/main" id="{6CB462F5-6394-771A-B994-64754380C9D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3" name="Google Shape;4375;p52">
              <a:extLst>
                <a:ext uri="{FF2B5EF4-FFF2-40B4-BE49-F238E27FC236}">
                  <a16:creationId xmlns:a16="http://schemas.microsoft.com/office/drawing/2014/main" id="{A9836E8C-4474-F368-F60C-CF0F060EA1C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4" name="Google Shape;4376;p52">
              <a:extLst>
                <a:ext uri="{FF2B5EF4-FFF2-40B4-BE49-F238E27FC236}">
                  <a16:creationId xmlns:a16="http://schemas.microsoft.com/office/drawing/2014/main" id="{DF0083F1-BDA4-8DB6-5C17-CB2513F30BB9}"/>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5" name="Google Shape;4377;p52">
              <a:extLst>
                <a:ext uri="{FF2B5EF4-FFF2-40B4-BE49-F238E27FC236}">
                  <a16:creationId xmlns:a16="http://schemas.microsoft.com/office/drawing/2014/main" id="{2CD65B38-D76C-B346-F677-E9FC293B8513}"/>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6" name="Google Shape;4378;p52">
              <a:extLst>
                <a:ext uri="{FF2B5EF4-FFF2-40B4-BE49-F238E27FC236}">
                  <a16:creationId xmlns:a16="http://schemas.microsoft.com/office/drawing/2014/main" id="{E0E05F97-5F78-0F21-6259-F50824114245}"/>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7" name="Google Shape;4379;p52">
              <a:extLst>
                <a:ext uri="{FF2B5EF4-FFF2-40B4-BE49-F238E27FC236}">
                  <a16:creationId xmlns:a16="http://schemas.microsoft.com/office/drawing/2014/main" id="{3B32A6C3-BD13-80F9-280C-A3682BFBC7D0}"/>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8" name="Google Shape;4380;p52">
              <a:extLst>
                <a:ext uri="{FF2B5EF4-FFF2-40B4-BE49-F238E27FC236}">
                  <a16:creationId xmlns:a16="http://schemas.microsoft.com/office/drawing/2014/main" id="{346AEBB2-8284-C977-37C6-2D6A2B7BDC9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49" name="Google Shape;4381;p52">
              <a:extLst>
                <a:ext uri="{FF2B5EF4-FFF2-40B4-BE49-F238E27FC236}">
                  <a16:creationId xmlns:a16="http://schemas.microsoft.com/office/drawing/2014/main" id="{7F03A7AA-1F56-3973-65D1-1BFD1720A94F}"/>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0" name="Google Shape;4382;p52">
              <a:extLst>
                <a:ext uri="{FF2B5EF4-FFF2-40B4-BE49-F238E27FC236}">
                  <a16:creationId xmlns:a16="http://schemas.microsoft.com/office/drawing/2014/main" id="{3559D8D2-ACD3-CAFD-D47A-74D525A3D9B6}"/>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1" name="Google Shape;4383;p52">
              <a:extLst>
                <a:ext uri="{FF2B5EF4-FFF2-40B4-BE49-F238E27FC236}">
                  <a16:creationId xmlns:a16="http://schemas.microsoft.com/office/drawing/2014/main" id="{7ECCC3A9-23CB-8BE1-CE85-3C63B65C843D}"/>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2" name="Google Shape;4384;p52">
              <a:extLst>
                <a:ext uri="{FF2B5EF4-FFF2-40B4-BE49-F238E27FC236}">
                  <a16:creationId xmlns:a16="http://schemas.microsoft.com/office/drawing/2014/main" id="{8FBAFA3B-9654-4E1E-ADB6-73BB3AFF19D0}"/>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3" name="Google Shape;4385;p52">
              <a:extLst>
                <a:ext uri="{FF2B5EF4-FFF2-40B4-BE49-F238E27FC236}">
                  <a16:creationId xmlns:a16="http://schemas.microsoft.com/office/drawing/2014/main" id="{2FA9AF2B-EAB4-994F-2770-18F7CAE1F174}"/>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4" name="Google Shape;4386;p52">
              <a:extLst>
                <a:ext uri="{FF2B5EF4-FFF2-40B4-BE49-F238E27FC236}">
                  <a16:creationId xmlns:a16="http://schemas.microsoft.com/office/drawing/2014/main" id="{7241C08B-9EA9-B2AE-768F-4A705C913E31}"/>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5" name="Google Shape;4387;p52">
              <a:extLst>
                <a:ext uri="{FF2B5EF4-FFF2-40B4-BE49-F238E27FC236}">
                  <a16:creationId xmlns:a16="http://schemas.microsoft.com/office/drawing/2014/main" id="{AA83F3FD-732C-145E-E623-3520A88B18A0}"/>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6" name="Google Shape;4388;p52">
              <a:extLst>
                <a:ext uri="{FF2B5EF4-FFF2-40B4-BE49-F238E27FC236}">
                  <a16:creationId xmlns:a16="http://schemas.microsoft.com/office/drawing/2014/main" id="{AFBB7786-1D51-6DCF-5E26-986A6CCC0BD0}"/>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7" name="Google Shape;4389;p52">
              <a:extLst>
                <a:ext uri="{FF2B5EF4-FFF2-40B4-BE49-F238E27FC236}">
                  <a16:creationId xmlns:a16="http://schemas.microsoft.com/office/drawing/2014/main" id="{A608FE1A-1AF9-1391-4AB9-4BFFA802F11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8" name="Google Shape;4390;p52">
              <a:extLst>
                <a:ext uri="{FF2B5EF4-FFF2-40B4-BE49-F238E27FC236}">
                  <a16:creationId xmlns:a16="http://schemas.microsoft.com/office/drawing/2014/main" id="{66A1CD28-3E67-F0B0-3410-68FDE91362EE}"/>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59" name="Google Shape;4391;p52">
              <a:extLst>
                <a:ext uri="{FF2B5EF4-FFF2-40B4-BE49-F238E27FC236}">
                  <a16:creationId xmlns:a16="http://schemas.microsoft.com/office/drawing/2014/main" id="{DD42B1D5-E3AC-42D9-65B6-387F67060B9D}"/>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0" name="Google Shape;4392;p52">
              <a:extLst>
                <a:ext uri="{FF2B5EF4-FFF2-40B4-BE49-F238E27FC236}">
                  <a16:creationId xmlns:a16="http://schemas.microsoft.com/office/drawing/2014/main" id="{D8938C2D-26D5-4E09-DB9C-E04F35C07C17}"/>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1" name="Google Shape;4393;p52">
              <a:extLst>
                <a:ext uri="{FF2B5EF4-FFF2-40B4-BE49-F238E27FC236}">
                  <a16:creationId xmlns:a16="http://schemas.microsoft.com/office/drawing/2014/main" id="{F70379C5-AAD8-E798-BDA1-9885900A0A00}"/>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2" name="Google Shape;4394;p52">
              <a:extLst>
                <a:ext uri="{FF2B5EF4-FFF2-40B4-BE49-F238E27FC236}">
                  <a16:creationId xmlns:a16="http://schemas.microsoft.com/office/drawing/2014/main" id="{0128D2C6-0A86-7D98-2874-F869B439A036}"/>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3" name="Google Shape;4395;p52">
              <a:extLst>
                <a:ext uri="{FF2B5EF4-FFF2-40B4-BE49-F238E27FC236}">
                  <a16:creationId xmlns:a16="http://schemas.microsoft.com/office/drawing/2014/main" id="{355C8F47-316F-D1EE-4BAD-F921A52FCB88}"/>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4" name="Google Shape;4396;p52">
              <a:extLst>
                <a:ext uri="{FF2B5EF4-FFF2-40B4-BE49-F238E27FC236}">
                  <a16:creationId xmlns:a16="http://schemas.microsoft.com/office/drawing/2014/main" id="{9B1074D8-E519-F87B-F791-8F3A6B1F79A7}"/>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5" name="Google Shape;4397;p52">
              <a:extLst>
                <a:ext uri="{FF2B5EF4-FFF2-40B4-BE49-F238E27FC236}">
                  <a16:creationId xmlns:a16="http://schemas.microsoft.com/office/drawing/2014/main" id="{3A882846-7E00-5BB9-9104-DC9D8720EC04}"/>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6" name="Google Shape;4398;p52">
              <a:extLst>
                <a:ext uri="{FF2B5EF4-FFF2-40B4-BE49-F238E27FC236}">
                  <a16:creationId xmlns:a16="http://schemas.microsoft.com/office/drawing/2014/main" id="{2B9151B3-5C06-535C-2E1C-ECA88D0CFD8F}"/>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7" name="Google Shape;4399;p52">
              <a:extLst>
                <a:ext uri="{FF2B5EF4-FFF2-40B4-BE49-F238E27FC236}">
                  <a16:creationId xmlns:a16="http://schemas.microsoft.com/office/drawing/2014/main" id="{7CA70818-E9B7-C4FA-CFC9-2298812540CD}"/>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8" name="Google Shape;4400;p52">
              <a:extLst>
                <a:ext uri="{FF2B5EF4-FFF2-40B4-BE49-F238E27FC236}">
                  <a16:creationId xmlns:a16="http://schemas.microsoft.com/office/drawing/2014/main" id="{0390D0C2-CA7B-ABB5-1C60-060188D64063}"/>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69" name="Google Shape;4401;p52">
              <a:extLst>
                <a:ext uri="{FF2B5EF4-FFF2-40B4-BE49-F238E27FC236}">
                  <a16:creationId xmlns:a16="http://schemas.microsoft.com/office/drawing/2014/main" id="{6D3A20F6-14C7-175C-165C-F73189F07FD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0" name="Google Shape;4402;p52">
              <a:extLst>
                <a:ext uri="{FF2B5EF4-FFF2-40B4-BE49-F238E27FC236}">
                  <a16:creationId xmlns:a16="http://schemas.microsoft.com/office/drawing/2014/main" id="{5ECB11D2-2AA7-0E4D-71FD-B69F567DC2F1}"/>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1" name="Google Shape;4403;p52">
              <a:extLst>
                <a:ext uri="{FF2B5EF4-FFF2-40B4-BE49-F238E27FC236}">
                  <a16:creationId xmlns:a16="http://schemas.microsoft.com/office/drawing/2014/main" id="{0556DFCE-6203-C1D2-779A-F1BAE81AC327}"/>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2" name="Google Shape;4404;p52">
              <a:extLst>
                <a:ext uri="{FF2B5EF4-FFF2-40B4-BE49-F238E27FC236}">
                  <a16:creationId xmlns:a16="http://schemas.microsoft.com/office/drawing/2014/main" id="{8F1577A7-A05F-00FB-EE93-6000076401C8}"/>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3" name="Google Shape;4405;p52">
              <a:extLst>
                <a:ext uri="{FF2B5EF4-FFF2-40B4-BE49-F238E27FC236}">
                  <a16:creationId xmlns:a16="http://schemas.microsoft.com/office/drawing/2014/main" id="{25504CB7-D578-982B-0DD1-C9B8CBAD3C1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4" name="Google Shape;4406;p52">
              <a:extLst>
                <a:ext uri="{FF2B5EF4-FFF2-40B4-BE49-F238E27FC236}">
                  <a16:creationId xmlns:a16="http://schemas.microsoft.com/office/drawing/2014/main" id="{29476E7A-267C-5C29-F84B-014B09083401}"/>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5" name="Google Shape;4407;p52">
              <a:extLst>
                <a:ext uri="{FF2B5EF4-FFF2-40B4-BE49-F238E27FC236}">
                  <a16:creationId xmlns:a16="http://schemas.microsoft.com/office/drawing/2014/main" id="{C6342231-457D-6BD5-99AD-4E6C28B182A1}"/>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6" name="Google Shape;4408;p52">
              <a:extLst>
                <a:ext uri="{FF2B5EF4-FFF2-40B4-BE49-F238E27FC236}">
                  <a16:creationId xmlns:a16="http://schemas.microsoft.com/office/drawing/2014/main" id="{1BC15025-AE8C-9A81-423C-FAF0B34BC31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7" name="Google Shape;4409;p52">
              <a:extLst>
                <a:ext uri="{FF2B5EF4-FFF2-40B4-BE49-F238E27FC236}">
                  <a16:creationId xmlns:a16="http://schemas.microsoft.com/office/drawing/2014/main" id="{7C29203C-0469-7C03-201E-15EC8CC34E23}"/>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8" name="Google Shape;4410;p52">
              <a:extLst>
                <a:ext uri="{FF2B5EF4-FFF2-40B4-BE49-F238E27FC236}">
                  <a16:creationId xmlns:a16="http://schemas.microsoft.com/office/drawing/2014/main" id="{638F3EFE-E2EE-029E-6742-90068CB3F65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79" name="Google Shape;4411;p52">
              <a:extLst>
                <a:ext uri="{FF2B5EF4-FFF2-40B4-BE49-F238E27FC236}">
                  <a16:creationId xmlns:a16="http://schemas.microsoft.com/office/drawing/2014/main" id="{FC3614FF-4D1E-028C-8C85-28D88D89CD8F}"/>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0" name="Google Shape;4412;p52">
              <a:extLst>
                <a:ext uri="{FF2B5EF4-FFF2-40B4-BE49-F238E27FC236}">
                  <a16:creationId xmlns:a16="http://schemas.microsoft.com/office/drawing/2014/main" id="{FEFCE249-6D05-366C-F20A-D701EE49332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1" name="Google Shape;4413;p52">
              <a:extLst>
                <a:ext uri="{FF2B5EF4-FFF2-40B4-BE49-F238E27FC236}">
                  <a16:creationId xmlns:a16="http://schemas.microsoft.com/office/drawing/2014/main" id="{68958421-5851-1FF2-D16C-AE71721D0877}"/>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2" name="Google Shape;4414;p52">
              <a:extLst>
                <a:ext uri="{FF2B5EF4-FFF2-40B4-BE49-F238E27FC236}">
                  <a16:creationId xmlns:a16="http://schemas.microsoft.com/office/drawing/2014/main" id="{F3448410-A6BB-F20B-8E42-70E6D06D145D}"/>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3" name="Google Shape;4415;p52">
              <a:extLst>
                <a:ext uri="{FF2B5EF4-FFF2-40B4-BE49-F238E27FC236}">
                  <a16:creationId xmlns:a16="http://schemas.microsoft.com/office/drawing/2014/main" id="{601C2FCF-A91E-1AC8-6AA1-075D096A5BDC}"/>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4" name="Google Shape;4416;p52">
              <a:extLst>
                <a:ext uri="{FF2B5EF4-FFF2-40B4-BE49-F238E27FC236}">
                  <a16:creationId xmlns:a16="http://schemas.microsoft.com/office/drawing/2014/main" id="{BAF0B438-1857-0D5B-78BB-D57EB8294F3A}"/>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5" name="Google Shape;4417;p52">
              <a:extLst>
                <a:ext uri="{FF2B5EF4-FFF2-40B4-BE49-F238E27FC236}">
                  <a16:creationId xmlns:a16="http://schemas.microsoft.com/office/drawing/2014/main" id="{DFA9FD94-5EB5-F6F2-9E0D-870BC5DDF68E}"/>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6" name="Google Shape;4418;p52">
              <a:extLst>
                <a:ext uri="{FF2B5EF4-FFF2-40B4-BE49-F238E27FC236}">
                  <a16:creationId xmlns:a16="http://schemas.microsoft.com/office/drawing/2014/main" id="{75C99708-2991-FC53-8458-5A734B0BFC33}"/>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7" name="Google Shape;4419;p52">
              <a:extLst>
                <a:ext uri="{FF2B5EF4-FFF2-40B4-BE49-F238E27FC236}">
                  <a16:creationId xmlns:a16="http://schemas.microsoft.com/office/drawing/2014/main" id="{380EC11A-3635-2526-5AD8-4705C05C4B6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8" name="Google Shape;4420;p52">
              <a:extLst>
                <a:ext uri="{FF2B5EF4-FFF2-40B4-BE49-F238E27FC236}">
                  <a16:creationId xmlns:a16="http://schemas.microsoft.com/office/drawing/2014/main" id="{3321A8EB-8FA1-9C9F-5CD9-EE387070C0F1}"/>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89" name="Google Shape;4421;p52">
              <a:extLst>
                <a:ext uri="{FF2B5EF4-FFF2-40B4-BE49-F238E27FC236}">
                  <a16:creationId xmlns:a16="http://schemas.microsoft.com/office/drawing/2014/main" id="{072E93C2-F70B-28BD-410D-16E860AD8263}"/>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0" name="Google Shape;4422;p52">
              <a:extLst>
                <a:ext uri="{FF2B5EF4-FFF2-40B4-BE49-F238E27FC236}">
                  <a16:creationId xmlns:a16="http://schemas.microsoft.com/office/drawing/2014/main" id="{B600CFBB-E1D1-6EF7-D746-BFFD4DC3AED6}"/>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1" name="Google Shape;4423;p52">
              <a:extLst>
                <a:ext uri="{FF2B5EF4-FFF2-40B4-BE49-F238E27FC236}">
                  <a16:creationId xmlns:a16="http://schemas.microsoft.com/office/drawing/2014/main" id="{23003698-C38E-2665-9D41-C32F750C3D86}"/>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2" name="Google Shape;4424;p52">
              <a:extLst>
                <a:ext uri="{FF2B5EF4-FFF2-40B4-BE49-F238E27FC236}">
                  <a16:creationId xmlns:a16="http://schemas.microsoft.com/office/drawing/2014/main" id="{7B3426BF-292E-DA7F-1B3E-219C3CE1089D}"/>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3" name="Google Shape;4425;p52">
              <a:extLst>
                <a:ext uri="{FF2B5EF4-FFF2-40B4-BE49-F238E27FC236}">
                  <a16:creationId xmlns:a16="http://schemas.microsoft.com/office/drawing/2014/main" id="{218B2565-7D6F-270F-5446-87403408FFEF}"/>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4" name="Google Shape;4426;p52">
              <a:extLst>
                <a:ext uri="{FF2B5EF4-FFF2-40B4-BE49-F238E27FC236}">
                  <a16:creationId xmlns:a16="http://schemas.microsoft.com/office/drawing/2014/main" id="{9B29DD10-D110-9C41-4CE0-6C34AA77AB8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5" name="Google Shape;4427;p52">
              <a:extLst>
                <a:ext uri="{FF2B5EF4-FFF2-40B4-BE49-F238E27FC236}">
                  <a16:creationId xmlns:a16="http://schemas.microsoft.com/office/drawing/2014/main" id="{AD771843-E3E5-CCCA-3E87-3DC1C64D25C3}"/>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6" name="Google Shape;4428;p52">
              <a:extLst>
                <a:ext uri="{FF2B5EF4-FFF2-40B4-BE49-F238E27FC236}">
                  <a16:creationId xmlns:a16="http://schemas.microsoft.com/office/drawing/2014/main" id="{70032E8E-6B9C-7F54-3E2E-90B2A6BCD75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297" name="Google Shape;4368;p52">
            <a:extLst>
              <a:ext uri="{FF2B5EF4-FFF2-40B4-BE49-F238E27FC236}">
                <a16:creationId xmlns:a16="http://schemas.microsoft.com/office/drawing/2014/main" id="{C6BB4F63-CE15-D4E3-11B4-C58D69395F20}"/>
              </a:ext>
            </a:extLst>
          </p:cNvPr>
          <p:cNvGrpSpPr/>
          <p:nvPr/>
        </p:nvGrpSpPr>
        <p:grpSpPr>
          <a:xfrm>
            <a:off x="9904637" y="1559641"/>
            <a:ext cx="1724648" cy="1784600"/>
            <a:chOff x="4367575" y="2791625"/>
            <a:chExt cx="1142050" cy="1181750"/>
          </a:xfrm>
        </p:grpSpPr>
        <p:sp>
          <p:nvSpPr>
            <p:cNvPr id="298" name="Google Shape;4369;p52">
              <a:extLst>
                <a:ext uri="{FF2B5EF4-FFF2-40B4-BE49-F238E27FC236}">
                  <a16:creationId xmlns:a16="http://schemas.microsoft.com/office/drawing/2014/main" id="{C91A1590-C08D-99B3-9161-8015380834AD}"/>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299" name="Google Shape;4370;p52">
              <a:extLst>
                <a:ext uri="{FF2B5EF4-FFF2-40B4-BE49-F238E27FC236}">
                  <a16:creationId xmlns:a16="http://schemas.microsoft.com/office/drawing/2014/main" id="{0F978C97-628E-EBCB-EA5A-DC86618D11D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0" name="Google Shape;4371;p52">
              <a:extLst>
                <a:ext uri="{FF2B5EF4-FFF2-40B4-BE49-F238E27FC236}">
                  <a16:creationId xmlns:a16="http://schemas.microsoft.com/office/drawing/2014/main" id="{C057E0D8-8123-6318-A069-B237FA776B3C}"/>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1" name="Google Shape;4372;p52">
              <a:extLst>
                <a:ext uri="{FF2B5EF4-FFF2-40B4-BE49-F238E27FC236}">
                  <a16:creationId xmlns:a16="http://schemas.microsoft.com/office/drawing/2014/main" id="{54640B25-2A6D-423A-944B-C12ACCC999F1}"/>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2" name="Google Shape;4373;p52">
              <a:extLst>
                <a:ext uri="{FF2B5EF4-FFF2-40B4-BE49-F238E27FC236}">
                  <a16:creationId xmlns:a16="http://schemas.microsoft.com/office/drawing/2014/main" id="{374C167C-4A7C-4E8D-956C-8623B0770AA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3" name="Google Shape;4374;p52">
              <a:extLst>
                <a:ext uri="{FF2B5EF4-FFF2-40B4-BE49-F238E27FC236}">
                  <a16:creationId xmlns:a16="http://schemas.microsoft.com/office/drawing/2014/main" id="{AD8D7597-D252-FFE5-0D54-E5EA0171749E}"/>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4" name="Google Shape;4375;p52">
              <a:extLst>
                <a:ext uri="{FF2B5EF4-FFF2-40B4-BE49-F238E27FC236}">
                  <a16:creationId xmlns:a16="http://schemas.microsoft.com/office/drawing/2014/main" id="{54BBBFDE-6CA4-F16F-7FDB-0E6227F88F68}"/>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5" name="Google Shape;4376;p52">
              <a:extLst>
                <a:ext uri="{FF2B5EF4-FFF2-40B4-BE49-F238E27FC236}">
                  <a16:creationId xmlns:a16="http://schemas.microsoft.com/office/drawing/2014/main" id="{070578BA-45AF-4B45-9FA7-5E2955B36D82}"/>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6" name="Google Shape;4377;p52">
              <a:extLst>
                <a:ext uri="{FF2B5EF4-FFF2-40B4-BE49-F238E27FC236}">
                  <a16:creationId xmlns:a16="http://schemas.microsoft.com/office/drawing/2014/main" id="{151A728F-DAB5-6C2E-6CB7-D3ACC1700D35}"/>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7" name="Google Shape;4378;p52">
              <a:extLst>
                <a:ext uri="{FF2B5EF4-FFF2-40B4-BE49-F238E27FC236}">
                  <a16:creationId xmlns:a16="http://schemas.microsoft.com/office/drawing/2014/main" id="{ECBB52D6-7F18-F404-EBA8-94D40850E6B1}"/>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8" name="Google Shape;4379;p52">
              <a:extLst>
                <a:ext uri="{FF2B5EF4-FFF2-40B4-BE49-F238E27FC236}">
                  <a16:creationId xmlns:a16="http://schemas.microsoft.com/office/drawing/2014/main" id="{1E719245-8F84-5BE5-0A7F-30FFE8E661D5}"/>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09" name="Google Shape;4380;p52">
              <a:extLst>
                <a:ext uri="{FF2B5EF4-FFF2-40B4-BE49-F238E27FC236}">
                  <a16:creationId xmlns:a16="http://schemas.microsoft.com/office/drawing/2014/main" id="{0DB54190-8E99-3623-93DD-2D84FE75E36B}"/>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0" name="Google Shape;4381;p52">
              <a:extLst>
                <a:ext uri="{FF2B5EF4-FFF2-40B4-BE49-F238E27FC236}">
                  <a16:creationId xmlns:a16="http://schemas.microsoft.com/office/drawing/2014/main" id="{460D1FF4-22BD-00F5-45BE-E4A0C1C18FA6}"/>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1" name="Google Shape;4382;p52">
              <a:extLst>
                <a:ext uri="{FF2B5EF4-FFF2-40B4-BE49-F238E27FC236}">
                  <a16:creationId xmlns:a16="http://schemas.microsoft.com/office/drawing/2014/main" id="{71DD9A2F-49F9-FBD5-70D2-08E3B142E963}"/>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2" name="Google Shape;4383;p52">
              <a:extLst>
                <a:ext uri="{FF2B5EF4-FFF2-40B4-BE49-F238E27FC236}">
                  <a16:creationId xmlns:a16="http://schemas.microsoft.com/office/drawing/2014/main" id="{54D54E64-0EE9-65F1-D9B8-21786D0F8C4B}"/>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3" name="Google Shape;4384;p52">
              <a:extLst>
                <a:ext uri="{FF2B5EF4-FFF2-40B4-BE49-F238E27FC236}">
                  <a16:creationId xmlns:a16="http://schemas.microsoft.com/office/drawing/2014/main" id="{60966396-B08C-5274-6889-893E4C88740D}"/>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4" name="Google Shape;4385;p52">
              <a:extLst>
                <a:ext uri="{FF2B5EF4-FFF2-40B4-BE49-F238E27FC236}">
                  <a16:creationId xmlns:a16="http://schemas.microsoft.com/office/drawing/2014/main" id="{F8848AF0-5F2B-6C6F-4A3B-94D4FC070D42}"/>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5" name="Google Shape;4386;p52">
              <a:extLst>
                <a:ext uri="{FF2B5EF4-FFF2-40B4-BE49-F238E27FC236}">
                  <a16:creationId xmlns:a16="http://schemas.microsoft.com/office/drawing/2014/main" id="{0C919ED7-314D-29F4-0357-C8D131E280C2}"/>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6" name="Google Shape;4387;p52">
              <a:extLst>
                <a:ext uri="{FF2B5EF4-FFF2-40B4-BE49-F238E27FC236}">
                  <a16:creationId xmlns:a16="http://schemas.microsoft.com/office/drawing/2014/main" id="{C547F733-D9C5-9921-AB1A-CAEC7496C30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7" name="Google Shape;4388;p52">
              <a:extLst>
                <a:ext uri="{FF2B5EF4-FFF2-40B4-BE49-F238E27FC236}">
                  <a16:creationId xmlns:a16="http://schemas.microsoft.com/office/drawing/2014/main" id="{3233E225-73C9-0029-0826-BA1DFEC0204E}"/>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8" name="Google Shape;4389;p52">
              <a:extLst>
                <a:ext uri="{FF2B5EF4-FFF2-40B4-BE49-F238E27FC236}">
                  <a16:creationId xmlns:a16="http://schemas.microsoft.com/office/drawing/2014/main" id="{B5C24A16-AEA4-4001-50BB-D7E9EB10C714}"/>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19" name="Google Shape;4390;p52">
              <a:extLst>
                <a:ext uri="{FF2B5EF4-FFF2-40B4-BE49-F238E27FC236}">
                  <a16:creationId xmlns:a16="http://schemas.microsoft.com/office/drawing/2014/main" id="{30F2786B-423E-98D1-BDDA-BAF4D4C5E32B}"/>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0" name="Google Shape;4391;p52">
              <a:extLst>
                <a:ext uri="{FF2B5EF4-FFF2-40B4-BE49-F238E27FC236}">
                  <a16:creationId xmlns:a16="http://schemas.microsoft.com/office/drawing/2014/main" id="{FCC59514-B7A3-73F5-DE51-0E7F69AF6070}"/>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1" name="Google Shape;4392;p52">
              <a:extLst>
                <a:ext uri="{FF2B5EF4-FFF2-40B4-BE49-F238E27FC236}">
                  <a16:creationId xmlns:a16="http://schemas.microsoft.com/office/drawing/2014/main" id="{837EB0F8-C9D9-8F65-2F4E-B26FBCA19E58}"/>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2" name="Google Shape;4393;p52">
              <a:extLst>
                <a:ext uri="{FF2B5EF4-FFF2-40B4-BE49-F238E27FC236}">
                  <a16:creationId xmlns:a16="http://schemas.microsoft.com/office/drawing/2014/main" id="{EAA9E074-B98E-8DF9-3E04-46E52CAE5096}"/>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3" name="Google Shape;4394;p52">
              <a:extLst>
                <a:ext uri="{FF2B5EF4-FFF2-40B4-BE49-F238E27FC236}">
                  <a16:creationId xmlns:a16="http://schemas.microsoft.com/office/drawing/2014/main" id="{98852567-0A38-EC26-BBBB-8B48E138289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4" name="Google Shape;4395;p52">
              <a:extLst>
                <a:ext uri="{FF2B5EF4-FFF2-40B4-BE49-F238E27FC236}">
                  <a16:creationId xmlns:a16="http://schemas.microsoft.com/office/drawing/2014/main" id="{7344D0C5-02D4-5754-10FB-4426568AC48E}"/>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5" name="Google Shape;4396;p52">
              <a:extLst>
                <a:ext uri="{FF2B5EF4-FFF2-40B4-BE49-F238E27FC236}">
                  <a16:creationId xmlns:a16="http://schemas.microsoft.com/office/drawing/2014/main" id="{62DC48F3-8408-EB73-93DE-673EE5BD617D}"/>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6" name="Google Shape;4397;p52">
              <a:extLst>
                <a:ext uri="{FF2B5EF4-FFF2-40B4-BE49-F238E27FC236}">
                  <a16:creationId xmlns:a16="http://schemas.microsoft.com/office/drawing/2014/main" id="{D04B3A2C-72B2-B84D-ADD6-003FCA69E7F5}"/>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7" name="Google Shape;4398;p52">
              <a:extLst>
                <a:ext uri="{FF2B5EF4-FFF2-40B4-BE49-F238E27FC236}">
                  <a16:creationId xmlns:a16="http://schemas.microsoft.com/office/drawing/2014/main" id="{DC2B7AF5-C7D7-197C-E351-EB2F612B39DD}"/>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8" name="Google Shape;4399;p52">
              <a:extLst>
                <a:ext uri="{FF2B5EF4-FFF2-40B4-BE49-F238E27FC236}">
                  <a16:creationId xmlns:a16="http://schemas.microsoft.com/office/drawing/2014/main" id="{04123115-679A-25DB-8134-FFAD0E93AF59}"/>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29" name="Google Shape;4400;p52">
              <a:extLst>
                <a:ext uri="{FF2B5EF4-FFF2-40B4-BE49-F238E27FC236}">
                  <a16:creationId xmlns:a16="http://schemas.microsoft.com/office/drawing/2014/main" id="{7314E0E4-D8A0-B437-16E7-75F96EC44C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0" name="Google Shape;4401;p52">
              <a:extLst>
                <a:ext uri="{FF2B5EF4-FFF2-40B4-BE49-F238E27FC236}">
                  <a16:creationId xmlns:a16="http://schemas.microsoft.com/office/drawing/2014/main" id="{5B1F7754-8A9D-C040-9478-D8BB0195E023}"/>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1" name="Google Shape;4402;p52">
              <a:extLst>
                <a:ext uri="{FF2B5EF4-FFF2-40B4-BE49-F238E27FC236}">
                  <a16:creationId xmlns:a16="http://schemas.microsoft.com/office/drawing/2014/main" id="{22A98F1C-2401-E722-231D-B9FA8284FA36}"/>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2" name="Google Shape;4403;p52">
              <a:extLst>
                <a:ext uri="{FF2B5EF4-FFF2-40B4-BE49-F238E27FC236}">
                  <a16:creationId xmlns:a16="http://schemas.microsoft.com/office/drawing/2014/main" id="{E10CA2DA-5DDD-D37F-EF03-030E5A77C5F2}"/>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3" name="Google Shape;4404;p52">
              <a:extLst>
                <a:ext uri="{FF2B5EF4-FFF2-40B4-BE49-F238E27FC236}">
                  <a16:creationId xmlns:a16="http://schemas.microsoft.com/office/drawing/2014/main" id="{7A3F12A0-135A-2EA0-3704-53F7248DFC3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4" name="Google Shape;4405;p52">
              <a:extLst>
                <a:ext uri="{FF2B5EF4-FFF2-40B4-BE49-F238E27FC236}">
                  <a16:creationId xmlns:a16="http://schemas.microsoft.com/office/drawing/2014/main" id="{CD7FD39A-E8AE-AA9F-F8AB-C2A37153B1B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5" name="Google Shape;4406;p52">
              <a:extLst>
                <a:ext uri="{FF2B5EF4-FFF2-40B4-BE49-F238E27FC236}">
                  <a16:creationId xmlns:a16="http://schemas.microsoft.com/office/drawing/2014/main" id="{7455ED98-60C1-6659-6A46-AD33191FE8A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6" name="Google Shape;4407;p52">
              <a:extLst>
                <a:ext uri="{FF2B5EF4-FFF2-40B4-BE49-F238E27FC236}">
                  <a16:creationId xmlns:a16="http://schemas.microsoft.com/office/drawing/2014/main" id="{7D5F5A53-068F-F9E1-4CE3-A41988D96316}"/>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7" name="Google Shape;4408;p52">
              <a:extLst>
                <a:ext uri="{FF2B5EF4-FFF2-40B4-BE49-F238E27FC236}">
                  <a16:creationId xmlns:a16="http://schemas.microsoft.com/office/drawing/2014/main" id="{DE949880-A6D8-706F-EC28-A89835674B14}"/>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8" name="Google Shape;4409;p52">
              <a:extLst>
                <a:ext uri="{FF2B5EF4-FFF2-40B4-BE49-F238E27FC236}">
                  <a16:creationId xmlns:a16="http://schemas.microsoft.com/office/drawing/2014/main" id="{79AB9A33-7F14-2BB9-D5C3-78AEB5D18279}"/>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39" name="Google Shape;4410;p52">
              <a:extLst>
                <a:ext uri="{FF2B5EF4-FFF2-40B4-BE49-F238E27FC236}">
                  <a16:creationId xmlns:a16="http://schemas.microsoft.com/office/drawing/2014/main" id="{F6829F3A-E301-1EDA-FA0D-B0F8876F54DC}"/>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0" name="Google Shape;4411;p52">
              <a:extLst>
                <a:ext uri="{FF2B5EF4-FFF2-40B4-BE49-F238E27FC236}">
                  <a16:creationId xmlns:a16="http://schemas.microsoft.com/office/drawing/2014/main" id="{46EBB36E-9E7D-C82B-B09F-4D3EB3E0344D}"/>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1" name="Google Shape;4412;p52">
              <a:extLst>
                <a:ext uri="{FF2B5EF4-FFF2-40B4-BE49-F238E27FC236}">
                  <a16:creationId xmlns:a16="http://schemas.microsoft.com/office/drawing/2014/main" id="{AB4C8309-8E6E-1E78-6822-5C19F78AC9B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2" name="Google Shape;4413;p52">
              <a:extLst>
                <a:ext uri="{FF2B5EF4-FFF2-40B4-BE49-F238E27FC236}">
                  <a16:creationId xmlns:a16="http://schemas.microsoft.com/office/drawing/2014/main" id="{3EEAB6E8-8A3F-A9AD-E9DA-9C9F6E7953C0}"/>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3" name="Google Shape;4414;p52">
              <a:extLst>
                <a:ext uri="{FF2B5EF4-FFF2-40B4-BE49-F238E27FC236}">
                  <a16:creationId xmlns:a16="http://schemas.microsoft.com/office/drawing/2014/main" id="{55F3256D-28B9-7AA1-6C5C-1A6C64974858}"/>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4" name="Google Shape;4415;p52">
              <a:extLst>
                <a:ext uri="{FF2B5EF4-FFF2-40B4-BE49-F238E27FC236}">
                  <a16:creationId xmlns:a16="http://schemas.microsoft.com/office/drawing/2014/main" id="{D8F29D52-B9AE-6905-42EF-D1F698EB11F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5" name="Google Shape;4416;p52">
              <a:extLst>
                <a:ext uri="{FF2B5EF4-FFF2-40B4-BE49-F238E27FC236}">
                  <a16:creationId xmlns:a16="http://schemas.microsoft.com/office/drawing/2014/main" id="{EEAC916A-70D3-EC2A-FA31-80DDF55A1F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6" name="Google Shape;4417;p52">
              <a:extLst>
                <a:ext uri="{FF2B5EF4-FFF2-40B4-BE49-F238E27FC236}">
                  <a16:creationId xmlns:a16="http://schemas.microsoft.com/office/drawing/2014/main" id="{0C9013FE-4044-0FAF-3864-62DD178B51AC}"/>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7" name="Google Shape;4418;p52">
              <a:extLst>
                <a:ext uri="{FF2B5EF4-FFF2-40B4-BE49-F238E27FC236}">
                  <a16:creationId xmlns:a16="http://schemas.microsoft.com/office/drawing/2014/main" id="{68BEC557-4C4C-CA45-CA00-B8AFA7C5DA3B}"/>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8" name="Google Shape;4419;p52">
              <a:extLst>
                <a:ext uri="{FF2B5EF4-FFF2-40B4-BE49-F238E27FC236}">
                  <a16:creationId xmlns:a16="http://schemas.microsoft.com/office/drawing/2014/main" id="{E5E43A86-64EF-E7AF-01CE-690EAAB22AA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49" name="Google Shape;4420;p52">
              <a:extLst>
                <a:ext uri="{FF2B5EF4-FFF2-40B4-BE49-F238E27FC236}">
                  <a16:creationId xmlns:a16="http://schemas.microsoft.com/office/drawing/2014/main" id="{E2334B43-7FA1-18CC-5AED-3F65CBEE455B}"/>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0" name="Google Shape;4421;p52">
              <a:extLst>
                <a:ext uri="{FF2B5EF4-FFF2-40B4-BE49-F238E27FC236}">
                  <a16:creationId xmlns:a16="http://schemas.microsoft.com/office/drawing/2014/main" id="{657DBE5B-8ED4-9A7E-7843-2AFD148A0534}"/>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1" name="Google Shape;4422;p52">
              <a:extLst>
                <a:ext uri="{FF2B5EF4-FFF2-40B4-BE49-F238E27FC236}">
                  <a16:creationId xmlns:a16="http://schemas.microsoft.com/office/drawing/2014/main" id="{4A69F549-0966-BC65-9D89-5F1D619832D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2" name="Google Shape;4423;p52">
              <a:extLst>
                <a:ext uri="{FF2B5EF4-FFF2-40B4-BE49-F238E27FC236}">
                  <a16:creationId xmlns:a16="http://schemas.microsoft.com/office/drawing/2014/main" id="{2D3E13BD-7ED5-0F7C-59D7-2233EBC1239E}"/>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3" name="Google Shape;4424;p52">
              <a:extLst>
                <a:ext uri="{FF2B5EF4-FFF2-40B4-BE49-F238E27FC236}">
                  <a16:creationId xmlns:a16="http://schemas.microsoft.com/office/drawing/2014/main" id="{F0A119C1-F95E-119F-0906-0126C51B4DBE}"/>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4" name="Google Shape;4425;p52">
              <a:extLst>
                <a:ext uri="{FF2B5EF4-FFF2-40B4-BE49-F238E27FC236}">
                  <a16:creationId xmlns:a16="http://schemas.microsoft.com/office/drawing/2014/main" id="{6CF1B8F5-C45B-8FD7-E85D-72A94019ADF0}"/>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5" name="Google Shape;4426;p52">
              <a:extLst>
                <a:ext uri="{FF2B5EF4-FFF2-40B4-BE49-F238E27FC236}">
                  <a16:creationId xmlns:a16="http://schemas.microsoft.com/office/drawing/2014/main" id="{9BE0D18E-B219-1474-9F45-25F9BAA60A3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6" name="Google Shape;4427;p52">
              <a:extLst>
                <a:ext uri="{FF2B5EF4-FFF2-40B4-BE49-F238E27FC236}">
                  <a16:creationId xmlns:a16="http://schemas.microsoft.com/office/drawing/2014/main" id="{0C6FB523-F9CF-6F6A-48BA-E4F16A7072BC}"/>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57" name="Google Shape;4428;p52">
              <a:extLst>
                <a:ext uri="{FF2B5EF4-FFF2-40B4-BE49-F238E27FC236}">
                  <a16:creationId xmlns:a16="http://schemas.microsoft.com/office/drawing/2014/main" id="{8874FAF3-C78E-9A6D-12FE-96FB969B526F}"/>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358" name="Google Shape;4368;p52">
            <a:extLst>
              <a:ext uri="{FF2B5EF4-FFF2-40B4-BE49-F238E27FC236}">
                <a16:creationId xmlns:a16="http://schemas.microsoft.com/office/drawing/2014/main" id="{E3F4623A-91A7-A731-04D2-443F52C013D8}"/>
              </a:ext>
            </a:extLst>
          </p:cNvPr>
          <p:cNvGrpSpPr/>
          <p:nvPr/>
        </p:nvGrpSpPr>
        <p:grpSpPr>
          <a:xfrm>
            <a:off x="9462029" y="3726664"/>
            <a:ext cx="1724648" cy="1784600"/>
            <a:chOff x="4367575" y="2791625"/>
            <a:chExt cx="1142050" cy="1181750"/>
          </a:xfrm>
        </p:grpSpPr>
        <p:sp>
          <p:nvSpPr>
            <p:cNvPr id="359" name="Google Shape;4369;p52">
              <a:extLst>
                <a:ext uri="{FF2B5EF4-FFF2-40B4-BE49-F238E27FC236}">
                  <a16:creationId xmlns:a16="http://schemas.microsoft.com/office/drawing/2014/main" id="{5D754F1B-0624-3661-EFA3-470CC4025AE5}"/>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0" name="Google Shape;4370;p52">
              <a:extLst>
                <a:ext uri="{FF2B5EF4-FFF2-40B4-BE49-F238E27FC236}">
                  <a16:creationId xmlns:a16="http://schemas.microsoft.com/office/drawing/2014/main" id="{2C0EE271-B934-C2B9-5E05-9B27148FDEB5}"/>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1" name="Google Shape;4371;p52">
              <a:extLst>
                <a:ext uri="{FF2B5EF4-FFF2-40B4-BE49-F238E27FC236}">
                  <a16:creationId xmlns:a16="http://schemas.microsoft.com/office/drawing/2014/main" id="{38BCB197-E791-CAA0-BD50-075228861761}"/>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2" name="Google Shape;4372;p52">
              <a:extLst>
                <a:ext uri="{FF2B5EF4-FFF2-40B4-BE49-F238E27FC236}">
                  <a16:creationId xmlns:a16="http://schemas.microsoft.com/office/drawing/2014/main" id="{68427A59-54A5-645B-AA2D-CCFEAE6188CF}"/>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3" name="Google Shape;4373;p52">
              <a:extLst>
                <a:ext uri="{FF2B5EF4-FFF2-40B4-BE49-F238E27FC236}">
                  <a16:creationId xmlns:a16="http://schemas.microsoft.com/office/drawing/2014/main" id="{412DC8E6-CD58-4974-0BC9-86B8F983633D}"/>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4" name="Google Shape;4374;p52">
              <a:extLst>
                <a:ext uri="{FF2B5EF4-FFF2-40B4-BE49-F238E27FC236}">
                  <a16:creationId xmlns:a16="http://schemas.microsoft.com/office/drawing/2014/main" id="{0E8F9FAF-7C9E-20D9-5715-263005850AEC}"/>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5" name="Google Shape;4375;p52">
              <a:extLst>
                <a:ext uri="{FF2B5EF4-FFF2-40B4-BE49-F238E27FC236}">
                  <a16:creationId xmlns:a16="http://schemas.microsoft.com/office/drawing/2014/main" id="{B151B6F7-5721-93D9-1B2D-CFF2269A179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6" name="Google Shape;4376;p52">
              <a:extLst>
                <a:ext uri="{FF2B5EF4-FFF2-40B4-BE49-F238E27FC236}">
                  <a16:creationId xmlns:a16="http://schemas.microsoft.com/office/drawing/2014/main" id="{4B6FC7AA-BA85-B07C-CC71-060CE120990D}"/>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7" name="Google Shape;4377;p52">
              <a:extLst>
                <a:ext uri="{FF2B5EF4-FFF2-40B4-BE49-F238E27FC236}">
                  <a16:creationId xmlns:a16="http://schemas.microsoft.com/office/drawing/2014/main" id="{ED23C53E-16EA-D175-2BBC-CF8AD10CF43B}"/>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8" name="Google Shape;4378;p52">
              <a:extLst>
                <a:ext uri="{FF2B5EF4-FFF2-40B4-BE49-F238E27FC236}">
                  <a16:creationId xmlns:a16="http://schemas.microsoft.com/office/drawing/2014/main" id="{A5B5E648-0D20-5CF7-59B8-F7B716BCF33D}"/>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69" name="Google Shape;4379;p52">
              <a:extLst>
                <a:ext uri="{FF2B5EF4-FFF2-40B4-BE49-F238E27FC236}">
                  <a16:creationId xmlns:a16="http://schemas.microsoft.com/office/drawing/2014/main" id="{A54FDE42-BCB9-EDBE-FEF1-FFED9DDC28E7}"/>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0" name="Google Shape;4380;p52">
              <a:extLst>
                <a:ext uri="{FF2B5EF4-FFF2-40B4-BE49-F238E27FC236}">
                  <a16:creationId xmlns:a16="http://schemas.microsoft.com/office/drawing/2014/main" id="{CF3D21F7-4035-50E1-A7FE-BEEB47EC3DC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1" name="Google Shape;4381;p52">
              <a:extLst>
                <a:ext uri="{FF2B5EF4-FFF2-40B4-BE49-F238E27FC236}">
                  <a16:creationId xmlns:a16="http://schemas.microsoft.com/office/drawing/2014/main" id="{C02C09C4-8F19-5ADB-BE38-338AD7115351}"/>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2" name="Google Shape;4382;p52">
              <a:extLst>
                <a:ext uri="{FF2B5EF4-FFF2-40B4-BE49-F238E27FC236}">
                  <a16:creationId xmlns:a16="http://schemas.microsoft.com/office/drawing/2014/main" id="{525E51CB-9E64-45AB-6FE2-5A6AAEC3546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3" name="Google Shape;4383;p52">
              <a:extLst>
                <a:ext uri="{FF2B5EF4-FFF2-40B4-BE49-F238E27FC236}">
                  <a16:creationId xmlns:a16="http://schemas.microsoft.com/office/drawing/2014/main" id="{F0B90A9F-0805-18B8-AED2-DAD0C5DA086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4" name="Google Shape;4384;p52">
              <a:extLst>
                <a:ext uri="{FF2B5EF4-FFF2-40B4-BE49-F238E27FC236}">
                  <a16:creationId xmlns:a16="http://schemas.microsoft.com/office/drawing/2014/main" id="{C9CB785A-097F-F166-E96F-A15C76D89D3B}"/>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5" name="Google Shape;4385;p52">
              <a:extLst>
                <a:ext uri="{FF2B5EF4-FFF2-40B4-BE49-F238E27FC236}">
                  <a16:creationId xmlns:a16="http://schemas.microsoft.com/office/drawing/2014/main" id="{31BEE58B-F7CC-A052-241D-5DEE1D3ABA3E}"/>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6" name="Google Shape;4386;p52">
              <a:extLst>
                <a:ext uri="{FF2B5EF4-FFF2-40B4-BE49-F238E27FC236}">
                  <a16:creationId xmlns:a16="http://schemas.microsoft.com/office/drawing/2014/main" id="{83AB288C-8A00-64BF-82D0-C56DD3BAA1D7}"/>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7" name="Google Shape;4387;p52">
              <a:extLst>
                <a:ext uri="{FF2B5EF4-FFF2-40B4-BE49-F238E27FC236}">
                  <a16:creationId xmlns:a16="http://schemas.microsoft.com/office/drawing/2014/main" id="{94F377F5-8CB5-AFFA-0007-9BEF3D18DEE5}"/>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8" name="Google Shape;4388;p52">
              <a:extLst>
                <a:ext uri="{FF2B5EF4-FFF2-40B4-BE49-F238E27FC236}">
                  <a16:creationId xmlns:a16="http://schemas.microsoft.com/office/drawing/2014/main" id="{F4EA85BD-122C-12E5-C13B-2B569ACA644C}"/>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79" name="Google Shape;4389;p52">
              <a:extLst>
                <a:ext uri="{FF2B5EF4-FFF2-40B4-BE49-F238E27FC236}">
                  <a16:creationId xmlns:a16="http://schemas.microsoft.com/office/drawing/2014/main" id="{47E891BE-89EB-6BA3-22FA-152E855B365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0" name="Google Shape;4390;p52">
              <a:extLst>
                <a:ext uri="{FF2B5EF4-FFF2-40B4-BE49-F238E27FC236}">
                  <a16:creationId xmlns:a16="http://schemas.microsoft.com/office/drawing/2014/main" id="{C66F4008-BEAD-80F3-7869-38828D9D4CF4}"/>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1" name="Google Shape;4391;p52">
              <a:extLst>
                <a:ext uri="{FF2B5EF4-FFF2-40B4-BE49-F238E27FC236}">
                  <a16:creationId xmlns:a16="http://schemas.microsoft.com/office/drawing/2014/main" id="{3F042376-951D-69E9-19A9-7B757695A98C}"/>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2" name="Google Shape;4392;p52">
              <a:extLst>
                <a:ext uri="{FF2B5EF4-FFF2-40B4-BE49-F238E27FC236}">
                  <a16:creationId xmlns:a16="http://schemas.microsoft.com/office/drawing/2014/main" id="{F061B496-5E1B-52D7-337E-0731AEBCC600}"/>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3" name="Google Shape;4393;p52">
              <a:extLst>
                <a:ext uri="{FF2B5EF4-FFF2-40B4-BE49-F238E27FC236}">
                  <a16:creationId xmlns:a16="http://schemas.microsoft.com/office/drawing/2014/main" id="{6CF1F6A3-BCDB-AE72-E83E-D2B29B2A8E2C}"/>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4" name="Google Shape;4394;p52">
              <a:extLst>
                <a:ext uri="{FF2B5EF4-FFF2-40B4-BE49-F238E27FC236}">
                  <a16:creationId xmlns:a16="http://schemas.microsoft.com/office/drawing/2014/main" id="{575C786D-3DFD-A06B-8177-E3B2B749CD30}"/>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5" name="Google Shape;4395;p52">
              <a:extLst>
                <a:ext uri="{FF2B5EF4-FFF2-40B4-BE49-F238E27FC236}">
                  <a16:creationId xmlns:a16="http://schemas.microsoft.com/office/drawing/2014/main" id="{B0D062C1-293E-0199-78C3-8FCD958F8F2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6" name="Google Shape;4396;p52">
              <a:extLst>
                <a:ext uri="{FF2B5EF4-FFF2-40B4-BE49-F238E27FC236}">
                  <a16:creationId xmlns:a16="http://schemas.microsoft.com/office/drawing/2014/main" id="{0A46B5E7-6FC7-E4AA-0D7D-8702E94FB096}"/>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7" name="Google Shape;4397;p52">
              <a:extLst>
                <a:ext uri="{FF2B5EF4-FFF2-40B4-BE49-F238E27FC236}">
                  <a16:creationId xmlns:a16="http://schemas.microsoft.com/office/drawing/2014/main" id="{F6AD302C-9B6C-FF08-0BA0-2791164C0C93}"/>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8" name="Google Shape;4398;p52">
              <a:extLst>
                <a:ext uri="{FF2B5EF4-FFF2-40B4-BE49-F238E27FC236}">
                  <a16:creationId xmlns:a16="http://schemas.microsoft.com/office/drawing/2014/main" id="{12F98586-78C0-1D19-7F32-F9B4A6961DD7}"/>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89" name="Google Shape;4399;p52">
              <a:extLst>
                <a:ext uri="{FF2B5EF4-FFF2-40B4-BE49-F238E27FC236}">
                  <a16:creationId xmlns:a16="http://schemas.microsoft.com/office/drawing/2014/main" id="{FF077248-381C-4F04-4D68-B92311F90EB7}"/>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0" name="Google Shape;4400;p52">
              <a:extLst>
                <a:ext uri="{FF2B5EF4-FFF2-40B4-BE49-F238E27FC236}">
                  <a16:creationId xmlns:a16="http://schemas.microsoft.com/office/drawing/2014/main" id="{9FC77F8A-815E-EB8F-2821-3AF8EFEF00BC}"/>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1" name="Google Shape;4401;p52">
              <a:extLst>
                <a:ext uri="{FF2B5EF4-FFF2-40B4-BE49-F238E27FC236}">
                  <a16:creationId xmlns:a16="http://schemas.microsoft.com/office/drawing/2014/main" id="{32E6D923-5219-783A-7ED9-93E4965424B1}"/>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2" name="Google Shape;4402;p52">
              <a:extLst>
                <a:ext uri="{FF2B5EF4-FFF2-40B4-BE49-F238E27FC236}">
                  <a16:creationId xmlns:a16="http://schemas.microsoft.com/office/drawing/2014/main" id="{4241739A-3707-8B47-F54E-BDE66A8D45AF}"/>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3" name="Google Shape;4403;p52">
              <a:extLst>
                <a:ext uri="{FF2B5EF4-FFF2-40B4-BE49-F238E27FC236}">
                  <a16:creationId xmlns:a16="http://schemas.microsoft.com/office/drawing/2014/main" id="{B6A3AFB4-FE1D-800E-5CE2-79D9B26E71B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4" name="Google Shape;4404;p52">
              <a:extLst>
                <a:ext uri="{FF2B5EF4-FFF2-40B4-BE49-F238E27FC236}">
                  <a16:creationId xmlns:a16="http://schemas.microsoft.com/office/drawing/2014/main" id="{2E3FE6C1-F0F3-7EC6-C71B-5C767D14306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5" name="Google Shape;4405;p52">
              <a:extLst>
                <a:ext uri="{FF2B5EF4-FFF2-40B4-BE49-F238E27FC236}">
                  <a16:creationId xmlns:a16="http://schemas.microsoft.com/office/drawing/2014/main" id="{06D18AFC-8B9F-9334-65CE-5BDC81A627C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6" name="Google Shape;4406;p52">
              <a:extLst>
                <a:ext uri="{FF2B5EF4-FFF2-40B4-BE49-F238E27FC236}">
                  <a16:creationId xmlns:a16="http://schemas.microsoft.com/office/drawing/2014/main" id="{B6E38607-36EF-F2E6-365E-3848DCD4FDD5}"/>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7" name="Google Shape;4407;p52">
              <a:extLst>
                <a:ext uri="{FF2B5EF4-FFF2-40B4-BE49-F238E27FC236}">
                  <a16:creationId xmlns:a16="http://schemas.microsoft.com/office/drawing/2014/main" id="{C6EAFF75-A762-A716-0DCA-CE7F26E4816A}"/>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8" name="Google Shape;4408;p52">
              <a:extLst>
                <a:ext uri="{FF2B5EF4-FFF2-40B4-BE49-F238E27FC236}">
                  <a16:creationId xmlns:a16="http://schemas.microsoft.com/office/drawing/2014/main" id="{A36F18C4-AEC4-146B-7297-4001617A0B0F}"/>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399" name="Google Shape;4409;p52">
              <a:extLst>
                <a:ext uri="{FF2B5EF4-FFF2-40B4-BE49-F238E27FC236}">
                  <a16:creationId xmlns:a16="http://schemas.microsoft.com/office/drawing/2014/main" id="{DC7B1281-C9D3-3F86-A55C-A15EFC64A3B1}"/>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0" name="Google Shape;4410;p52">
              <a:extLst>
                <a:ext uri="{FF2B5EF4-FFF2-40B4-BE49-F238E27FC236}">
                  <a16:creationId xmlns:a16="http://schemas.microsoft.com/office/drawing/2014/main" id="{ED6207C7-C13F-BBD3-0A01-535D5FE13A8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1" name="Google Shape;4411;p52">
              <a:extLst>
                <a:ext uri="{FF2B5EF4-FFF2-40B4-BE49-F238E27FC236}">
                  <a16:creationId xmlns:a16="http://schemas.microsoft.com/office/drawing/2014/main" id="{BF85907A-B932-9931-BBB4-FD81723B9F61}"/>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2" name="Google Shape;4412;p52">
              <a:extLst>
                <a:ext uri="{FF2B5EF4-FFF2-40B4-BE49-F238E27FC236}">
                  <a16:creationId xmlns:a16="http://schemas.microsoft.com/office/drawing/2014/main" id="{1BA5BCB8-5BFA-644E-2E5A-456A62E9C7FF}"/>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3" name="Google Shape;4413;p52">
              <a:extLst>
                <a:ext uri="{FF2B5EF4-FFF2-40B4-BE49-F238E27FC236}">
                  <a16:creationId xmlns:a16="http://schemas.microsoft.com/office/drawing/2014/main" id="{BB6F0D0A-9FD7-B4F4-D79D-22DC5D26C83F}"/>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4" name="Google Shape;4414;p52">
              <a:extLst>
                <a:ext uri="{FF2B5EF4-FFF2-40B4-BE49-F238E27FC236}">
                  <a16:creationId xmlns:a16="http://schemas.microsoft.com/office/drawing/2014/main" id="{36264898-95F6-F0E1-F4C7-6F8A3945D112}"/>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5" name="Google Shape;4415;p52">
              <a:extLst>
                <a:ext uri="{FF2B5EF4-FFF2-40B4-BE49-F238E27FC236}">
                  <a16:creationId xmlns:a16="http://schemas.microsoft.com/office/drawing/2014/main" id="{C7A74093-AD01-87B5-6A67-12AD06CD5A3D}"/>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6" name="Google Shape;4416;p52">
              <a:extLst>
                <a:ext uri="{FF2B5EF4-FFF2-40B4-BE49-F238E27FC236}">
                  <a16:creationId xmlns:a16="http://schemas.microsoft.com/office/drawing/2014/main" id="{D2F4E427-EA8A-9EE6-9B2D-032CAE0205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7" name="Google Shape;4417;p52">
              <a:extLst>
                <a:ext uri="{FF2B5EF4-FFF2-40B4-BE49-F238E27FC236}">
                  <a16:creationId xmlns:a16="http://schemas.microsoft.com/office/drawing/2014/main" id="{4351CA02-0AC7-35CE-6B54-A97B234A55EA}"/>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8" name="Google Shape;4418;p52">
              <a:extLst>
                <a:ext uri="{FF2B5EF4-FFF2-40B4-BE49-F238E27FC236}">
                  <a16:creationId xmlns:a16="http://schemas.microsoft.com/office/drawing/2014/main" id="{14538A77-EC0A-1666-73DF-F4FB7644A546}"/>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09" name="Google Shape;4419;p52">
              <a:extLst>
                <a:ext uri="{FF2B5EF4-FFF2-40B4-BE49-F238E27FC236}">
                  <a16:creationId xmlns:a16="http://schemas.microsoft.com/office/drawing/2014/main" id="{3D101823-3C84-FCF9-8A8E-D1CF0C7D042E}"/>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0" name="Google Shape;4420;p52">
              <a:extLst>
                <a:ext uri="{FF2B5EF4-FFF2-40B4-BE49-F238E27FC236}">
                  <a16:creationId xmlns:a16="http://schemas.microsoft.com/office/drawing/2014/main" id="{2DF6DD73-7F84-D476-2E55-740B2FE16AD7}"/>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1" name="Google Shape;4421;p52">
              <a:extLst>
                <a:ext uri="{FF2B5EF4-FFF2-40B4-BE49-F238E27FC236}">
                  <a16:creationId xmlns:a16="http://schemas.microsoft.com/office/drawing/2014/main" id="{1A11DA5C-6A6D-9B02-3099-21DEBEB594FD}"/>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2" name="Google Shape;4422;p52">
              <a:extLst>
                <a:ext uri="{FF2B5EF4-FFF2-40B4-BE49-F238E27FC236}">
                  <a16:creationId xmlns:a16="http://schemas.microsoft.com/office/drawing/2014/main" id="{F6DD899B-C555-A5EE-B4FC-AB8C528D04C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3" name="Google Shape;4423;p52">
              <a:extLst>
                <a:ext uri="{FF2B5EF4-FFF2-40B4-BE49-F238E27FC236}">
                  <a16:creationId xmlns:a16="http://schemas.microsoft.com/office/drawing/2014/main" id="{568BBDAA-4352-6E22-948F-CBE0A5222D18}"/>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4" name="Google Shape;4424;p52">
              <a:extLst>
                <a:ext uri="{FF2B5EF4-FFF2-40B4-BE49-F238E27FC236}">
                  <a16:creationId xmlns:a16="http://schemas.microsoft.com/office/drawing/2014/main" id="{845E1013-C4F6-57C4-552E-68F272FD4F5F}"/>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5" name="Google Shape;4425;p52">
              <a:extLst>
                <a:ext uri="{FF2B5EF4-FFF2-40B4-BE49-F238E27FC236}">
                  <a16:creationId xmlns:a16="http://schemas.microsoft.com/office/drawing/2014/main" id="{5F92B47C-FF25-9113-AD74-ADFBE35113CB}"/>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6" name="Google Shape;4426;p52">
              <a:extLst>
                <a:ext uri="{FF2B5EF4-FFF2-40B4-BE49-F238E27FC236}">
                  <a16:creationId xmlns:a16="http://schemas.microsoft.com/office/drawing/2014/main" id="{333AFD22-C324-5103-0EE4-61DC6D26F34B}"/>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7" name="Google Shape;4427;p52">
              <a:extLst>
                <a:ext uri="{FF2B5EF4-FFF2-40B4-BE49-F238E27FC236}">
                  <a16:creationId xmlns:a16="http://schemas.microsoft.com/office/drawing/2014/main" id="{F51F142B-A2B5-2ECF-1411-2B2828A780C7}"/>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8" name="Google Shape;4428;p52">
              <a:extLst>
                <a:ext uri="{FF2B5EF4-FFF2-40B4-BE49-F238E27FC236}">
                  <a16:creationId xmlns:a16="http://schemas.microsoft.com/office/drawing/2014/main" id="{F13ECE9C-EAF0-9BF3-10FD-47F9A518DBC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19" name="Google Shape;4368;p52">
            <a:extLst>
              <a:ext uri="{FF2B5EF4-FFF2-40B4-BE49-F238E27FC236}">
                <a16:creationId xmlns:a16="http://schemas.microsoft.com/office/drawing/2014/main" id="{82696792-B174-D80D-802C-C5F7C1E03702}"/>
              </a:ext>
            </a:extLst>
          </p:cNvPr>
          <p:cNvGrpSpPr/>
          <p:nvPr/>
        </p:nvGrpSpPr>
        <p:grpSpPr>
          <a:xfrm>
            <a:off x="7151431" y="1155035"/>
            <a:ext cx="1724648" cy="1784600"/>
            <a:chOff x="4367575" y="2791625"/>
            <a:chExt cx="1142050" cy="1181750"/>
          </a:xfrm>
        </p:grpSpPr>
        <p:sp>
          <p:nvSpPr>
            <p:cNvPr id="420" name="Google Shape;4369;p52">
              <a:extLst>
                <a:ext uri="{FF2B5EF4-FFF2-40B4-BE49-F238E27FC236}">
                  <a16:creationId xmlns:a16="http://schemas.microsoft.com/office/drawing/2014/main" id="{DC724BC2-14A9-377F-DD41-83BC5AD9154E}"/>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1" name="Google Shape;4370;p52">
              <a:extLst>
                <a:ext uri="{FF2B5EF4-FFF2-40B4-BE49-F238E27FC236}">
                  <a16:creationId xmlns:a16="http://schemas.microsoft.com/office/drawing/2014/main" id="{9C3D28F5-0A75-A897-9EAC-1DC6457633A8}"/>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2" name="Google Shape;4371;p52">
              <a:extLst>
                <a:ext uri="{FF2B5EF4-FFF2-40B4-BE49-F238E27FC236}">
                  <a16:creationId xmlns:a16="http://schemas.microsoft.com/office/drawing/2014/main" id="{9DB2BC8C-0D7D-9931-8A6D-BCCC65E2C14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3" name="Google Shape;4372;p52">
              <a:extLst>
                <a:ext uri="{FF2B5EF4-FFF2-40B4-BE49-F238E27FC236}">
                  <a16:creationId xmlns:a16="http://schemas.microsoft.com/office/drawing/2014/main" id="{65870213-8EE1-662A-511E-1D0D9FF05B52}"/>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4" name="Google Shape;4373;p52">
              <a:extLst>
                <a:ext uri="{FF2B5EF4-FFF2-40B4-BE49-F238E27FC236}">
                  <a16:creationId xmlns:a16="http://schemas.microsoft.com/office/drawing/2014/main" id="{7149AB25-E167-E376-E502-9A29F2634D3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5" name="Google Shape;4374;p52">
              <a:extLst>
                <a:ext uri="{FF2B5EF4-FFF2-40B4-BE49-F238E27FC236}">
                  <a16:creationId xmlns:a16="http://schemas.microsoft.com/office/drawing/2014/main" id="{9281AED7-1BF5-A38E-B6C5-3F5DABC7F16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6" name="Google Shape;4375;p52">
              <a:extLst>
                <a:ext uri="{FF2B5EF4-FFF2-40B4-BE49-F238E27FC236}">
                  <a16:creationId xmlns:a16="http://schemas.microsoft.com/office/drawing/2014/main" id="{41BD5784-7B8E-1864-3500-D387F2862C7A}"/>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7" name="Google Shape;4376;p52">
              <a:extLst>
                <a:ext uri="{FF2B5EF4-FFF2-40B4-BE49-F238E27FC236}">
                  <a16:creationId xmlns:a16="http://schemas.microsoft.com/office/drawing/2014/main" id="{91D4D9A5-6D3C-6073-6C2C-C4F9CA4FE8C7}"/>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8" name="Google Shape;4377;p52">
              <a:extLst>
                <a:ext uri="{FF2B5EF4-FFF2-40B4-BE49-F238E27FC236}">
                  <a16:creationId xmlns:a16="http://schemas.microsoft.com/office/drawing/2014/main" id="{1CE89CF9-C339-B184-0935-3B65F298C2C7}"/>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9" name="Google Shape;4378;p52">
              <a:extLst>
                <a:ext uri="{FF2B5EF4-FFF2-40B4-BE49-F238E27FC236}">
                  <a16:creationId xmlns:a16="http://schemas.microsoft.com/office/drawing/2014/main" id="{4307DF1F-E661-6BC3-1858-898929648A0B}"/>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0" name="Google Shape;4379;p52">
              <a:extLst>
                <a:ext uri="{FF2B5EF4-FFF2-40B4-BE49-F238E27FC236}">
                  <a16:creationId xmlns:a16="http://schemas.microsoft.com/office/drawing/2014/main" id="{7BD2DE93-782D-C32E-A28A-18B26E09C4DF}"/>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1" name="Google Shape;4380;p52">
              <a:extLst>
                <a:ext uri="{FF2B5EF4-FFF2-40B4-BE49-F238E27FC236}">
                  <a16:creationId xmlns:a16="http://schemas.microsoft.com/office/drawing/2014/main" id="{D4160AA8-1DDC-4CFA-66A5-20A4FA2C5FB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2" name="Google Shape;4381;p52">
              <a:extLst>
                <a:ext uri="{FF2B5EF4-FFF2-40B4-BE49-F238E27FC236}">
                  <a16:creationId xmlns:a16="http://schemas.microsoft.com/office/drawing/2014/main" id="{27CC1145-AF7E-7DF3-A717-7B14DCB71C30}"/>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3" name="Google Shape;4382;p52">
              <a:extLst>
                <a:ext uri="{FF2B5EF4-FFF2-40B4-BE49-F238E27FC236}">
                  <a16:creationId xmlns:a16="http://schemas.microsoft.com/office/drawing/2014/main" id="{AE9711BA-49D6-33A4-5B37-EBBC400C2E1B}"/>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4" name="Google Shape;4383;p52">
              <a:extLst>
                <a:ext uri="{FF2B5EF4-FFF2-40B4-BE49-F238E27FC236}">
                  <a16:creationId xmlns:a16="http://schemas.microsoft.com/office/drawing/2014/main" id="{8B5AA505-A9A4-021E-94DE-E4158C3450C3}"/>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5" name="Google Shape;4384;p52">
              <a:extLst>
                <a:ext uri="{FF2B5EF4-FFF2-40B4-BE49-F238E27FC236}">
                  <a16:creationId xmlns:a16="http://schemas.microsoft.com/office/drawing/2014/main" id="{7CAC7162-2510-1216-9731-FB811B222BEA}"/>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6" name="Google Shape;4385;p52">
              <a:extLst>
                <a:ext uri="{FF2B5EF4-FFF2-40B4-BE49-F238E27FC236}">
                  <a16:creationId xmlns:a16="http://schemas.microsoft.com/office/drawing/2014/main" id="{C4C2D4BB-47EF-FCD5-04CD-446887E11D0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7" name="Google Shape;4386;p52">
              <a:extLst>
                <a:ext uri="{FF2B5EF4-FFF2-40B4-BE49-F238E27FC236}">
                  <a16:creationId xmlns:a16="http://schemas.microsoft.com/office/drawing/2014/main" id="{3ACDD55D-C56E-3344-FA52-E340B859321D}"/>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8" name="Google Shape;4387;p52">
              <a:extLst>
                <a:ext uri="{FF2B5EF4-FFF2-40B4-BE49-F238E27FC236}">
                  <a16:creationId xmlns:a16="http://schemas.microsoft.com/office/drawing/2014/main" id="{E94E4F24-E6FD-FDB4-784B-919CFAEA5FA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39" name="Google Shape;4388;p52">
              <a:extLst>
                <a:ext uri="{FF2B5EF4-FFF2-40B4-BE49-F238E27FC236}">
                  <a16:creationId xmlns:a16="http://schemas.microsoft.com/office/drawing/2014/main" id="{0D00134C-1782-4F8D-8DDA-6389391286DD}"/>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0" name="Google Shape;4389;p52">
              <a:extLst>
                <a:ext uri="{FF2B5EF4-FFF2-40B4-BE49-F238E27FC236}">
                  <a16:creationId xmlns:a16="http://schemas.microsoft.com/office/drawing/2014/main" id="{BA8B34C5-916F-04B6-FC40-373D2A009ED2}"/>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1" name="Google Shape;4390;p52">
              <a:extLst>
                <a:ext uri="{FF2B5EF4-FFF2-40B4-BE49-F238E27FC236}">
                  <a16:creationId xmlns:a16="http://schemas.microsoft.com/office/drawing/2014/main" id="{958B9125-2EA9-A75A-DB5C-B1CF4879B376}"/>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2" name="Google Shape;4391;p52">
              <a:extLst>
                <a:ext uri="{FF2B5EF4-FFF2-40B4-BE49-F238E27FC236}">
                  <a16:creationId xmlns:a16="http://schemas.microsoft.com/office/drawing/2014/main" id="{92082EC3-BEDD-5504-ABB6-EF5726630595}"/>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3" name="Google Shape;4392;p52">
              <a:extLst>
                <a:ext uri="{FF2B5EF4-FFF2-40B4-BE49-F238E27FC236}">
                  <a16:creationId xmlns:a16="http://schemas.microsoft.com/office/drawing/2014/main" id="{FD387A97-06AE-9B23-94AF-7F4AF9597D29}"/>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4" name="Google Shape;4393;p52">
              <a:extLst>
                <a:ext uri="{FF2B5EF4-FFF2-40B4-BE49-F238E27FC236}">
                  <a16:creationId xmlns:a16="http://schemas.microsoft.com/office/drawing/2014/main" id="{BE65C871-F5DA-69F2-7FF0-E0E053AF829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5" name="Google Shape;4394;p52">
              <a:extLst>
                <a:ext uri="{FF2B5EF4-FFF2-40B4-BE49-F238E27FC236}">
                  <a16:creationId xmlns:a16="http://schemas.microsoft.com/office/drawing/2014/main" id="{86CB7B41-2CB1-2656-C987-715F4CE154A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6" name="Google Shape;4395;p52">
              <a:extLst>
                <a:ext uri="{FF2B5EF4-FFF2-40B4-BE49-F238E27FC236}">
                  <a16:creationId xmlns:a16="http://schemas.microsoft.com/office/drawing/2014/main" id="{0D7F6C05-FEFF-95E1-270A-037C780DCC3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7" name="Google Shape;4396;p52">
              <a:extLst>
                <a:ext uri="{FF2B5EF4-FFF2-40B4-BE49-F238E27FC236}">
                  <a16:creationId xmlns:a16="http://schemas.microsoft.com/office/drawing/2014/main" id="{6A52486D-013D-1CC8-38A5-011DF2A0F6D8}"/>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8" name="Google Shape;4397;p52">
              <a:extLst>
                <a:ext uri="{FF2B5EF4-FFF2-40B4-BE49-F238E27FC236}">
                  <a16:creationId xmlns:a16="http://schemas.microsoft.com/office/drawing/2014/main" id="{E637316C-6A38-648A-3924-3550C806A94D}"/>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49" name="Google Shape;4398;p52">
              <a:extLst>
                <a:ext uri="{FF2B5EF4-FFF2-40B4-BE49-F238E27FC236}">
                  <a16:creationId xmlns:a16="http://schemas.microsoft.com/office/drawing/2014/main" id="{F12C5187-706B-B0D4-1A4E-078D227C5471}"/>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0" name="Google Shape;4399;p52">
              <a:extLst>
                <a:ext uri="{FF2B5EF4-FFF2-40B4-BE49-F238E27FC236}">
                  <a16:creationId xmlns:a16="http://schemas.microsoft.com/office/drawing/2014/main" id="{B998230D-F72F-E226-9933-64425732A6EC}"/>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1" name="Google Shape;4400;p52">
              <a:extLst>
                <a:ext uri="{FF2B5EF4-FFF2-40B4-BE49-F238E27FC236}">
                  <a16:creationId xmlns:a16="http://schemas.microsoft.com/office/drawing/2014/main" id="{BA0B648E-604E-94FF-FC5A-B8B2015C23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2" name="Google Shape;4401;p52">
              <a:extLst>
                <a:ext uri="{FF2B5EF4-FFF2-40B4-BE49-F238E27FC236}">
                  <a16:creationId xmlns:a16="http://schemas.microsoft.com/office/drawing/2014/main" id="{8C404BC4-BF60-3780-AC8D-1A9D654ACB3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3" name="Google Shape;4402;p52">
              <a:extLst>
                <a:ext uri="{FF2B5EF4-FFF2-40B4-BE49-F238E27FC236}">
                  <a16:creationId xmlns:a16="http://schemas.microsoft.com/office/drawing/2014/main" id="{475D5159-150A-26AA-F895-BA1A3D7AF21E}"/>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4" name="Google Shape;4403;p52">
              <a:extLst>
                <a:ext uri="{FF2B5EF4-FFF2-40B4-BE49-F238E27FC236}">
                  <a16:creationId xmlns:a16="http://schemas.microsoft.com/office/drawing/2014/main" id="{5326B55A-7A75-9ED3-C05C-0191CF8B1A0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5" name="Google Shape;4404;p52">
              <a:extLst>
                <a:ext uri="{FF2B5EF4-FFF2-40B4-BE49-F238E27FC236}">
                  <a16:creationId xmlns:a16="http://schemas.microsoft.com/office/drawing/2014/main" id="{54D74A30-FC16-CF81-944F-1903771F0A50}"/>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6" name="Google Shape;4405;p52">
              <a:extLst>
                <a:ext uri="{FF2B5EF4-FFF2-40B4-BE49-F238E27FC236}">
                  <a16:creationId xmlns:a16="http://schemas.microsoft.com/office/drawing/2014/main" id="{8993AB1D-4122-44BE-325E-BA225CA8147A}"/>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7" name="Google Shape;4406;p52">
              <a:extLst>
                <a:ext uri="{FF2B5EF4-FFF2-40B4-BE49-F238E27FC236}">
                  <a16:creationId xmlns:a16="http://schemas.microsoft.com/office/drawing/2014/main" id="{F0380FA9-1442-0194-C2D5-8554B311CFE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8" name="Google Shape;4407;p52">
              <a:extLst>
                <a:ext uri="{FF2B5EF4-FFF2-40B4-BE49-F238E27FC236}">
                  <a16:creationId xmlns:a16="http://schemas.microsoft.com/office/drawing/2014/main" id="{DF98B700-0168-A99F-9912-5F82502CD22C}"/>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59" name="Google Shape;4408;p52">
              <a:extLst>
                <a:ext uri="{FF2B5EF4-FFF2-40B4-BE49-F238E27FC236}">
                  <a16:creationId xmlns:a16="http://schemas.microsoft.com/office/drawing/2014/main" id="{EF2C461E-A733-59A1-EF6E-8A363957CA5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0" name="Google Shape;4409;p52">
              <a:extLst>
                <a:ext uri="{FF2B5EF4-FFF2-40B4-BE49-F238E27FC236}">
                  <a16:creationId xmlns:a16="http://schemas.microsoft.com/office/drawing/2014/main" id="{8F60DBDF-50C9-8635-2C90-C8CB97C3274D}"/>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1" name="Google Shape;4410;p52">
              <a:extLst>
                <a:ext uri="{FF2B5EF4-FFF2-40B4-BE49-F238E27FC236}">
                  <a16:creationId xmlns:a16="http://schemas.microsoft.com/office/drawing/2014/main" id="{97F0F998-63AC-AE9D-4191-D3CDE80248F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2" name="Google Shape;4411;p52">
              <a:extLst>
                <a:ext uri="{FF2B5EF4-FFF2-40B4-BE49-F238E27FC236}">
                  <a16:creationId xmlns:a16="http://schemas.microsoft.com/office/drawing/2014/main" id="{3A86E927-89BF-88B8-7E4F-1AB3918DB9CA}"/>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3" name="Google Shape;4412;p52">
              <a:extLst>
                <a:ext uri="{FF2B5EF4-FFF2-40B4-BE49-F238E27FC236}">
                  <a16:creationId xmlns:a16="http://schemas.microsoft.com/office/drawing/2014/main" id="{9BA29879-263A-7E4F-B41A-0C7467CA28BA}"/>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4" name="Google Shape;4413;p52">
              <a:extLst>
                <a:ext uri="{FF2B5EF4-FFF2-40B4-BE49-F238E27FC236}">
                  <a16:creationId xmlns:a16="http://schemas.microsoft.com/office/drawing/2014/main" id="{624C7036-6320-67B2-87B7-6967889DF1FE}"/>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5" name="Google Shape;4414;p52">
              <a:extLst>
                <a:ext uri="{FF2B5EF4-FFF2-40B4-BE49-F238E27FC236}">
                  <a16:creationId xmlns:a16="http://schemas.microsoft.com/office/drawing/2014/main" id="{0BC394E6-83FF-AB00-6694-C6940FF45BB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6" name="Google Shape;4415;p52">
              <a:extLst>
                <a:ext uri="{FF2B5EF4-FFF2-40B4-BE49-F238E27FC236}">
                  <a16:creationId xmlns:a16="http://schemas.microsoft.com/office/drawing/2014/main" id="{E4A66DEF-6A1E-046F-EE23-B76E2673DD9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7" name="Google Shape;4416;p52">
              <a:extLst>
                <a:ext uri="{FF2B5EF4-FFF2-40B4-BE49-F238E27FC236}">
                  <a16:creationId xmlns:a16="http://schemas.microsoft.com/office/drawing/2014/main" id="{A8509618-9858-1D4E-6E26-243A13D0CC67}"/>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8" name="Google Shape;4417;p52">
              <a:extLst>
                <a:ext uri="{FF2B5EF4-FFF2-40B4-BE49-F238E27FC236}">
                  <a16:creationId xmlns:a16="http://schemas.microsoft.com/office/drawing/2014/main" id="{AA9D682A-FF46-92AA-155F-432BED946EDB}"/>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69" name="Google Shape;4418;p52">
              <a:extLst>
                <a:ext uri="{FF2B5EF4-FFF2-40B4-BE49-F238E27FC236}">
                  <a16:creationId xmlns:a16="http://schemas.microsoft.com/office/drawing/2014/main" id="{FB3C6AFA-5A18-F2EA-A2F5-2B953576EBEA}"/>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0" name="Google Shape;4419;p52">
              <a:extLst>
                <a:ext uri="{FF2B5EF4-FFF2-40B4-BE49-F238E27FC236}">
                  <a16:creationId xmlns:a16="http://schemas.microsoft.com/office/drawing/2014/main" id="{E4E6794D-FD2B-21CD-9158-773BF72995E9}"/>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1" name="Google Shape;4420;p52">
              <a:extLst>
                <a:ext uri="{FF2B5EF4-FFF2-40B4-BE49-F238E27FC236}">
                  <a16:creationId xmlns:a16="http://schemas.microsoft.com/office/drawing/2014/main" id="{4DEC3B9E-D649-C8E3-941C-28999836CDFC}"/>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2" name="Google Shape;4421;p52">
              <a:extLst>
                <a:ext uri="{FF2B5EF4-FFF2-40B4-BE49-F238E27FC236}">
                  <a16:creationId xmlns:a16="http://schemas.microsoft.com/office/drawing/2014/main" id="{9DEF4606-DFEB-001B-2F30-CEB29E1E8AB2}"/>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3" name="Google Shape;4422;p52">
              <a:extLst>
                <a:ext uri="{FF2B5EF4-FFF2-40B4-BE49-F238E27FC236}">
                  <a16:creationId xmlns:a16="http://schemas.microsoft.com/office/drawing/2014/main" id="{D0CBE652-D98E-CE39-CD60-39FC8B4E5A7C}"/>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4" name="Google Shape;4423;p52">
              <a:extLst>
                <a:ext uri="{FF2B5EF4-FFF2-40B4-BE49-F238E27FC236}">
                  <a16:creationId xmlns:a16="http://schemas.microsoft.com/office/drawing/2014/main" id="{E89E7591-98D6-B517-4324-8BBA6D3DDC31}"/>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5" name="Google Shape;4424;p52">
              <a:extLst>
                <a:ext uri="{FF2B5EF4-FFF2-40B4-BE49-F238E27FC236}">
                  <a16:creationId xmlns:a16="http://schemas.microsoft.com/office/drawing/2014/main" id="{DAB6BB01-A08E-7140-8CAD-51514AA30BF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6" name="Google Shape;4425;p52">
              <a:extLst>
                <a:ext uri="{FF2B5EF4-FFF2-40B4-BE49-F238E27FC236}">
                  <a16:creationId xmlns:a16="http://schemas.microsoft.com/office/drawing/2014/main" id="{E6494610-B852-7EBC-87F5-090FDD4D5466}"/>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7" name="Google Shape;4426;p52">
              <a:extLst>
                <a:ext uri="{FF2B5EF4-FFF2-40B4-BE49-F238E27FC236}">
                  <a16:creationId xmlns:a16="http://schemas.microsoft.com/office/drawing/2014/main" id="{8FA1B680-5A04-B879-61C3-85F3860A745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8" name="Google Shape;4427;p52">
              <a:extLst>
                <a:ext uri="{FF2B5EF4-FFF2-40B4-BE49-F238E27FC236}">
                  <a16:creationId xmlns:a16="http://schemas.microsoft.com/office/drawing/2014/main" id="{A26C66EF-82EE-A4F9-BA92-EA557C91E33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79" name="Google Shape;4428;p52">
              <a:extLst>
                <a:ext uri="{FF2B5EF4-FFF2-40B4-BE49-F238E27FC236}">
                  <a16:creationId xmlns:a16="http://schemas.microsoft.com/office/drawing/2014/main" id="{F138CCEB-3D84-3FFF-B016-CBC515D354E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80" name="Google Shape;4463;p52">
            <a:extLst>
              <a:ext uri="{FF2B5EF4-FFF2-40B4-BE49-F238E27FC236}">
                <a16:creationId xmlns:a16="http://schemas.microsoft.com/office/drawing/2014/main" id="{199E9FE6-0EC4-3E18-35DC-773E624EB36B}"/>
              </a:ext>
            </a:extLst>
          </p:cNvPr>
          <p:cNvGrpSpPr/>
          <p:nvPr/>
        </p:nvGrpSpPr>
        <p:grpSpPr>
          <a:xfrm rot="2569676" flipH="1">
            <a:off x="9279543" y="2892969"/>
            <a:ext cx="437427" cy="396308"/>
            <a:chOff x="499313" y="2562565"/>
            <a:chExt cx="407048" cy="368818"/>
          </a:xfrm>
        </p:grpSpPr>
        <p:grpSp>
          <p:nvGrpSpPr>
            <p:cNvPr id="481" name="Google Shape;4464;p52">
              <a:extLst>
                <a:ext uri="{FF2B5EF4-FFF2-40B4-BE49-F238E27FC236}">
                  <a16:creationId xmlns:a16="http://schemas.microsoft.com/office/drawing/2014/main" id="{14C2BC2C-AB5F-E46E-1135-F8E28563C8DD}"/>
                </a:ext>
              </a:extLst>
            </p:cNvPr>
            <p:cNvGrpSpPr/>
            <p:nvPr/>
          </p:nvGrpSpPr>
          <p:grpSpPr>
            <a:xfrm>
              <a:off x="499313" y="2622582"/>
              <a:ext cx="201846" cy="198489"/>
              <a:chOff x="173263" y="2126932"/>
              <a:chExt cx="201846" cy="198489"/>
            </a:xfrm>
          </p:grpSpPr>
          <p:sp>
            <p:nvSpPr>
              <p:cNvPr id="490" name="Google Shape;4465;p52">
                <a:extLst>
                  <a:ext uri="{FF2B5EF4-FFF2-40B4-BE49-F238E27FC236}">
                    <a16:creationId xmlns:a16="http://schemas.microsoft.com/office/drawing/2014/main" id="{E0380AB8-B5F2-BA30-0591-F9F7364313C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91" name="Google Shape;4466;p52">
                <a:extLst>
                  <a:ext uri="{FF2B5EF4-FFF2-40B4-BE49-F238E27FC236}">
                    <a16:creationId xmlns:a16="http://schemas.microsoft.com/office/drawing/2014/main" id="{1BACC203-E7E3-03CB-FCBE-D64EEED6D055}"/>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92" name="Google Shape;4467;p52">
                <a:extLst>
                  <a:ext uri="{FF2B5EF4-FFF2-40B4-BE49-F238E27FC236}">
                    <a16:creationId xmlns:a16="http://schemas.microsoft.com/office/drawing/2014/main" id="{162F3244-2DEE-46CD-19D2-912057BEE484}"/>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82" name="Google Shape;4468;p52">
              <a:extLst>
                <a:ext uri="{FF2B5EF4-FFF2-40B4-BE49-F238E27FC236}">
                  <a16:creationId xmlns:a16="http://schemas.microsoft.com/office/drawing/2014/main" id="{63C18D77-F61A-BCBF-D380-32A551D32FF3}"/>
                </a:ext>
              </a:extLst>
            </p:cNvPr>
            <p:cNvGrpSpPr/>
            <p:nvPr/>
          </p:nvGrpSpPr>
          <p:grpSpPr>
            <a:xfrm rot="-4926828">
              <a:off x="780654" y="2569811"/>
              <a:ext cx="117855" cy="118508"/>
              <a:chOff x="36624" y="2327657"/>
              <a:chExt cx="117860" cy="118513"/>
            </a:xfrm>
          </p:grpSpPr>
          <p:sp>
            <p:nvSpPr>
              <p:cNvPr id="487" name="Google Shape;4469;p52">
                <a:extLst>
                  <a:ext uri="{FF2B5EF4-FFF2-40B4-BE49-F238E27FC236}">
                    <a16:creationId xmlns:a16="http://schemas.microsoft.com/office/drawing/2014/main" id="{51D9E4B5-9EE3-14BC-9F4A-DBDD32876B8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88" name="Google Shape;4470;p52">
                <a:extLst>
                  <a:ext uri="{FF2B5EF4-FFF2-40B4-BE49-F238E27FC236}">
                    <a16:creationId xmlns:a16="http://schemas.microsoft.com/office/drawing/2014/main" id="{C765F329-5AA5-0E23-F3E1-19F8682AC14A}"/>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89" name="Google Shape;4471;p52">
                <a:extLst>
                  <a:ext uri="{FF2B5EF4-FFF2-40B4-BE49-F238E27FC236}">
                    <a16:creationId xmlns:a16="http://schemas.microsoft.com/office/drawing/2014/main" id="{06DD61D3-6247-4C46-0074-C03516211A69}"/>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83" name="Google Shape;4472;p52">
              <a:extLst>
                <a:ext uri="{FF2B5EF4-FFF2-40B4-BE49-F238E27FC236}">
                  <a16:creationId xmlns:a16="http://schemas.microsoft.com/office/drawing/2014/main" id="{EC4B03B3-45F0-1BA9-B41A-860DFED2F58C}"/>
                </a:ext>
              </a:extLst>
            </p:cNvPr>
            <p:cNvGrpSpPr/>
            <p:nvPr/>
          </p:nvGrpSpPr>
          <p:grpSpPr>
            <a:xfrm>
              <a:off x="780824" y="2812870"/>
              <a:ext cx="117860" cy="118513"/>
              <a:chOff x="36624" y="2327657"/>
              <a:chExt cx="117860" cy="118513"/>
            </a:xfrm>
          </p:grpSpPr>
          <p:sp>
            <p:nvSpPr>
              <p:cNvPr id="484" name="Google Shape;4473;p52">
                <a:extLst>
                  <a:ext uri="{FF2B5EF4-FFF2-40B4-BE49-F238E27FC236}">
                    <a16:creationId xmlns:a16="http://schemas.microsoft.com/office/drawing/2014/main" id="{1A2FBEBA-05C2-017A-742B-4E0AA408DC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85" name="Google Shape;4474;p52">
                <a:extLst>
                  <a:ext uri="{FF2B5EF4-FFF2-40B4-BE49-F238E27FC236}">
                    <a16:creationId xmlns:a16="http://schemas.microsoft.com/office/drawing/2014/main" id="{686ECA35-9963-17EC-248D-BE8A732B97D1}"/>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86" name="Google Shape;4475;p52">
                <a:extLst>
                  <a:ext uri="{FF2B5EF4-FFF2-40B4-BE49-F238E27FC236}">
                    <a16:creationId xmlns:a16="http://schemas.microsoft.com/office/drawing/2014/main" id="{5AAD1093-6195-620D-301F-AA2C1BC8ADE6}"/>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grpSp>
        <p:nvGrpSpPr>
          <p:cNvPr id="493" name="Google Shape;4463;p52">
            <a:extLst>
              <a:ext uri="{FF2B5EF4-FFF2-40B4-BE49-F238E27FC236}">
                <a16:creationId xmlns:a16="http://schemas.microsoft.com/office/drawing/2014/main" id="{2FCE2B38-F252-97E4-DD89-9D06FE21AE88}"/>
              </a:ext>
            </a:extLst>
          </p:cNvPr>
          <p:cNvGrpSpPr/>
          <p:nvPr/>
        </p:nvGrpSpPr>
        <p:grpSpPr>
          <a:xfrm rot="2569676" flipH="1">
            <a:off x="4392013" y="1797314"/>
            <a:ext cx="437427" cy="396308"/>
            <a:chOff x="499313" y="2562565"/>
            <a:chExt cx="407048" cy="368818"/>
          </a:xfrm>
        </p:grpSpPr>
        <p:grpSp>
          <p:nvGrpSpPr>
            <p:cNvPr id="494" name="Google Shape;4464;p52">
              <a:extLst>
                <a:ext uri="{FF2B5EF4-FFF2-40B4-BE49-F238E27FC236}">
                  <a16:creationId xmlns:a16="http://schemas.microsoft.com/office/drawing/2014/main" id="{51E77D82-C887-D738-712A-082E5308BB29}"/>
                </a:ext>
              </a:extLst>
            </p:cNvPr>
            <p:cNvGrpSpPr/>
            <p:nvPr/>
          </p:nvGrpSpPr>
          <p:grpSpPr>
            <a:xfrm>
              <a:off x="499313" y="2622582"/>
              <a:ext cx="201846" cy="198489"/>
              <a:chOff x="173263" y="2126932"/>
              <a:chExt cx="201846" cy="198489"/>
            </a:xfrm>
          </p:grpSpPr>
          <p:sp>
            <p:nvSpPr>
              <p:cNvPr id="503" name="Google Shape;4465;p52">
                <a:extLst>
                  <a:ext uri="{FF2B5EF4-FFF2-40B4-BE49-F238E27FC236}">
                    <a16:creationId xmlns:a16="http://schemas.microsoft.com/office/drawing/2014/main" id="{0D5C82E3-A8B4-3F5A-14CA-BFCFBF4C7706}"/>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04" name="Google Shape;4466;p52">
                <a:extLst>
                  <a:ext uri="{FF2B5EF4-FFF2-40B4-BE49-F238E27FC236}">
                    <a16:creationId xmlns:a16="http://schemas.microsoft.com/office/drawing/2014/main" id="{5C640977-C315-64A5-8D03-48D0DBC818BA}"/>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05" name="Google Shape;4467;p52">
                <a:extLst>
                  <a:ext uri="{FF2B5EF4-FFF2-40B4-BE49-F238E27FC236}">
                    <a16:creationId xmlns:a16="http://schemas.microsoft.com/office/drawing/2014/main" id="{F9D7EAB9-235E-F140-5E87-E98DB29DC4B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95" name="Google Shape;4468;p52">
              <a:extLst>
                <a:ext uri="{FF2B5EF4-FFF2-40B4-BE49-F238E27FC236}">
                  <a16:creationId xmlns:a16="http://schemas.microsoft.com/office/drawing/2014/main" id="{DEB05E8B-43EF-2A30-EB46-C5D6F2F23C15}"/>
                </a:ext>
              </a:extLst>
            </p:cNvPr>
            <p:cNvGrpSpPr/>
            <p:nvPr/>
          </p:nvGrpSpPr>
          <p:grpSpPr>
            <a:xfrm rot="-4926828">
              <a:off x="780654" y="2569811"/>
              <a:ext cx="117855" cy="118508"/>
              <a:chOff x="36624" y="2327657"/>
              <a:chExt cx="117860" cy="118513"/>
            </a:xfrm>
          </p:grpSpPr>
          <p:sp>
            <p:nvSpPr>
              <p:cNvPr id="500" name="Google Shape;4469;p52">
                <a:extLst>
                  <a:ext uri="{FF2B5EF4-FFF2-40B4-BE49-F238E27FC236}">
                    <a16:creationId xmlns:a16="http://schemas.microsoft.com/office/drawing/2014/main" id="{48E888FE-2135-7A24-873F-C4160F9E29A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01" name="Google Shape;4470;p52">
                <a:extLst>
                  <a:ext uri="{FF2B5EF4-FFF2-40B4-BE49-F238E27FC236}">
                    <a16:creationId xmlns:a16="http://schemas.microsoft.com/office/drawing/2014/main" id="{4C67BD19-337D-A909-C269-415D44554C8E}"/>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02" name="Google Shape;4471;p52">
                <a:extLst>
                  <a:ext uri="{FF2B5EF4-FFF2-40B4-BE49-F238E27FC236}">
                    <a16:creationId xmlns:a16="http://schemas.microsoft.com/office/drawing/2014/main" id="{FBA2A1B4-8827-E799-17B7-AFEB5856B894}"/>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496" name="Google Shape;4472;p52">
              <a:extLst>
                <a:ext uri="{FF2B5EF4-FFF2-40B4-BE49-F238E27FC236}">
                  <a16:creationId xmlns:a16="http://schemas.microsoft.com/office/drawing/2014/main" id="{444FD59A-356A-3ABA-0F78-27F46A5218DE}"/>
                </a:ext>
              </a:extLst>
            </p:cNvPr>
            <p:cNvGrpSpPr/>
            <p:nvPr/>
          </p:nvGrpSpPr>
          <p:grpSpPr>
            <a:xfrm>
              <a:off x="780824" y="2812870"/>
              <a:ext cx="117860" cy="118513"/>
              <a:chOff x="36624" y="2327657"/>
              <a:chExt cx="117860" cy="118513"/>
            </a:xfrm>
          </p:grpSpPr>
          <p:sp>
            <p:nvSpPr>
              <p:cNvPr id="497" name="Google Shape;4473;p52">
                <a:extLst>
                  <a:ext uri="{FF2B5EF4-FFF2-40B4-BE49-F238E27FC236}">
                    <a16:creationId xmlns:a16="http://schemas.microsoft.com/office/drawing/2014/main" id="{C5FC81C8-2C74-1433-F84C-2F996886C369}"/>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98" name="Google Shape;4474;p52">
                <a:extLst>
                  <a:ext uri="{FF2B5EF4-FFF2-40B4-BE49-F238E27FC236}">
                    <a16:creationId xmlns:a16="http://schemas.microsoft.com/office/drawing/2014/main" id="{7F72C941-D1DD-063B-DBA1-6493FD27326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99" name="Google Shape;4475;p52">
                <a:extLst>
                  <a:ext uri="{FF2B5EF4-FFF2-40B4-BE49-F238E27FC236}">
                    <a16:creationId xmlns:a16="http://schemas.microsoft.com/office/drawing/2014/main" id="{3CEDB51F-9339-E1B7-7D49-37D63EF5D2B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grpSp>
        <p:nvGrpSpPr>
          <p:cNvPr id="506" name="Google Shape;4463;p52">
            <a:extLst>
              <a:ext uri="{FF2B5EF4-FFF2-40B4-BE49-F238E27FC236}">
                <a16:creationId xmlns:a16="http://schemas.microsoft.com/office/drawing/2014/main" id="{0B26B67E-67DB-A2A1-A6DA-08E592817D04}"/>
              </a:ext>
            </a:extLst>
          </p:cNvPr>
          <p:cNvGrpSpPr/>
          <p:nvPr/>
        </p:nvGrpSpPr>
        <p:grpSpPr>
          <a:xfrm rot="2569676" flipH="1">
            <a:off x="4787536" y="3287710"/>
            <a:ext cx="437427" cy="396308"/>
            <a:chOff x="499313" y="2562565"/>
            <a:chExt cx="407048" cy="368818"/>
          </a:xfrm>
        </p:grpSpPr>
        <p:grpSp>
          <p:nvGrpSpPr>
            <p:cNvPr id="507" name="Google Shape;4464;p52">
              <a:extLst>
                <a:ext uri="{FF2B5EF4-FFF2-40B4-BE49-F238E27FC236}">
                  <a16:creationId xmlns:a16="http://schemas.microsoft.com/office/drawing/2014/main" id="{0C3D1515-F87A-D758-91B6-C3E81D774E05}"/>
                </a:ext>
              </a:extLst>
            </p:cNvPr>
            <p:cNvGrpSpPr/>
            <p:nvPr/>
          </p:nvGrpSpPr>
          <p:grpSpPr>
            <a:xfrm>
              <a:off x="499313" y="2622582"/>
              <a:ext cx="201846" cy="198489"/>
              <a:chOff x="173263" y="2126932"/>
              <a:chExt cx="201846" cy="198489"/>
            </a:xfrm>
          </p:grpSpPr>
          <p:sp>
            <p:nvSpPr>
              <p:cNvPr id="516" name="Google Shape;4465;p52">
                <a:extLst>
                  <a:ext uri="{FF2B5EF4-FFF2-40B4-BE49-F238E27FC236}">
                    <a16:creationId xmlns:a16="http://schemas.microsoft.com/office/drawing/2014/main" id="{2F7FC337-2072-3140-B7EB-EE9537DDA31E}"/>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7" name="Google Shape;4466;p52">
                <a:extLst>
                  <a:ext uri="{FF2B5EF4-FFF2-40B4-BE49-F238E27FC236}">
                    <a16:creationId xmlns:a16="http://schemas.microsoft.com/office/drawing/2014/main" id="{525E7A92-0535-3BFB-A098-11D74A494B5F}"/>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8" name="Google Shape;4467;p52">
                <a:extLst>
                  <a:ext uri="{FF2B5EF4-FFF2-40B4-BE49-F238E27FC236}">
                    <a16:creationId xmlns:a16="http://schemas.microsoft.com/office/drawing/2014/main" id="{426CADA8-4FF5-298C-12A3-E4D9EC748D1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508" name="Google Shape;4468;p52">
              <a:extLst>
                <a:ext uri="{FF2B5EF4-FFF2-40B4-BE49-F238E27FC236}">
                  <a16:creationId xmlns:a16="http://schemas.microsoft.com/office/drawing/2014/main" id="{FC3B1B4A-7A99-D7F3-0930-0B22C3D388E3}"/>
                </a:ext>
              </a:extLst>
            </p:cNvPr>
            <p:cNvGrpSpPr/>
            <p:nvPr/>
          </p:nvGrpSpPr>
          <p:grpSpPr>
            <a:xfrm rot="-4926828">
              <a:off x="780654" y="2569811"/>
              <a:ext cx="117855" cy="118508"/>
              <a:chOff x="36624" y="2327657"/>
              <a:chExt cx="117860" cy="118513"/>
            </a:xfrm>
          </p:grpSpPr>
          <p:sp>
            <p:nvSpPr>
              <p:cNvPr id="513" name="Google Shape;4469;p52">
                <a:extLst>
                  <a:ext uri="{FF2B5EF4-FFF2-40B4-BE49-F238E27FC236}">
                    <a16:creationId xmlns:a16="http://schemas.microsoft.com/office/drawing/2014/main" id="{9FFC3B1D-535C-776E-2A11-1D246A792C64}"/>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4" name="Google Shape;4470;p52">
                <a:extLst>
                  <a:ext uri="{FF2B5EF4-FFF2-40B4-BE49-F238E27FC236}">
                    <a16:creationId xmlns:a16="http://schemas.microsoft.com/office/drawing/2014/main" id="{D3839671-242E-3C9B-E617-F8E66A936236}"/>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5" name="Google Shape;4471;p52">
                <a:extLst>
                  <a:ext uri="{FF2B5EF4-FFF2-40B4-BE49-F238E27FC236}">
                    <a16:creationId xmlns:a16="http://schemas.microsoft.com/office/drawing/2014/main" id="{75A9D8FE-46E5-D6B8-E4B8-A19BBD0814FF}"/>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nvGrpSpPr>
            <p:cNvPr id="509" name="Google Shape;4472;p52">
              <a:extLst>
                <a:ext uri="{FF2B5EF4-FFF2-40B4-BE49-F238E27FC236}">
                  <a16:creationId xmlns:a16="http://schemas.microsoft.com/office/drawing/2014/main" id="{20455BA0-B93F-6AA6-F6D8-1A3BCD6E2459}"/>
                </a:ext>
              </a:extLst>
            </p:cNvPr>
            <p:cNvGrpSpPr/>
            <p:nvPr/>
          </p:nvGrpSpPr>
          <p:grpSpPr>
            <a:xfrm>
              <a:off x="780824" y="2812870"/>
              <a:ext cx="117860" cy="118513"/>
              <a:chOff x="36624" y="2327657"/>
              <a:chExt cx="117860" cy="118513"/>
            </a:xfrm>
          </p:grpSpPr>
          <p:sp>
            <p:nvSpPr>
              <p:cNvPr id="510" name="Google Shape;4473;p52">
                <a:extLst>
                  <a:ext uri="{FF2B5EF4-FFF2-40B4-BE49-F238E27FC236}">
                    <a16:creationId xmlns:a16="http://schemas.microsoft.com/office/drawing/2014/main" id="{29769C44-8ADB-316C-FE9C-A1699AC87FFA}"/>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1" name="Google Shape;4474;p52">
                <a:extLst>
                  <a:ext uri="{FF2B5EF4-FFF2-40B4-BE49-F238E27FC236}">
                    <a16:creationId xmlns:a16="http://schemas.microsoft.com/office/drawing/2014/main" id="{6A65A6AA-B8B1-674E-95E3-0F5E864D8A93}"/>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512" name="Google Shape;4475;p52">
                <a:extLst>
                  <a:ext uri="{FF2B5EF4-FFF2-40B4-BE49-F238E27FC236}">
                    <a16:creationId xmlns:a16="http://schemas.microsoft.com/office/drawing/2014/main" id="{EBE563A0-BA95-CF4A-FF31-F41DDC8B485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grpSp>
      </p:grpSp>
      <p:pic>
        <p:nvPicPr>
          <p:cNvPr id="519" name="Picture 518">
            <a:extLst>
              <a:ext uri="{FF2B5EF4-FFF2-40B4-BE49-F238E27FC236}">
                <a16:creationId xmlns:a16="http://schemas.microsoft.com/office/drawing/2014/main" id="{29416F83-58EC-30EE-EFB4-C625FC27A3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0551" y="79622"/>
            <a:ext cx="5443935" cy="4198676"/>
          </a:xfrm>
          <a:prstGeom prst="rect">
            <a:avLst/>
          </a:prstGeom>
        </p:spPr>
      </p:pic>
      <p:sp>
        <p:nvSpPr>
          <p:cNvPr id="522" name="Google Shape;4098;p49">
            <a:extLst>
              <a:ext uri="{FF2B5EF4-FFF2-40B4-BE49-F238E27FC236}">
                <a16:creationId xmlns:a16="http://schemas.microsoft.com/office/drawing/2014/main" id="{38AEFC22-B8D4-6B23-63DF-3FAAF6B2E551}"/>
              </a:ext>
            </a:extLst>
          </p:cNvPr>
          <p:cNvSpPr txBox="1">
            <a:spLocks/>
          </p:cNvSpPr>
          <p:nvPr/>
        </p:nvSpPr>
        <p:spPr>
          <a:xfrm>
            <a:off x="847074" y="4134388"/>
            <a:ext cx="3152349" cy="1372715"/>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Xin </a:t>
            </a:r>
            <a:r>
              <a:rPr kumimoji="0" lang="en-US" sz="2800"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chào</a:t>
            </a:r>
            <a:r>
              <a:rPr kumimoji="0" lang="en-US"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 </a:t>
            </a:r>
            <a:r>
              <a:rPr kumimoji="0" lang="en-US" sz="2800"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tụi</a:t>
            </a:r>
            <a:r>
              <a:rPr kumimoji="0" lang="en-US"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 </a:t>
            </a:r>
            <a:r>
              <a:rPr kumimoji="0" lang="en-US" sz="2800"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mình</a:t>
            </a:r>
            <a:r>
              <a:rPr kumimoji="0" lang="en-US"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 </a:t>
            </a:r>
            <a:r>
              <a:rPr kumimoji="0" lang="en-US" sz="2800"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là</a:t>
            </a:r>
            <a:r>
              <a:rPr kumimoji="0" lang="en-US"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 Sao </a:t>
            </a:r>
            <a:r>
              <a:rPr kumimoji="0" lang="en-US" sz="2800"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rPr>
              <a:t>Biển</a:t>
            </a:r>
            <a:endParaRPr kumimoji="0" lang="vi-VN" sz="2800"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Cambria" panose="02040503050406030204" pitchFamily="18" charset="0"/>
              <a:ea typeface="Cambria" panose="02040503050406030204" pitchFamily="18" charset="0"/>
              <a:sym typeface="Arial"/>
            </a:endParaRPr>
          </a:p>
        </p:txBody>
      </p:sp>
    </p:spTree>
    <p:extLst>
      <p:ext uri="{BB962C8B-B14F-4D97-AF65-F5344CB8AC3E}">
        <p14:creationId xmlns:p14="http://schemas.microsoft.com/office/powerpoint/2010/main" val="2604033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5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Cambria" panose="02040503050406030204" pitchFamily="18" charset="0"/>
                <a:ea typeface="Cambria" panose="02040503050406030204" pitchFamily="18" charset="0"/>
              </a:rPr>
              <a:t>Đến giờ tớ phải về rồi, hẹn mọi người vào dịp khác để khám phá tiếp đại dương bao la này có những gì nữa nhé !</a:t>
            </a:r>
            <a:endParaRPr sz="3733" dirty="0">
              <a:ln w="0"/>
              <a:solidFill>
                <a:schemeClr val="tx2">
                  <a:lumMod val="10000"/>
                </a:schemeClr>
              </a:solidFill>
              <a:effectLst>
                <a:outerShdw blurRad="38100" dist="19050" dir="2700000" algn="tl" rotWithShape="0">
                  <a:schemeClr val="dk1">
                    <a:alpha val="40000"/>
                  </a:schemeClr>
                </a:outerShdw>
              </a:effectLst>
              <a:latin typeface="Cambria" panose="02040503050406030204" pitchFamily="18" charset="0"/>
              <a:ea typeface="Cambria" panose="0204050305040603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CAC162D5-D08F-907B-79A1-5D6FE1482B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387223" y="2325663"/>
            <a:ext cx="5443935" cy="4198676"/>
          </a:xfrm>
          <a:prstGeom prst="rect">
            <a:avLst/>
          </a:prstGeom>
        </p:spPr>
      </p:pic>
    </p:spTree>
    <p:extLst>
      <p:ext uri="{BB962C8B-B14F-4D97-AF65-F5344CB8AC3E}">
        <p14:creationId xmlns:p14="http://schemas.microsoft.com/office/powerpoint/2010/main" val="17013399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pic>
        <p:nvPicPr>
          <p:cNvPr id="26" name="Picture 25">
            <a:extLst>
              <a:ext uri="{FF2B5EF4-FFF2-40B4-BE49-F238E27FC236}">
                <a16:creationId xmlns:a16="http://schemas.microsoft.com/office/drawing/2014/main" id="{F4282A00-750C-4D41-8E5F-89C6803019B5}"/>
              </a:ext>
            </a:extLst>
          </p:cNvPr>
          <p:cNvPicPr>
            <a:picLocks noChangeAspect="1"/>
          </p:cNvPicPr>
          <p:nvPr/>
        </p:nvPicPr>
        <p:blipFill>
          <a:blip r:embed="rId11">
            <a:extLst>
              <a:ext uri="{BEBA8EAE-BF5A-486C-A8C5-ECC9F3942E4B}">
                <a14:imgProps xmlns:a14="http://schemas.microsoft.com/office/drawing/2010/main">
                  <a14:imgLayer r:embed="rId12">
                    <a14:imgEffect>
                      <a14:sharpenSoften amount="25000"/>
                    </a14:imgEffect>
                  </a14:imgLayer>
                </a14:imgProps>
              </a:ext>
            </a:extLst>
          </a:blip>
          <a:stretch>
            <a:fillRect/>
          </a:stretch>
        </p:blipFill>
        <p:spPr>
          <a:xfrm>
            <a:off x="7287228" y="2751175"/>
            <a:ext cx="3581796" cy="2125260"/>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9E40EE0C-EDEE-4646-9E17-5B004BB00D84}"/>
              </a:ext>
            </a:extLst>
          </p:cNvPr>
          <p:cNvSpPr txBox="1"/>
          <p:nvPr/>
        </p:nvSpPr>
        <p:spPr>
          <a:xfrm>
            <a:off x="1346849" y="2537516"/>
            <a:ext cx="5827988" cy="2554545"/>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bắt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nhịp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cả</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cùng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lang="en-US" sz="3200" dirty="0" err="1">
                <a:solidFill>
                  <a:prstClr val="black"/>
                </a:solidFill>
                <a:latin typeface="Calibri"/>
              </a:rPr>
              <a:t>bài</a:t>
            </a:r>
            <a:r>
              <a:rPr lang="en-US" sz="3200" dirty="0">
                <a:solidFill>
                  <a:prstClr val="black"/>
                </a:solidFill>
                <a:latin typeface="Calibri"/>
              </a:rPr>
              <a:t> </a:t>
            </a:r>
            <a:r>
              <a:rPr lang="en-US" sz="3200" dirty="0" err="1">
                <a:solidFill>
                  <a:prstClr val="black"/>
                </a:solidFill>
                <a:latin typeface="Calibri"/>
              </a:rPr>
              <a:t>hát</a:t>
            </a:r>
            <a:r>
              <a:rPr lang="en-US" sz="3200" dirty="0">
                <a:solidFill>
                  <a:prstClr val="black"/>
                </a:solidFill>
                <a:latin typeface="Calibri"/>
              </a:rPr>
              <a:t> </a:t>
            </a:r>
            <a:r>
              <a:rPr lang="en-US" sz="3200" dirty="0" err="1">
                <a:solidFill>
                  <a:prstClr val="black"/>
                </a:solidFill>
                <a:latin typeface="Calibri"/>
              </a:rPr>
              <a:t>Chú</a:t>
            </a:r>
            <a:r>
              <a:rPr lang="en-US" sz="3200" dirty="0">
                <a:solidFill>
                  <a:prstClr val="black"/>
                </a:solidFill>
                <a:latin typeface="Calibri"/>
              </a:rPr>
              <a:t> </a:t>
            </a:r>
            <a:r>
              <a:rPr lang="en-US" sz="3200" dirty="0" err="1">
                <a:solidFill>
                  <a:prstClr val="black"/>
                </a:solidFill>
                <a:latin typeface="Calibri"/>
              </a:rPr>
              <a:t>voi</a:t>
            </a:r>
            <a:r>
              <a:rPr lang="en-US" sz="3200" dirty="0">
                <a:solidFill>
                  <a:prstClr val="black"/>
                </a:solidFill>
                <a:latin typeface="Calibri"/>
              </a:rPr>
              <a:t> con</a:t>
            </a:r>
            <a:r>
              <a:rPr kumimoji="0" lang="en-US" sz="3200" b="0" i="0" u="none" strike="noStrike" kern="1200" cap="none" spc="0" normalizeH="0" baseline="0" noProof="0" dirty="0">
                <a:ln>
                  <a:noFill/>
                </a:ln>
                <a:solidFill>
                  <a:prstClr val="black"/>
                </a:solidFill>
                <a:effectLst/>
                <a:uLnTx/>
                <a:uFillTx/>
                <a:latin typeface="Calibri"/>
                <a:ea typeface="+mn-ea"/>
                <a:cs typeface="+mn-cs"/>
              </a:rPr>
              <a:t>. 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trao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một</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đầu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dãy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bàn</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trong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chuyền</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tay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nhau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a:t>
            </a:r>
          </a:p>
        </p:txBody>
      </p:sp>
    </p:spTree>
    <p:extLst>
      <p:ext uri="{BB962C8B-B14F-4D97-AF65-F5344CB8AC3E}">
        <p14:creationId xmlns:p14="http://schemas.microsoft.com/office/powerpoint/2010/main" val="3387540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854B1879-4AB1-43FE-9991-840181CB73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44" t="54233" r="20000"/>
          <a:stretch/>
        </p:blipFill>
        <p:spPr>
          <a:xfrm>
            <a:off x="394119" y="2638832"/>
            <a:ext cx="9862243" cy="3929741"/>
          </a:xfrm>
          <a:prstGeom prst="rect">
            <a:avLst/>
          </a:prstGeom>
        </p:spPr>
      </p:pic>
      <p:pic>
        <p:nvPicPr>
          <p:cNvPr id="5" name="Picture 4">
            <a:extLst>
              <a:ext uri="{FF2B5EF4-FFF2-40B4-BE49-F238E27FC236}">
                <a16:creationId xmlns:a16="http://schemas.microsoft.com/office/drawing/2014/main" id="{2C215DE7-D3D9-1274-664D-65831C852D7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p:blipFill>
        <p:spPr>
          <a:xfrm rot="464951">
            <a:off x="9683708" y="20129"/>
            <a:ext cx="1572484" cy="1832679"/>
          </a:xfrm>
          <a:prstGeom prst="rect">
            <a:avLst/>
          </a:prstGeom>
        </p:spPr>
      </p:pic>
      <p:pic>
        <p:nvPicPr>
          <p:cNvPr id="6" name="图片 25">
            <a:extLst>
              <a:ext uri="{FF2B5EF4-FFF2-40B4-BE49-F238E27FC236}">
                <a16:creationId xmlns:a16="http://schemas.microsoft.com/office/drawing/2014/main" id="{C3CA30DD-2AFC-169E-26BA-DE8DD6A4B72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3" name="Picture 2" descr="A blue and orange text&#10;&#10;AI-generated content may be incorrect.">
            <a:extLst>
              <a:ext uri="{FF2B5EF4-FFF2-40B4-BE49-F238E27FC236}">
                <a16:creationId xmlns:a16="http://schemas.microsoft.com/office/drawing/2014/main" id="{C5EF31E0-D832-E647-CE49-4A4AA4FEE04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317140" y="880110"/>
            <a:ext cx="9815190" cy="3392547"/>
          </a:xfrm>
          <a:prstGeom prst="rect">
            <a:avLst/>
          </a:prstGeom>
        </p:spPr>
      </p:pic>
    </p:spTree>
    <p:extLst>
      <p:ext uri="{BB962C8B-B14F-4D97-AF65-F5344CB8AC3E}">
        <p14:creationId xmlns:p14="http://schemas.microsoft.com/office/powerpoint/2010/main" val="1303882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sp>
        <p:nvSpPr>
          <p:cNvPr id="27" name="TextBox 26">
            <a:extLst>
              <a:ext uri="{FF2B5EF4-FFF2-40B4-BE49-F238E27FC236}">
                <a16:creationId xmlns:a16="http://schemas.microsoft.com/office/drawing/2014/main" id="{9E40EE0C-EDEE-4646-9E17-5B004BB00D84}"/>
              </a:ext>
            </a:extLst>
          </p:cNvPr>
          <p:cNvSpPr txBox="1"/>
          <p:nvPr/>
        </p:nvSpPr>
        <p:spPr>
          <a:xfrm>
            <a:off x="1464419" y="2252872"/>
            <a:ext cx="7335557" cy="204241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a:rPr>
              <a:t>Khi GV </a:t>
            </a:r>
            <a:r>
              <a:rPr kumimoji="0" lang="en-US" sz="3600" b="0" i="0" u="none" strike="noStrike" kern="1200" cap="none" spc="0" normalizeH="0" baseline="0" noProof="0" dirty="0" err="1">
                <a:ln>
                  <a:noFill/>
                </a:ln>
                <a:solidFill>
                  <a:prstClr val="black"/>
                </a:solidFill>
                <a:effectLst/>
                <a:uLnTx/>
                <a:uFillTx/>
                <a:latin typeface="Calibri"/>
              </a:rPr>
              <a:t>hô</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Dừng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bông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hoa</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trên</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tay</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của</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nào</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thì</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đó</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phải</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nêu</a:t>
            </a:r>
            <a:r>
              <a:rPr kumimoji="0" lang="en-US" sz="3600" b="0" i="0" u="none" strike="noStrike" kern="1200" cap="none" spc="0" normalizeH="0" baseline="0" noProof="0" dirty="0">
                <a:ln>
                  <a:noFill/>
                </a:ln>
                <a:solidFill>
                  <a:prstClr val="black"/>
                </a:solidFill>
                <a:effectLst/>
                <a:uLnTx/>
                <a:uFillTx/>
                <a:latin typeface="Calibri"/>
              </a:rPr>
              <a:t> </a:t>
            </a:r>
            <a:r>
              <a:rPr lang="en-US" sz="3600" dirty="0" err="1">
                <a:solidFill>
                  <a:prstClr val="black"/>
                </a:solidFill>
                <a:latin typeface="Calibri"/>
              </a:rPr>
              <a:t>được</a:t>
            </a:r>
            <a:r>
              <a:rPr lang="en-US" sz="3600" dirty="0">
                <a:solidFill>
                  <a:prstClr val="black"/>
                </a:solidFill>
                <a:latin typeface="Calibri"/>
              </a:rPr>
              <a:t> </a:t>
            </a:r>
            <a:r>
              <a:rPr lang="en-US" sz="3600" dirty="0" err="1">
                <a:solidFill>
                  <a:prstClr val="black"/>
                </a:solidFill>
                <a:latin typeface="Calibri"/>
              </a:rPr>
              <a:t>một</a:t>
            </a:r>
            <a:r>
              <a:rPr lang="en-US" sz="3600" dirty="0">
                <a:solidFill>
                  <a:prstClr val="black"/>
                </a:solidFill>
                <a:latin typeface="Calibri"/>
              </a:rPr>
              <a:t> </a:t>
            </a:r>
            <a:r>
              <a:rPr lang="en-US" sz="3600" dirty="0" err="1">
                <a:solidFill>
                  <a:prstClr val="black"/>
                </a:solidFill>
                <a:latin typeface="Calibri"/>
              </a:rPr>
              <a:t>việc</a:t>
            </a:r>
            <a:r>
              <a:rPr lang="en-US" sz="3600" dirty="0">
                <a:solidFill>
                  <a:prstClr val="black"/>
                </a:solidFill>
                <a:latin typeface="Calibri"/>
              </a:rPr>
              <a:t> </a:t>
            </a:r>
            <a:r>
              <a:rPr lang="en-US" sz="3600" dirty="0" err="1">
                <a:solidFill>
                  <a:prstClr val="black"/>
                </a:solidFill>
                <a:latin typeface="Calibri"/>
              </a:rPr>
              <a:t>làm</a:t>
            </a:r>
            <a:r>
              <a:rPr lang="en-US" sz="3600" dirty="0">
                <a:solidFill>
                  <a:prstClr val="black"/>
                </a:solidFill>
                <a:latin typeface="Calibri"/>
              </a:rPr>
              <a:t> </a:t>
            </a:r>
            <a:r>
              <a:rPr lang="en-US" sz="3600" dirty="0" err="1">
                <a:solidFill>
                  <a:prstClr val="black"/>
                </a:solidFill>
                <a:latin typeface="Calibri"/>
              </a:rPr>
              <a:t>xử</a:t>
            </a:r>
            <a:r>
              <a:rPr lang="en-US" sz="3600" dirty="0">
                <a:solidFill>
                  <a:prstClr val="black"/>
                </a:solidFill>
                <a:latin typeface="Calibri"/>
              </a:rPr>
              <a:t> </a:t>
            </a:r>
            <a:r>
              <a:rPr lang="en-US" sz="3600" dirty="0" err="1">
                <a:solidFill>
                  <a:prstClr val="black"/>
                </a:solidFill>
                <a:latin typeface="Calibri"/>
              </a:rPr>
              <a:t>lý</a:t>
            </a:r>
            <a:r>
              <a:rPr lang="en-US" sz="3600" dirty="0">
                <a:solidFill>
                  <a:prstClr val="black"/>
                </a:solidFill>
                <a:latin typeface="Calibri"/>
              </a:rPr>
              <a:t> </a:t>
            </a:r>
            <a:r>
              <a:rPr lang="en-US" sz="3600" dirty="0" err="1">
                <a:solidFill>
                  <a:prstClr val="black"/>
                </a:solidFill>
                <a:latin typeface="Calibri"/>
              </a:rPr>
              <a:t>bất</a:t>
            </a:r>
            <a:r>
              <a:rPr lang="en-US" sz="3600" dirty="0">
                <a:solidFill>
                  <a:prstClr val="black"/>
                </a:solidFill>
                <a:latin typeface="Calibri"/>
              </a:rPr>
              <a:t> </a:t>
            </a:r>
            <a:r>
              <a:rPr lang="en-US" sz="3600" dirty="0" err="1">
                <a:solidFill>
                  <a:prstClr val="black"/>
                </a:solidFill>
                <a:latin typeface="Calibri"/>
              </a:rPr>
              <a:t>hòa</a:t>
            </a:r>
            <a:r>
              <a:rPr lang="en-US" sz="3600" dirty="0">
                <a:solidFill>
                  <a:prstClr val="black"/>
                </a:solidFill>
                <a:latin typeface="Calibri"/>
              </a:rPr>
              <a:t> </a:t>
            </a:r>
            <a:r>
              <a:rPr lang="en-US" sz="3600" dirty="0" err="1">
                <a:solidFill>
                  <a:prstClr val="black"/>
                </a:solidFill>
                <a:latin typeface="Calibri"/>
              </a:rPr>
              <a:t>với</a:t>
            </a:r>
            <a:r>
              <a:rPr lang="en-US" sz="3600" dirty="0">
                <a:solidFill>
                  <a:prstClr val="black"/>
                </a:solidFill>
                <a:latin typeface="Calibri"/>
              </a:rPr>
              <a:t> </a:t>
            </a:r>
            <a:r>
              <a:rPr lang="en-US" sz="3600" dirty="0" err="1">
                <a:solidFill>
                  <a:prstClr val="black"/>
                </a:solidFill>
                <a:latin typeface="Calibri"/>
              </a:rPr>
              <a:t>bạn</a:t>
            </a:r>
            <a:r>
              <a:rPr lang="en-US" sz="3600" dirty="0">
                <a:solidFill>
                  <a:prstClr val="black"/>
                </a:solidFill>
                <a:latin typeface="Calibri"/>
              </a:rPr>
              <a:t> </a:t>
            </a:r>
            <a:r>
              <a:rPr lang="en-US" sz="3600" dirty="0" err="1">
                <a:solidFill>
                  <a:prstClr val="black"/>
                </a:solidFill>
                <a:latin typeface="Calibri"/>
              </a:rPr>
              <a:t>bè</a:t>
            </a:r>
            <a:r>
              <a:rPr lang="en-US" sz="3600" dirty="0">
                <a:solidFill>
                  <a:prstClr val="black"/>
                </a:solidFill>
                <a:latin typeface="Calibri"/>
              </a:rPr>
              <a:t>.</a:t>
            </a:r>
            <a:endParaRPr kumimoji="0" lang="en-US" sz="3600" b="0" i="0" u="none" strike="noStrike" kern="1200" cap="none" spc="0" normalizeH="0" baseline="0" noProof="0" dirty="0">
              <a:ln>
                <a:noFill/>
              </a:ln>
              <a:solidFill>
                <a:prstClr val="black"/>
              </a:solidFill>
              <a:effectLst/>
              <a:uLnTx/>
              <a:uFillTx/>
              <a:latin typeface="Calibri"/>
            </a:endParaRPr>
          </a:p>
        </p:txBody>
      </p:sp>
      <p:grpSp>
        <p:nvGrpSpPr>
          <p:cNvPr id="22" name="Group 21">
            <a:extLst>
              <a:ext uri="{FF2B5EF4-FFF2-40B4-BE49-F238E27FC236}">
                <a16:creationId xmlns:a16="http://schemas.microsoft.com/office/drawing/2014/main" id="{0DB752DE-4290-4354-B765-EEE0892BA29A}"/>
              </a:ext>
            </a:extLst>
          </p:cNvPr>
          <p:cNvGrpSpPr/>
          <p:nvPr/>
        </p:nvGrpSpPr>
        <p:grpSpPr>
          <a:xfrm>
            <a:off x="8804860" y="2440806"/>
            <a:ext cx="1678115" cy="2819684"/>
            <a:chOff x="8804860" y="2440806"/>
            <a:chExt cx="1678115" cy="2819684"/>
          </a:xfrm>
        </p:grpSpPr>
        <p:pic>
          <p:nvPicPr>
            <p:cNvPr id="25" name="Graphic 24">
              <a:extLst>
                <a:ext uri="{FF2B5EF4-FFF2-40B4-BE49-F238E27FC236}">
                  <a16:creationId xmlns:a16="http://schemas.microsoft.com/office/drawing/2014/main" id="{547EEC4E-A799-414C-9EA9-2B6D8E84747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9097805" y="2440806"/>
              <a:ext cx="1385170" cy="2819684"/>
            </a:xfrm>
            <a:prstGeom prst="rect">
              <a:avLst/>
            </a:prstGeom>
          </p:spPr>
        </p:pic>
        <p:pic>
          <p:nvPicPr>
            <p:cNvPr id="19" name="Picture 18">
              <a:extLst>
                <a:ext uri="{FF2B5EF4-FFF2-40B4-BE49-F238E27FC236}">
                  <a16:creationId xmlns:a16="http://schemas.microsoft.com/office/drawing/2014/main" id="{5CD086CB-E6B4-4EAB-A803-FAE7491160E4}"/>
                </a:ext>
              </a:extLst>
            </p:cNvPr>
            <p:cNvPicPr>
              <a:picLocks noChangeAspect="1"/>
            </p:cNvPicPr>
            <p:nvPr/>
          </p:nvPicPr>
          <p:blipFill>
            <a:blip r:embed="rId13"/>
            <a:stretch>
              <a:fillRect/>
            </a:stretch>
          </p:blipFill>
          <p:spPr>
            <a:xfrm rot="1015491">
              <a:off x="8804860" y="2922219"/>
              <a:ext cx="637042" cy="637042"/>
            </a:xfrm>
            <a:prstGeom prst="rect">
              <a:avLst/>
            </a:prstGeom>
          </p:spPr>
        </p:pic>
      </p:grpSp>
    </p:spTree>
    <p:extLst>
      <p:ext uri="{BB962C8B-B14F-4D97-AF65-F5344CB8AC3E}">
        <p14:creationId xmlns:p14="http://schemas.microsoft.com/office/powerpoint/2010/main" val="1924367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
          <p:cNvSpPr/>
          <p:nvPr/>
        </p:nvSpPr>
        <p:spPr>
          <a:xfrm>
            <a:off x="137160" y="3493594"/>
            <a:ext cx="3825752" cy="2921918"/>
          </a:xfrm>
          <a:custGeom>
            <a:avLst/>
            <a:gdLst/>
            <a:ahLst/>
            <a:cxnLst/>
            <a:rect l="l" t="t" r="r" b="b"/>
            <a:pathLst>
              <a:path w="5738628" h="4382877">
                <a:moveTo>
                  <a:pt x="0" y="0"/>
                </a:moveTo>
                <a:lnTo>
                  <a:pt x="5738628" y="0"/>
                </a:lnTo>
                <a:lnTo>
                  <a:pt x="5738628" y="4382877"/>
                </a:lnTo>
                <a:lnTo>
                  <a:pt x="0" y="4382877"/>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
          <p:cNvSpPr/>
          <p:nvPr/>
        </p:nvSpPr>
        <p:spPr>
          <a:xfrm>
            <a:off x="9652407" y="833707"/>
            <a:ext cx="1552941" cy="1043706"/>
          </a:xfrm>
          <a:custGeom>
            <a:avLst/>
            <a:gdLst/>
            <a:ahLst/>
            <a:cxnLst/>
            <a:rect l="l" t="t" r="r" b="b"/>
            <a:pathLst>
              <a:path w="2329412" h="1565559">
                <a:moveTo>
                  <a:pt x="0" y="0"/>
                </a:moveTo>
                <a:lnTo>
                  <a:pt x="2329412" y="0"/>
                </a:lnTo>
                <a:lnTo>
                  <a:pt x="2329412" y="1565559"/>
                </a:lnTo>
                <a:lnTo>
                  <a:pt x="0" y="1565559"/>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1AA10E7-FBB0-6A7C-C005-CE1010B0D4CD}"/>
              </a:ext>
            </a:extLst>
          </p:cNvPr>
          <p:cNvPicPr>
            <a:picLocks noChangeAspect="1"/>
          </p:cNvPicPr>
          <p:nvPr/>
        </p:nvPicPr>
        <p:blipFill>
          <a:blip r:embed="rId4"/>
          <a:stretch>
            <a:fillRect/>
          </a:stretch>
        </p:blipFill>
        <p:spPr>
          <a:xfrm>
            <a:off x="5469836" y="1079145"/>
            <a:ext cx="2209800" cy="1054176"/>
          </a:xfrm>
          <a:prstGeom prst="rect">
            <a:avLst/>
          </a:prstGeom>
        </p:spPr>
      </p:pic>
      <p:sp>
        <p:nvSpPr>
          <p:cNvPr id="3" name="Google Shape;304;p20">
            <a:extLst>
              <a:ext uri="{FF2B5EF4-FFF2-40B4-BE49-F238E27FC236}">
                <a16:creationId xmlns:a16="http://schemas.microsoft.com/office/drawing/2014/main" id="{D61E2C58-F31C-E662-BEF4-C5943FD77DF5}"/>
              </a:ext>
            </a:extLst>
          </p:cNvPr>
          <p:cNvSpPr txBox="1">
            <a:spLocks/>
          </p:cNvSpPr>
          <p:nvPr/>
        </p:nvSpPr>
        <p:spPr>
          <a:xfrm>
            <a:off x="3632980" y="509880"/>
            <a:ext cx="6298037" cy="65667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1pPr>
            <a:lvl2pPr marR="0" lvl="1"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2pPr>
            <a:lvl3pPr marR="0" lvl="2"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3pPr>
            <a:lvl4pPr marR="0" lvl="3"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4pPr>
            <a:lvl5pPr marR="0" lvl="4"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5pPr>
            <a:lvl6pPr marR="0" lvl="5"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6pPr>
            <a:lvl7pPr marR="0" lvl="6"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7pPr>
            <a:lvl8pPr marR="0" lvl="7"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8pPr>
            <a:lvl9pPr marR="0" lvl="8"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9pPr>
          </a:lstStyle>
          <a:p>
            <a:pPr defTabSz="685783">
              <a:defRPr/>
            </a:pPr>
            <a:r>
              <a:rPr lang="en-US" sz="3200" kern="0" dirty="0" err="1">
                <a:solidFill>
                  <a:sysClr val="windowText" lastClr="000000"/>
                </a:solidFill>
                <a:latin typeface="+mn-lt"/>
                <a:cs typeface="Arial" panose="020B0604020202020204" pitchFamily="34" charset="0"/>
              </a:rPr>
              <a:t>Thứ</a:t>
            </a:r>
            <a:r>
              <a:rPr lang="en-US" sz="3200" kern="0" dirty="0">
                <a:solidFill>
                  <a:sysClr val="windowText" lastClr="000000"/>
                </a:solidFill>
                <a:latin typeface="+mn-lt"/>
                <a:cs typeface="Arial" panose="020B0604020202020204" pitchFamily="34" charset="0"/>
              </a:rPr>
              <a:t> </a:t>
            </a:r>
            <a:r>
              <a:rPr lang="en-US" sz="3200" kern="0" dirty="0" err="1">
                <a:solidFill>
                  <a:sysClr val="windowText" lastClr="000000"/>
                </a:solidFill>
                <a:latin typeface="+mn-lt"/>
                <a:cs typeface="Arial" panose="020B0604020202020204" pitchFamily="34" charset="0"/>
              </a:rPr>
              <a:t>ba</a:t>
            </a:r>
            <a:r>
              <a:rPr lang="en-US" sz="3200" kern="0" dirty="0">
                <a:solidFill>
                  <a:sysClr val="windowText" lastClr="000000"/>
                </a:solidFill>
                <a:latin typeface="+mn-lt"/>
                <a:cs typeface="Arial" panose="020B0604020202020204" pitchFamily="34" charset="0"/>
              </a:rPr>
              <a:t> </a:t>
            </a:r>
            <a:r>
              <a:rPr lang="en-US" sz="3200" kern="0" dirty="0" err="1">
                <a:solidFill>
                  <a:sysClr val="windowText" lastClr="000000"/>
                </a:solidFill>
                <a:latin typeface="+mn-lt"/>
                <a:cs typeface="Arial" panose="020B0604020202020204" pitchFamily="34" charset="0"/>
              </a:rPr>
              <a:t>ngày</a:t>
            </a:r>
            <a:r>
              <a:rPr lang="en-US" sz="3200" kern="0" dirty="0">
                <a:solidFill>
                  <a:sysClr val="windowText" lastClr="000000"/>
                </a:solidFill>
                <a:latin typeface="+mn-lt"/>
                <a:cs typeface="Arial" panose="020B0604020202020204" pitchFamily="34" charset="0"/>
              </a:rPr>
              <a:t> 24 </a:t>
            </a:r>
            <a:r>
              <a:rPr lang="en-US" sz="3200" kern="0" dirty="0" err="1">
                <a:solidFill>
                  <a:sysClr val="windowText" lastClr="000000"/>
                </a:solidFill>
                <a:latin typeface="+mn-lt"/>
                <a:cs typeface="Arial" panose="020B0604020202020204" pitchFamily="34" charset="0"/>
              </a:rPr>
              <a:t>tháng</a:t>
            </a:r>
            <a:r>
              <a:rPr lang="en-US" sz="3200" kern="0" dirty="0">
                <a:solidFill>
                  <a:sysClr val="windowText" lastClr="000000"/>
                </a:solidFill>
                <a:latin typeface="+mn-lt"/>
                <a:cs typeface="Arial" panose="020B0604020202020204" pitchFamily="34" charset="0"/>
              </a:rPr>
              <a:t> 3 </a:t>
            </a:r>
            <a:r>
              <a:rPr lang="en-US" sz="3200" kern="0" dirty="0" err="1">
                <a:solidFill>
                  <a:sysClr val="windowText" lastClr="000000"/>
                </a:solidFill>
                <a:latin typeface="+mn-lt"/>
                <a:cs typeface="Arial" panose="020B0604020202020204" pitchFamily="34" charset="0"/>
              </a:rPr>
              <a:t>năm</a:t>
            </a:r>
            <a:r>
              <a:rPr lang="en-US" sz="3200" kern="0">
                <a:solidFill>
                  <a:sysClr val="windowText" lastClr="000000"/>
                </a:solidFill>
                <a:latin typeface="+mn-lt"/>
                <a:cs typeface="Arial" panose="020B0604020202020204" pitchFamily="34" charset="0"/>
              </a:rPr>
              <a:t> 2026</a:t>
            </a:r>
            <a:endParaRPr lang="en-US" sz="3200" kern="0" dirty="0">
              <a:solidFill>
                <a:sysClr val="windowText" lastClr="000000"/>
              </a:solidFill>
              <a:latin typeface="+mn-lt"/>
              <a:cs typeface="Arial" panose="020B0604020202020204" pitchFamily="34" charset="0"/>
            </a:endParaRPr>
          </a:p>
        </p:txBody>
      </p:sp>
      <p:sp>
        <p:nvSpPr>
          <p:cNvPr id="5" name="TextBox 4">
            <a:extLst>
              <a:ext uri="{FF2B5EF4-FFF2-40B4-BE49-F238E27FC236}">
                <a16:creationId xmlns:a16="http://schemas.microsoft.com/office/drawing/2014/main" id="{7A01CF2D-91ED-E3B2-5F29-29BA335D89C9}"/>
              </a:ext>
            </a:extLst>
          </p:cNvPr>
          <p:cNvSpPr txBox="1"/>
          <p:nvPr/>
        </p:nvSpPr>
        <p:spPr>
          <a:xfrm>
            <a:off x="2919069" y="2086931"/>
            <a:ext cx="8108947" cy="707886"/>
          </a:xfrm>
          <a:prstGeom prst="rect">
            <a:avLst/>
          </a:prstGeom>
          <a:noFill/>
        </p:spPr>
        <p:txBody>
          <a:bodyPr wrap="square" rtlCol="0">
            <a:spAutoFit/>
          </a:bodyPr>
          <a:lstStyle/>
          <a:p>
            <a:pPr algn="ctr" defTabSz="685783">
              <a:defRPr/>
            </a:pP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Bài</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8 – </a:t>
            </a: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Tiết</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2</a:t>
            </a:r>
          </a:p>
        </p:txBody>
      </p:sp>
      <p:pic>
        <p:nvPicPr>
          <p:cNvPr id="9" name="Picture 8">
            <a:extLst>
              <a:ext uri="{FF2B5EF4-FFF2-40B4-BE49-F238E27FC236}">
                <a16:creationId xmlns:a16="http://schemas.microsoft.com/office/drawing/2014/main" id="{09A1AE99-1408-2F87-ABDC-43E8D8FAAA91}"/>
              </a:ext>
            </a:extLst>
          </p:cNvPr>
          <p:cNvPicPr>
            <a:picLocks noChangeAspect="1"/>
          </p:cNvPicPr>
          <p:nvPr/>
        </p:nvPicPr>
        <p:blipFill>
          <a:blip r:embed="rId5"/>
          <a:stretch>
            <a:fillRect/>
          </a:stretch>
        </p:blipFill>
        <p:spPr>
          <a:xfrm>
            <a:off x="2911244" y="2784238"/>
            <a:ext cx="8266892" cy="25239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3" name="TextBox 2">
            <a:extLst>
              <a:ext uri="{FF2B5EF4-FFF2-40B4-BE49-F238E27FC236}">
                <a16:creationId xmlns:a16="http://schemas.microsoft.com/office/drawing/2014/main"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UTM Fleur" panose="02040403050506020204" pitchFamily="18" charset="0"/>
                <a:ea typeface="+mn-ea"/>
                <a:cs typeface="+mn-cs"/>
              </a:rPr>
              <a:t>Yêu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cần</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đạt</a:t>
            </a:r>
            <a:endParaRPr kumimoji="0" lang="en-US" sz="6600" b="0" i="0" u="none" strike="noStrike" kern="1200" cap="none" spc="0" normalizeH="0" baseline="0" noProof="0" dirty="0">
              <a:ln>
                <a:noFill/>
              </a:ln>
              <a:solidFill>
                <a:srgbClr val="00B050"/>
              </a:solidFill>
              <a:effectLst/>
              <a:uLnTx/>
              <a:uFillTx/>
              <a:latin typeface="UTM Fleur" panose="02040403050506020204" pitchFamily="18" charset="0"/>
              <a:ea typeface="+mn-ea"/>
              <a:cs typeface="+mn-cs"/>
            </a:endParaRPr>
          </a:p>
        </p:txBody>
      </p:sp>
      <p:sp>
        <p:nvSpPr>
          <p:cNvPr id="11" name="TextBox 10">
            <a:extLst>
              <a:ext uri="{FF2B5EF4-FFF2-40B4-BE49-F238E27FC236}">
                <a16:creationId xmlns:a16="http://schemas.microsoft.com/office/drawing/2014/main" id="{AE6140AD-C6C7-FD8E-91DB-43CBE0175553}"/>
              </a:ext>
            </a:extLst>
          </p:cNvPr>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Biết vì sao cần xử lý bất hòa với bạn bè.</a:t>
            </a:r>
          </a:p>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Nhận biết được lợi ích của việc xử lý bất hòa với bạn bè</a:t>
            </a:r>
          </a:p>
        </p:txBody>
      </p:sp>
      <p:pic>
        <p:nvPicPr>
          <p:cNvPr id="13" name="Graphic 12" descr="Heart">
            <a:extLst>
              <a:ext uri="{FF2B5EF4-FFF2-40B4-BE49-F238E27FC236}">
                <a16:creationId xmlns:a16="http://schemas.microsoft.com/office/drawing/2014/main"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5934" y="2452159"/>
            <a:ext cx="775447" cy="77544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8" name="Picture 7" descr="A green and orange letters&#10;&#10;AI-generated content may be incorrect.">
            <a:extLst>
              <a:ext uri="{FF2B5EF4-FFF2-40B4-BE49-F238E27FC236}">
                <a16:creationId xmlns:a16="http://schemas.microsoft.com/office/drawing/2014/main" id="{F8B77183-7A90-71DF-D4DF-08595817057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72782" y="877725"/>
            <a:ext cx="9035055" cy="2267909"/>
          </a:xfrm>
          <a:prstGeom prst="rect">
            <a:avLst/>
          </a:prstGeom>
        </p:spPr>
      </p:pic>
    </p:spTree>
    <p:extLst>
      <p:ext uri="{BB962C8B-B14F-4D97-AF65-F5344CB8AC3E}">
        <p14:creationId xmlns:p14="http://schemas.microsoft.com/office/powerpoint/2010/main" val="1552204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3. </a:t>
            </a:r>
            <a:r>
              <a:rPr lang="en-US" sz="4000" b="1" dirty="0" err="1">
                <a:solidFill>
                  <a:srgbClr val="FF0000"/>
                </a:solidFill>
              </a:rPr>
              <a:t>Tìm</a:t>
            </a:r>
            <a:r>
              <a:rPr lang="en-US" sz="4000" b="1" dirty="0">
                <a:solidFill>
                  <a:srgbClr val="FF0000"/>
                </a:solidFill>
              </a:rPr>
              <a:t> </a:t>
            </a:r>
            <a:r>
              <a:rPr lang="en-US" sz="4000" b="1" dirty="0" err="1">
                <a:solidFill>
                  <a:srgbClr val="FF0000"/>
                </a:solidFill>
              </a:rPr>
              <a:t>hiểu</a:t>
            </a:r>
            <a:r>
              <a:rPr lang="en-US" sz="4000" b="1" dirty="0">
                <a:solidFill>
                  <a:srgbClr val="FF0000"/>
                </a:solidFill>
              </a:rPr>
              <a:t> </a:t>
            </a:r>
            <a:r>
              <a:rPr lang="en-US" sz="4000" b="1" dirty="0" err="1">
                <a:solidFill>
                  <a:srgbClr val="FF0000"/>
                </a:solidFill>
              </a:rPr>
              <a:t>cách</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r>
              <a:rPr lang="en-US" sz="4000" b="1" dirty="0" err="1">
                <a:solidFill>
                  <a:srgbClr val="FF0000"/>
                </a:solidFill>
              </a:rPr>
              <a:t>với</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p>
        </p:txBody>
      </p:sp>
    </p:spTree>
    <p:extLst>
      <p:ext uri="{BB962C8B-B14F-4D97-AF65-F5344CB8AC3E}">
        <p14:creationId xmlns:p14="http://schemas.microsoft.com/office/powerpoint/2010/main" val="28550495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149760" y="500026"/>
            <a:ext cx="10063316" cy="646331"/>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ea typeface="+mn-ea"/>
                <a:cs typeface="+mn-cs"/>
              </a:rPr>
              <a:t>Quan </a:t>
            </a:r>
            <a:r>
              <a:rPr kumimoji="0" lang="en-US" sz="3600" b="1" i="0" u="none" strike="noStrike" kern="1200" cap="none" spc="0" normalizeH="0" baseline="0" noProof="0" dirty="0" err="1">
                <a:ln>
                  <a:noFill/>
                </a:ln>
                <a:solidFill>
                  <a:srgbClr val="FF0000"/>
                </a:solidFill>
                <a:effectLst/>
                <a:uLnTx/>
                <a:uFillTx/>
                <a:ea typeface="+mn-ea"/>
                <a:cs typeface="+mn-cs"/>
              </a:rPr>
              <a:t>sát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tranh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và</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nêu</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cách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xử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lí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bất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hòa</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với</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bạn</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bè</a:t>
            </a:r>
            <a:r>
              <a:rPr kumimoji="0" lang="en-US" sz="3600" b="1" i="0" u="none" strike="noStrike" kern="1200" cap="none" spc="0" normalizeH="0" baseline="0" noProof="0" dirty="0">
                <a:ln>
                  <a:noFill/>
                </a:ln>
                <a:solidFill>
                  <a:srgbClr val="FF0000"/>
                </a:solidFill>
                <a:effectLst/>
                <a:uLnTx/>
                <a:uFillTx/>
                <a:ea typeface="+mn-ea"/>
                <a:cs typeface="+mn-cs"/>
              </a:rPr>
              <a:t>.</a:t>
            </a: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0054F846-879A-4C7E-A5EE-84DF55FCF988}"/>
              </a:ext>
            </a:extLst>
          </p:cNvPr>
          <p:cNvPicPr>
            <a:picLocks noChangeAspect="1"/>
          </p:cNvPicPr>
          <p:nvPr/>
        </p:nvPicPr>
        <p:blipFill>
          <a:blip r:embed="rId4"/>
          <a:stretch>
            <a:fillRect/>
          </a:stretch>
        </p:blipFill>
        <p:spPr>
          <a:xfrm>
            <a:off x="690563" y="1476375"/>
            <a:ext cx="5245068"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a:extLst>
              <a:ext uri="{FF2B5EF4-FFF2-40B4-BE49-F238E27FC236}">
                <a16:creationId xmlns:a16="http://schemas.microsoft.com/office/drawing/2014/main" id="{237672A8-5927-4A3E-9AC2-10BECA7A3B7D}"/>
              </a:ext>
            </a:extLst>
          </p:cNvPr>
          <p:cNvPicPr>
            <a:picLocks noChangeAspect="1"/>
          </p:cNvPicPr>
          <p:nvPr/>
        </p:nvPicPr>
        <p:blipFill>
          <a:blip r:embed="rId5"/>
          <a:stretch>
            <a:fillRect/>
          </a:stretch>
        </p:blipFill>
        <p:spPr>
          <a:xfrm>
            <a:off x="6048375" y="1452843"/>
            <a:ext cx="5143499"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a:extLst>
              <a:ext uri="{FF2B5EF4-FFF2-40B4-BE49-F238E27FC236}">
                <a16:creationId xmlns:a16="http://schemas.microsoft.com/office/drawing/2014/main" id="{CB480435-8965-4E31-88BE-18C299F280C5}"/>
              </a:ext>
            </a:extLst>
          </p:cNvPr>
          <p:cNvPicPr>
            <a:picLocks noChangeAspect="1"/>
          </p:cNvPicPr>
          <p:nvPr/>
        </p:nvPicPr>
        <p:blipFill>
          <a:blip r:embed="rId6"/>
          <a:stretch>
            <a:fillRect/>
          </a:stretch>
        </p:blipFill>
        <p:spPr>
          <a:xfrm>
            <a:off x="3743325" y="3943686"/>
            <a:ext cx="5529262"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576644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144</TotalTime>
  <Words>575</Words>
  <Application>Microsoft Office PowerPoint</Application>
  <PresentationFormat>Widescreen</PresentationFormat>
  <Paragraphs>56</Paragraphs>
  <Slides>30</Slides>
  <Notes>21</Notes>
  <HiddenSlides>0</HiddenSlides>
  <MMClips>5</MMClips>
  <ScaleCrop>false</ScaleCrop>
  <HeadingPairs>
    <vt:vector size="6" baseType="variant">
      <vt:variant>
        <vt:lpstr>Fonts Used</vt:lpstr>
      </vt:variant>
      <vt:variant>
        <vt:i4>19</vt:i4>
      </vt:variant>
      <vt:variant>
        <vt:lpstr>Theme</vt:lpstr>
      </vt:variant>
      <vt:variant>
        <vt:i4>6</vt:i4>
      </vt:variant>
      <vt:variant>
        <vt:lpstr>Slide Titles</vt:lpstr>
      </vt:variant>
      <vt:variant>
        <vt:i4>30</vt:i4>
      </vt:variant>
    </vt:vector>
  </HeadingPairs>
  <TitlesOfParts>
    <vt:vector size="55" baseType="lpstr">
      <vt:lpstr>等线</vt:lpstr>
      <vt:lpstr>微软雅黑</vt:lpstr>
      <vt:lpstr>Arial</vt:lpstr>
      <vt:lpstr>Baloo 2 ExtraBold</vt:lpstr>
      <vt:lpstr>Calibri</vt:lpstr>
      <vt:lpstr>Calibri </vt:lpstr>
      <vt:lpstr>Calibri Light</vt:lpstr>
      <vt:lpstr>Cambria</vt:lpstr>
      <vt:lpstr>Cooper Black</vt:lpstr>
      <vt:lpstr>Cute Font</vt:lpstr>
      <vt:lpstr>Montserrat Medium</vt:lpstr>
      <vt:lpstr>Odibee Sans</vt:lpstr>
      <vt:lpstr>Ranchers</vt:lpstr>
      <vt:lpstr>SVN-A Love Of Thunder</vt:lpstr>
      <vt:lpstr>SVN-Bear</vt:lpstr>
      <vt:lpstr>Times New Roman</vt:lpstr>
      <vt:lpstr>UTM Duepuntozero</vt:lpstr>
      <vt:lpstr>UTM Fleur</vt:lpstr>
      <vt:lpstr>Wingdings</vt:lpstr>
      <vt:lpstr>1_Office Theme</vt:lpstr>
      <vt:lpstr>Office Theme</vt:lpstr>
      <vt:lpstr>7_Office Theme</vt:lpstr>
      <vt:lpstr>World Ocean Day at School By Slidesgo</vt:lpstr>
      <vt:lpstr>2_Office Theme</vt:lpstr>
      <vt:lpstr>Chủ đề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ĐẠI DƯƠNG </vt:lpstr>
      <vt:lpstr>Whoa!</vt:lpstr>
      <vt:lpstr>PowerPoint Presentation</vt:lpstr>
      <vt:lpstr>Em có đồng ý với hành vi của bạn trong tranh không?</vt:lpstr>
      <vt:lpstr>PowerPoint Presentation</vt:lpstr>
      <vt:lpstr>PowerPoint Presentation</vt:lpstr>
      <vt:lpstr>PowerPoint Presentation</vt:lpstr>
      <vt:lpstr>Whoa!</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Administrator</cp:lastModifiedBy>
  <cp:revision>46</cp:revision>
  <dcterms:created xsi:type="dcterms:W3CDTF">2023-01-03T04:39:01Z</dcterms:created>
  <dcterms:modified xsi:type="dcterms:W3CDTF">2026-05-17T06:01:17Z</dcterms:modified>
</cp:coreProperties>
</file>