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319" r:id="rId2"/>
    <p:sldId id="257" r:id="rId3"/>
    <p:sldId id="265" r:id="rId4"/>
    <p:sldId id="314" r:id="rId5"/>
    <p:sldId id="315" r:id="rId6"/>
    <p:sldId id="317" r:id="rId7"/>
    <p:sldId id="318" r:id="rId8"/>
    <p:sldId id="307" r:id="rId9"/>
    <p:sldId id="308" r:id="rId10"/>
    <p:sldId id="313" r:id="rId11"/>
    <p:sldId id="31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75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18A308-E108-44D6-A068-4742E61FCBFE}" type="datetimeFigureOut">
              <a:rPr lang="en-US" smtClean="0"/>
              <a:t>5/17/2026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281ADD-43B2-4F5D-9902-6D5B64C29E3C}" type="slidenum">
              <a:rPr lang="en-US" smtClean="0"/>
              <a:t>‹#›</a:t>
            </a:fld>
            <a:endParaRPr lang="en-US"/>
          </a:p>
        </p:txBody>
      </p:sp>
    </p:spTree>
    <p:extLst>
      <p:ext uri="{BB962C8B-B14F-4D97-AF65-F5344CB8AC3E}">
        <p14:creationId xmlns:p14="http://schemas.microsoft.com/office/powerpoint/2010/main" val="588100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14278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66283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2026/5/17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58362767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2026/5/17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173160361"/>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2026/5/17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9991036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2026/5/17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49585514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2026/5/17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10121550"/>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2026/5/17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856789678"/>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2026/5/17</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8864385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2026/5/17</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33414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2026/5/17</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pic>
        <p:nvPicPr>
          <p:cNvPr id="5" name="Picture 4" descr="Background pattern&#10;&#10;Description automatically generated">
            <a:extLst>
              <a:ext uri="{FF2B5EF4-FFF2-40B4-BE49-F238E27FC236}">
                <a16:creationId xmlns:a16="http://schemas.microsoft.com/office/drawing/2014/main" id="{7C5722B9-6989-43B3-A53D-4E39DB4447F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366" b="3381"/>
          <a:stretch/>
        </p:blipFill>
        <p:spPr>
          <a:xfrm>
            <a:off x="20" y="1282"/>
            <a:ext cx="12191980" cy="6856718"/>
          </a:xfrm>
          <a:prstGeom prst="rect">
            <a:avLst/>
          </a:prstGeom>
        </p:spPr>
      </p:pic>
    </p:spTree>
    <p:extLst>
      <p:ext uri="{BB962C8B-B14F-4D97-AF65-F5344CB8AC3E}">
        <p14:creationId xmlns:p14="http://schemas.microsoft.com/office/powerpoint/2010/main" val="168144136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2026/5/17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2695250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2026/5/17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71288815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39102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1444-3FBC-1D5E-9334-257646AC3707}"/>
              </a:ext>
            </a:extLst>
          </p:cNvPr>
          <p:cNvSpPr>
            <a:spLocks noGrp="1"/>
          </p:cNvSpPr>
          <p:nvPr>
            <p:ph type="ctrTitle"/>
          </p:nvPr>
        </p:nvSpPr>
        <p:spPr/>
        <p:txBody>
          <a:bodyPr/>
          <a:lstStyle/>
          <a:p>
            <a:r>
              <a:rPr lang="en-US" sz="4000" b="1" dirty="0" err="1"/>
              <a:t>Thứ</a:t>
            </a:r>
            <a:r>
              <a:rPr lang="en-US" sz="4000" b="1" dirty="0"/>
              <a:t> </a:t>
            </a:r>
            <a:r>
              <a:rPr lang="en-US" sz="4000" b="1" dirty="0" err="1"/>
              <a:t>năm</a:t>
            </a:r>
            <a:r>
              <a:rPr lang="en-US" sz="4000" b="1" dirty="0"/>
              <a:t> </a:t>
            </a:r>
            <a:r>
              <a:rPr lang="en-US" sz="4000" b="1" dirty="0" err="1"/>
              <a:t>ngày</a:t>
            </a:r>
            <a:r>
              <a:rPr lang="en-US" sz="4000" b="1" dirty="0"/>
              <a:t> 12 </a:t>
            </a:r>
            <a:r>
              <a:rPr lang="en-US" sz="4000" b="1" dirty="0" err="1"/>
              <a:t>tháng</a:t>
            </a:r>
            <a:r>
              <a:rPr lang="en-US" sz="4000" b="1" dirty="0"/>
              <a:t> 3 </a:t>
            </a:r>
            <a:r>
              <a:rPr lang="en-US" sz="4000" b="1" dirty="0" err="1"/>
              <a:t>năm</a:t>
            </a:r>
            <a:r>
              <a:rPr lang="en-US" sz="4000" b="1" dirty="0"/>
              <a:t> 2026</a:t>
            </a:r>
          </a:p>
        </p:txBody>
      </p:sp>
      <p:sp>
        <p:nvSpPr>
          <p:cNvPr id="3" name="Subtitle 2">
            <a:extLst>
              <a:ext uri="{FF2B5EF4-FFF2-40B4-BE49-F238E27FC236}">
                <a16:creationId xmlns:a16="http://schemas.microsoft.com/office/drawing/2014/main" id="{65AD2FEB-534D-53DF-43F4-50585E3CA7F5}"/>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54079177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云形 12">
            <a:extLst>
              <a:ext uri="{FF2B5EF4-FFF2-40B4-BE49-F238E27FC236}">
                <a16:creationId xmlns:a16="http://schemas.microsoft.com/office/drawing/2014/main" id="{B11B3CAC-55FC-481A-904A-AE53893F3A93}"/>
              </a:ext>
            </a:extLst>
          </p:cNvPr>
          <p:cNvSpPr/>
          <p:nvPr/>
        </p:nvSpPr>
        <p:spPr>
          <a:xfrm rot="150597">
            <a:off x="-67094" y="-295009"/>
            <a:ext cx="12874827" cy="7448018"/>
          </a:xfrm>
          <a:prstGeom prst="cloud">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7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grpSp>
        <p:nvGrpSpPr>
          <p:cNvPr id="14" name="组合 30">
            <a:extLst>
              <a:ext uri="{FF2B5EF4-FFF2-40B4-BE49-F238E27FC236}">
                <a16:creationId xmlns:a16="http://schemas.microsoft.com/office/drawing/2014/main" id="{175D9E9A-0EA6-4F49-AB22-34623F4C6A22}"/>
              </a:ext>
            </a:extLst>
          </p:cNvPr>
          <p:cNvGrpSpPr/>
          <p:nvPr/>
        </p:nvGrpSpPr>
        <p:grpSpPr>
          <a:xfrm>
            <a:off x="838201" y="617623"/>
            <a:ext cx="8056298" cy="4453996"/>
            <a:chOff x="1251662" y="1243647"/>
            <a:chExt cx="6556824" cy="4453996"/>
          </a:xfrm>
        </p:grpSpPr>
        <p:sp>
          <p:nvSpPr>
            <p:cNvPr id="15" name="任意多边形: 形状 27">
              <a:extLst>
                <a:ext uri="{FF2B5EF4-FFF2-40B4-BE49-F238E27FC236}">
                  <a16:creationId xmlns:a16="http://schemas.microsoft.com/office/drawing/2014/main" id="{108CE46B-1E60-4171-B336-35D07F51729A}"/>
                </a:ext>
              </a:extLst>
            </p:cNvPr>
            <p:cNvSpPr/>
            <p:nvPr/>
          </p:nvSpPr>
          <p:spPr>
            <a:xfrm>
              <a:off x="1251662" y="1243647"/>
              <a:ext cx="6556824" cy="4453996"/>
            </a:xfrm>
            <a:custGeom>
              <a:avLst/>
              <a:gdLst>
                <a:gd name="connsiteX0" fmla="*/ 6000607 w 6556824"/>
                <a:gd name="connsiteY0" fmla="*/ 0 h 4453996"/>
                <a:gd name="connsiteX1" fmla="*/ 6556824 w 6556824"/>
                <a:gd name="connsiteY1" fmla="*/ 556217 h 4453996"/>
                <a:gd name="connsiteX2" fmla="*/ 6393912 w 6556824"/>
                <a:gd name="connsiteY2" fmla="*/ 949522 h 4453996"/>
                <a:gd name="connsiteX3" fmla="*/ 6382251 w 6556824"/>
                <a:gd name="connsiteY3" fmla="*/ 959143 h 4453996"/>
                <a:gd name="connsiteX4" fmla="*/ 6382251 w 6556824"/>
                <a:gd name="connsiteY4" fmla="*/ 3494854 h 4453996"/>
                <a:gd name="connsiteX5" fmla="*/ 6393912 w 6556824"/>
                <a:gd name="connsiteY5" fmla="*/ 3504475 h 4453996"/>
                <a:gd name="connsiteX6" fmla="*/ 6556824 w 6556824"/>
                <a:gd name="connsiteY6" fmla="*/ 3897779 h 4453996"/>
                <a:gd name="connsiteX7" fmla="*/ 6000607 w 6556824"/>
                <a:gd name="connsiteY7" fmla="*/ 4453996 h 4453996"/>
                <a:gd name="connsiteX8" fmla="*/ 5607302 w 6556824"/>
                <a:gd name="connsiteY8" fmla="*/ 4291084 h 4453996"/>
                <a:gd name="connsiteX9" fmla="*/ 5581144 w 6556824"/>
                <a:gd name="connsiteY9" fmla="*/ 4259379 h 4453996"/>
                <a:gd name="connsiteX10" fmla="*/ 975681 w 6556824"/>
                <a:gd name="connsiteY10" fmla="*/ 4259379 h 4453996"/>
                <a:gd name="connsiteX11" fmla="*/ 949522 w 6556824"/>
                <a:gd name="connsiteY11" fmla="*/ 4291084 h 4453996"/>
                <a:gd name="connsiteX12" fmla="*/ 556217 w 6556824"/>
                <a:gd name="connsiteY12" fmla="*/ 4453996 h 4453996"/>
                <a:gd name="connsiteX13" fmla="*/ 1 w 6556824"/>
                <a:gd name="connsiteY13" fmla="*/ 3897779 h 4453996"/>
                <a:gd name="connsiteX14" fmla="*/ 94994 w 6556824"/>
                <a:gd name="connsiteY14" fmla="*/ 3586793 h 4453996"/>
                <a:gd name="connsiteX15" fmla="*/ 155623 w 6556824"/>
                <a:gd name="connsiteY15" fmla="*/ 3513309 h 4453996"/>
                <a:gd name="connsiteX16" fmla="*/ 155623 w 6556824"/>
                <a:gd name="connsiteY16" fmla="*/ 940687 h 4453996"/>
                <a:gd name="connsiteX17" fmla="*/ 94994 w 6556824"/>
                <a:gd name="connsiteY17" fmla="*/ 867203 h 4453996"/>
                <a:gd name="connsiteX18" fmla="*/ 0 w 6556824"/>
                <a:gd name="connsiteY18" fmla="*/ 556217 h 4453996"/>
                <a:gd name="connsiteX19" fmla="*/ 556217 w 6556824"/>
                <a:gd name="connsiteY19" fmla="*/ 0 h 4453996"/>
                <a:gd name="connsiteX20" fmla="*/ 1017441 w 6556824"/>
                <a:gd name="connsiteY20" fmla="*/ 245231 h 4453996"/>
                <a:gd name="connsiteX21" fmla="*/ 1020008 w 6556824"/>
                <a:gd name="connsiteY21" fmla="*/ 249960 h 4453996"/>
                <a:gd name="connsiteX22" fmla="*/ 5536816 w 6556824"/>
                <a:gd name="connsiteY22" fmla="*/ 249960 h 4453996"/>
                <a:gd name="connsiteX23" fmla="*/ 5539383 w 6556824"/>
                <a:gd name="connsiteY23" fmla="*/ 245231 h 4453996"/>
                <a:gd name="connsiteX24" fmla="*/ 6000607 w 6556824"/>
                <a:gd name="connsiteY24" fmla="*/ 0 h 445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556824" h="4453996">
                  <a:moveTo>
                    <a:pt x="6000607" y="0"/>
                  </a:moveTo>
                  <a:cubicBezTo>
                    <a:pt x="6307797" y="0"/>
                    <a:pt x="6556824" y="249027"/>
                    <a:pt x="6556824" y="556217"/>
                  </a:cubicBezTo>
                  <a:cubicBezTo>
                    <a:pt x="6556824" y="709812"/>
                    <a:pt x="6494567" y="848866"/>
                    <a:pt x="6393912" y="949522"/>
                  </a:cubicBezTo>
                  <a:lnTo>
                    <a:pt x="6382251" y="959143"/>
                  </a:lnTo>
                  <a:lnTo>
                    <a:pt x="6382251" y="3494854"/>
                  </a:lnTo>
                  <a:lnTo>
                    <a:pt x="6393912" y="3504475"/>
                  </a:lnTo>
                  <a:cubicBezTo>
                    <a:pt x="6494567" y="3605130"/>
                    <a:pt x="6556824" y="3744184"/>
                    <a:pt x="6556824" y="3897779"/>
                  </a:cubicBezTo>
                  <a:cubicBezTo>
                    <a:pt x="6556824" y="4204969"/>
                    <a:pt x="6307797" y="4453996"/>
                    <a:pt x="6000607" y="4453996"/>
                  </a:cubicBezTo>
                  <a:cubicBezTo>
                    <a:pt x="5847012" y="4453996"/>
                    <a:pt x="5707958" y="4391740"/>
                    <a:pt x="5607302" y="4291084"/>
                  </a:cubicBezTo>
                  <a:lnTo>
                    <a:pt x="5581144" y="4259379"/>
                  </a:lnTo>
                  <a:lnTo>
                    <a:pt x="975681" y="4259379"/>
                  </a:lnTo>
                  <a:lnTo>
                    <a:pt x="949522" y="4291084"/>
                  </a:lnTo>
                  <a:cubicBezTo>
                    <a:pt x="848867" y="4391740"/>
                    <a:pt x="709813" y="4453996"/>
                    <a:pt x="556217" y="4453996"/>
                  </a:cubicBezTo>
                  <a:cubicBezTo>
                    <a:pt x="249027" y="4453996"/>
                    <a:pt x="1" y="4204969"/>
                    <a:pt x="1" y="3897779"/>
                  </a:cubicBezTo>
                  <a:cubicBezTo>
                    <a:pt x="1" y="3782583"/>
                    <a:pt x="35020" y="3675566"/>
                    <a:pt x="94994" y="3586793"/>
                  </a:cubicBezTo>
                  <a:lnTo>
                    <a:pt x="155623" y="3513309"/>
                  </a:lnTo>
                  <a:lnTo>
                    <a:pt x="155623" y="940687"/>
                  </a:lnTo>
                  <a:lnTo>
                    <a:pt x="94994" y="867203"/>
                  </a:lnTo>
                  <a:cubicBezTo>
                    <a:pt x="35020" y="778430"/>
                    <a:pt x="0" y="671413"/>
                    <a:pt x="0" y="556217"/>
                  </a:cubicBezTo>
                  <a:cubicBezTo>
                    <a:pt x="0" y="249027"/>
                    <a:pt x="249027" y="0"/>
                    <a:pt x="556217" y="0"/>
                  </a:cubicBezTo>
                  <a:cubicBezTo>
                    <a:pt x="748211" y="0"/>
                    <a:pt x="917485" y="97276"/>
                    <a:pt x="1017441" y="245231"/>
                  </a:cubicBezTo>
                  <a:lnTo>
                    <a:pt x="1020008" y="249960"/>
                  </a:lnTo>
                  <a:lnTo>
                    <a:pt x="5536816" y="249960"/>
                  </a:lnTo>
                  <a:lnTo>
                    <a:pt x="5539383" y="245231"/>
                  </a:lnTo>
                  <a:cubicBezTo>
                    <a:pt x="5639340" y="97276"/>
                    <a:pt x="5808614" y="0"/>
                    <a:pt x="6000607" y="0"/>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6" name="矩形: 圆角 29">
              <a:extLst>
                <a:ext uri="{FF2B5EF4-FFF2-40B4-BE49-F238E27FC236}">
                  <a16:creationId xmlns:a16="http://schemas.microsoft.com/office/drawing/2014/main" id="{B0FE7E61-CBC9-4312-8171-56F6B79A2CD9}"/>
                </a:ext>
              </a:extLst>
            </p:cNvPr>
            <p:cNvSpPr/>
            <p:nvPr/>
          </p:nvSpPr>
          <p:spPr>
            <a:xfrm>
              <a:off x="1561009" y="1651861"/>
              <a:ext cx="5913699" cy="3688406"/>
            </a:xfrm>
            <a:prstGeom prst="roundRect">
              <a:avLst>
                <a:gd name="adj" fmla="val 109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grpSp>
      <p:pic>
        <p:nvPicPr>
          <p:cNvPr id="13" name="图片 58">
            <a:extLst>
              <a:ext uri="{FF2B5EF4-FFF2-40B4-BE49-F238E27FC236}">
                <a16:creationId xmlns:a16="http://schemas.microsoft.com/office/drawing/2014/main" id="{81BE3F0F-5827-4B88-BAB7-3248639F3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7871" y="2002537"/>
            <a:ext cx="4535502" cy="4535502"/>
          </a:xfrm>
          <a:prstGeom prst="rect">
            <a:avLst/>
          </a:prstGeom>
        </p:spPr>
      </p:pic>
      <p:sp>
        <p:nvSpPr>
          <p:cNvPr id="18" name="TextBox 17">
            <a:extLst>
              <a:ext uri="{FF2B5EF4-FFF2-40B4-BE49-F238E27FC236}">
                <a16:creationId xmlns:a16="http://schemas.microsoft.com/office/drawing/2014/main" id="{D8C85FD7-2C85-487E-9EDE-1791A989A139}"/>
              </a:ext>
            </a:extLst>
          </p:cNvPr>
          <p:cNvSpPr txBox="1"/>
          <p:nvPr/>
        </p:nvSpPr>
        <p:spPr>
          <a:xfrm>
            <a:off x="1390650" y="1746194"/>
            <a:ext cx="7052197" cy="2123658"/>
          </a:xfrm>
          <a:prstGeom prst="rect">
            <a:avLst/>
          </a:prstGeom>
          <a:noFill/>
        </p:spPr>
        <p:txBody>
          <a:bodyPr wrap="square">
            <a:spAutoFit/>
          </a:bodyPr>
          <a:lstStyle/>
          <a:p>
            <a:pPr lvl="0" algn="ctr">
              <a:defRPr/>
            </a:pPr>
            <a:r>
              <a:rPr lang="vi-VN" sz="4400" b="1" dirty="0">
                <a:solidFill>
                  <a:srgbClr val="45856B"/>
                </a:solidFill>
                <a:effectLst>
                  <a:glow rad="63500">
                    <a:srgbClr val="FFC000">
                      <a:satMod val="175000"/>
                      <a:alpha val="40000"/>
                    </a:srgbClr>
                  </a:glow>
                </a:effectLst>
                <a:latin typeface="Tahoma" panose="020B0604030504040204" pitchFamily="34" charset="0"/>
                <a:ea typeface="Tahoma" panose="020B0604030504040204" pitchFamily="34" charset="0"/>
                <a:cs typeface="Tahoma" panose="020B0604030504040204" pitchFamily="34" charset="0"/>
              </a:rPr>
              <a:t>Chia sẻ với người thân câu chuyện về lòng biết ơn em đã đọc. </a:t>
            </a:r>
            <a:endParaRPr kumimoji="0" lang="en-US" sz="4400" b="1" i="0" u="none" strike="noStrike" kern="1200" cap="none" spc="0" normalizeH="0" baseline="0" noProof="0" dirty="0">
              <a:ln>
                <a:noFill/>
              </a:ln>
              <a:solidFill>
                <a:srgbClr val="45856B"/>
              </a:solidFill>
              <a:effectLst>
                <a:glow rad="635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2240581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组合 23">
            <a:extLst>
              <a:ext uri="{FF2B5EF4-FFF2-40B4-BE49-F238E27FC236}">
                <a16:creationId xmlns:a16="http://schemas.microsoft.com/office/drawing/2014/main" id="{32DF02BF-8271-4D05-992E-A7D6499B8FFE}"/>
              </a:ext>
            </a:extLst>
          </p:cNvPr>
          <p:cNvGrpSpPr/>
          <p:nvPr/>
        </p:nvGrpSpPr>
        <p:grpSpPr>
          <a:xfrm>
            <a:off x="4495394" y="329185"/>
            <a:ext cx="6282674" cy="3995928"/>
            <a:chOff x="564316" y="378816"/>
            <a:chExt cx="5393413" cy="3914606"/>
          </a:xfrm>
        </p:grpSpPr>
        <p:grpSp>
          <p:nvGrpSpPr>
            <p:cNvPr id="6" name="组合 21">
              <a:extLst>
                <a:ext uri="{FF2B5EF4-FFF2-40B4-BE49-F238E27FC236}">
                  <a16:creationId xmlns:a16="http://schemas.microsoft.com/office/drawing/2014/main" id="{87FCB231-6B36-4D74-8CCB-1F87CFB234A0}"/>
                </a:ext>
              </a:extLst>
            </p:cNvPr>
            <p:cNvGrpSpPr/>
            <p:nvPr/>
          </p:nvGrpSpPr>
          <p:grpSpPr>
            <a:xfrm>
              <a:off x="732457" y="559663"/>
              <a:ext cx="5046217" cy="3694839"/>
              <a:chOff x="3057189" y="3555370"/>
              <a:chExt cx="5046217" cy="3694839"/>
            </a:xfrm>
          </p:grpSpPr>
          <p:sp>
            <p:nvSpPr>
              <p:cNvPr id="19" name="任意多边形: 形状 9">
                <a:extLst>
                  <a:ext uri="{FF2B5EF4-FFF2-40B4-BE49-F238E27FC236}">
                    <a16:creationId xmlns:a16="http://schemas.microsoft.com/office/drawing/2014/main" id="{86A16F34-4196-4D18-A3D9-56A1F67D1FD6}"/>
                  </a:ext>
                </a:extLst>
              </p:cNvPr>
              <p:cNvSpPr/>
              <p:nvPr/>
            </p:nvSpPr>
            <p:spPr>
              <a:xfrm>
                <a:off x="3057189" y="3555370"/>
                <a:ext cx="5046217" cy="3694839"/>
              </a:xfrm>
              <a:custGeom>
                <a:avLst/>
                <a:gdLst>
                  <a:gd name="connsiteX0" fmla="*/ 0 w 4203700"/>
                  <a:gd name="connsiteY0" fmla="*/ 2006600 h 3073400"/>
                  <a:gd name="connsiteX1" fmla="*/ 101600 w 4203700"/>
                  <a:gd name="connsiteY1" fmla="*/ 635000 h 3073400"/>
                  <a:gd name="connsiteX2" fmla="*/ 1054100 w 4203700"/>
                  <a:gd name="connsiteY2" fmla="*/ 215900 h 3073400"/>
                  <a:gd name="connsiteX3" fmla="*/ 2044700 w 4203700"/>
                  <a:gd name="connsiteY3" fmla="*/ 0 h 3073400"/>
                  <a:gd name="connsiteX4" fmla="*/ 2959100 w 4203700"/>
                  <a:gd name="connsiteY4" fmla="*/ 190500 h 3073400"/>
                  <a:gd name="connsiteX5" fmla="*/ 3695700 w 4203700"/>
                  <a:gd name="connsiteY5" fmla="*/ 647700 h 3073400"/>
                  <a:gd name="connsiteX6" fmla="*/ 4203700 w 4203700"/>
                  <a:gd name="connsiteY6" fmla="*/ 1981200 h 3073400"/>
                  <a:gd name="connsiteX7" fmla="*/ 3098800 w 4203700"/>
                  <a:gd name="connsiteY7" fmla="*/ 2857500 h 3073400"/>
                  <a:gd name="connsiteX8" fmla="*/ 1892300 w 4203700"/>
                  <a:gd name="connsiteY8" fmla="*/ 3073400 h 3073400"/>
                  <a:gd name="connsiteX9" fmla="*/ 584200 w 4203700"/>
                  <a:gd name="connsiteY9" fmla="*/ 2946400 h 3073400"/>
                  <a:gd name="connsiteX10" fmla="*/ 0 w 4203700"/>
                  <a:gd name="connsiteY10" fmla="*/ 2006600 h 3073400"/>
                  <a:gd name="connsiteX0" fmla="*/ 0 w 4203700"/>
                  <a:gd name="connsiteY0" fmla="*/ 2097388 h 3164188"/>
                  <a:gd name="connsiteX1" fmla="*/ 101600 w 4203700"/>
                  <a:gd name="connsiteY1" fmla="*/ 725788 h 3164188"/>
                  <a:gd name="connsiteX2" fmla="*/ 1054100 w 4203700"/>
                  <a:gd name="connsiteY2" fmla="*/ 306688 h 3164188"/>
                  <a:gd name="connsiteX3" fmla="*/ 2044700 w 4203700"/>
                  <a:gd name="connsiteY3" fmla="*/ 90788 h 3164188"/>
                  <a:gd name="connsiteX4" fmla="*/ 2959100 w 4203700"/>
                  <a:gd name="connsiteY4" fmla="*/ 281288 h 3164188"/>
                  <a:gd name="connsiteX5" fmla="*/ 3695700 w 4203700"/>
                  <a:gd name="connsiteY5" fmla="*/ 738488 h 3164188"/>
                  <a:gd name="connsiteX6" fmla="*/ 4203700 w 4203700"/>
                  <a:gd name="connsiteY6" fmla="*/ 2071988 h 3164188"/>
                  <a:gd name="connsiteX7" fmla="*/ 3098800 w 4203700"/>
                  <a:gd name="connsiteY7" fmla="*/ 2948288 h 3164188"/>
                  <a:gd name="connsiteX8" fmla="*/ 1892300 w 4203700"/>
                  <a:gd name="connsiteY8" fmla="*/ 3164188 h 3164188"/>
                  <a:gd name="connsiteX9" fmla="*/ 584200 w 4203700"/>
                  <a:gd name="connsiteY9" fmla="*/ 3037188 h 3164188"/>
                  <a:gd name="connsiteX10" fmla="*/ 0 w 4203700"/>
                  <a:gd name="connsiteY10" fmla="*/ 2097388 h 3164188"/>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585882"/>
                  <a:gd name="connsiteY0" fmla="*/ 2146930 h 3213730"/>
                  <a:gd name="connsiteX1" fmla="*/ 101600 w 4585882"/>
                  <a:gd name="connsiteY1" fmla="*/ 775330 h 3213730"/>
                  <a:gd name="connsiteX2" fmla="*/ 1054100 w 4585882"/>
                  <a:gd name="connsiteY2" fmla="*/ 356230 h 3213730"/>
                  <a:gd name="connsiteX3" fmla="*/ 2044700 w 4585882"/>
                  <a:gd name="connsiteY3" fmla="*/ 140330 h 3213730"/>
                  <a:gd name="connsiteX4" fmla="*/ 2959100 w 4585882"/>
                  <a:gd name="connsiteY4" fmla="*/ 330830 h 3213730"/>
                  <a:gd name="connsiteX5" fmla="*/ 3695700 w 4585882"/>
                  <a:gd name="connsiteY5" fmla="*/ 788030 h 3213730"/>
                  <a:gd name="connsiteX6" fmla="*/ 4203700 w 4585882"/>
                  <a:gd name="connsiteY6" fmla="*/ 2121530 h 3213730"/>
                  <a:gd name="connsiteX7" fmla="*/ 3098800 w 4585882"/>
                  <a:gd name="connsiteY7" fmla="*/ 2997830 h 3213730"/>
                  <a:gd name="connsiteX8" fmla="*/ 1892300 w 4585882"/>
                  <a:gd name="connsiteY8" fmla="*/ 3213730 h 3213730"/>
                  <a:gd name="connsiteX9" fmla="*/ 584200 w 4585882"/>
                  <a:gd name="connsiteY9" fmla="*/ 3086730 h 3213730"/>
                  <a:gd name="connsiteX10" fmla="*/ 0 w 4585882"/>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391660"/>
                  <a:gd name="connsiteX1" fmla="*/ 101600 w 4570821"/>
                  <a:gd name="connsiteY1" fmla="*/ 775330 h 3391660"/>
                  <a:gd name="connsiteX2" fmla="*/ 1054100 w 4570821"/>
                  <a:gd name="connsiteY2" fmla="*/ 356230 h 3391660"/>
                  <a:gd name="connsiteX3" fmla="*/ 2044700 w 4570821"/>
                  <a:gd name="connsiteY3" fmla="*/ 140330 h 3391660"/>
                  <a:gd name="connsiteX4" fmla="*/ 2959100 w 4570821"/>
                  <a:gd name="connsiteY4" fmla="*/ 330830 h 3391660"/>
                  <a:gd name="connsiteX5" fmla="*/ 3695700 w 4570821"/>
                  <a:gd name="connsiteY5" fmla="*/ 788030 h 3391660"/>
                  <a:gd name="connsiteX6" fmla="*/ 4203700 w 4570821"/>
                  <a:gd name="connsiteY6" fmla="*/ 2121530 h 3391660"/>
                  <a:gd name="connsiteX7" fmla="*/ 3098800 w 4570821"/>
                  <a:gd name="connsiteY7" fmla="*/ 2997830 h 3391660"/>
                  <a:gd name="connsiteX8" fmla="*/ 1892300 w 4570821"/>
                  <a:gd name="connsiteY8" fmla="*/ 3213730 h 3391660"/>
                  <a:gd name="connsiteX9" fmla="*/ 584200 w 4570821"/>
                  <a:gd name="connsiteY9" fmla="*/ 3086730 h 3391660"/>
                  <a:gd name="connsiteX10" fmla="*/ 0 w 4570821"/>
                  <a:gd name="connsiteY10" fmla="*/ 2146930 h 3391660"/>
                  <a:gd name="connsiteX0" fmla="*/ 0 w 4570821"/>
                  <a:gd name="connsiteY0" fmla="*/ 2146930 h 3691815"/>
                  <a:gd name="connsiteX1" fmla="*/ 101600 w 4570821"/>
                  <a:gd name="connsiteY1" fmla="*/ 775330 h 3691815"/>
                  <a:gd name="connsiteX2" fmla="*/ 1054100 w 4570821"/>
                  <a:gd name="connsiteY2" fmla="*/ 356230 h 3691815"/>
                  <a:gd name="connsiteX3" fmla="*/ 2044700 w 4570821"/>
                  <a:gd name="connsiteY3" fmla="*/ 140330 h 3691815"/>
                  <a:gd name="connsiteX4" fmla="*/ 2959100 w 4570821"/>
                  <a:gd name="connsiteY4" fmla="*/ 330830 h 3691815"/>
                  <a:gd name="connsiteX5" fmla="*/ 3695700 w 4570821"/>
                  <a:gd name="connsiteY5" fmla="*/ 788030 h 3691815"/>
                  <a:gd name="connsiteX6" fmla="*/ 4203700 w 4570821"/>
                  <a:gd name="connsiteY6" fmla="*/ 2121530 h 3691815"/>
                  <a:gd name="connsiteX7" fmla="*/ 3098800 w 4570821"/>
                  <a:gd name="connsiteY7" fmla="*/ 2997830 h 3691815"/>
                  <a:gd name="connsiteX8" fmla="*/ 1892300 w 4570821"/>
                  <a:gd name="connsiteY8" fmla="*/ 3213730 h 3691815"/>
                  <a:gd name="connsiteX9" fmla="*/ 584200 w 4570821"/>
                  <a:gd name="connsiteY9" fmla="*/ 3086730 h 3691815"/>
                  <a:gd name="connsiteX10" fmla="*/ 0 w 4570821"/>
                  <a:gd name="connsiteY10" fmla="*/ 2146930 h 3691815"/>
                  <a:gd name="connsiteX0" fmla="*/ 0 w 4570821"/>
                  <a:gd name="connsiteY0" fmla="*/ 2146930 h 3667856"/>
                  <a:gd name="connsiteX1" fmla="*/ 101600 w 4570821"/>
                  <a:gd name="connsiteY1" fmla="*/ 775330 h 3667856"/>
                  <a:gd name="connsiteX2" fmla="*/ 1054100 w 4570821"/>
                  <a:gd name="connsiteY2" fmla="*/ 356230 h 3667856"/>
                  <a:gd name="connsiteX3" fmla="*/ 2044700 w 4570821"/>
                  <a:gd name="connsiteY3" fmla="*/ 140330 h 3667856"/>
                  <a:gd name="connsiteX4" fmla="*/ 2959100 w 4570821"/>
                  <a:gd name="connsiteY4" fmla="*/ 330830 h 3667856"/>
                  <a:gd name="connsiteX5" fmla="*/ 3695700 w 4570821"/>
                  <a:gd name="connsiteY5" fmla="*/ 788030 h 3667856"/>
                  <a:gd name="connsiteX6" fmla="*/ 4203700 w 4570821"/>
                  <a:gd name="connsiteY6" fmla="*/ 2121530 h 3667856"/>
                  <a:gd name="connsiteX7" fmla="*/ 3098800 w 4570821"/>
                  <a:gd name="connsiteY7" fmla="*/ 2997830 h 3667856"/>
                  <a:gd name="connsiteX8" fmla="*/ 1892300 w 4570821"/>
                  <a:gd name="connsiteY8" fmla="*/ 3213730 h 3667856"/>
                  <a:gd name="connsiteX9" fmla="*/ 584200 w 4570821"/>
                  <a:gd name="connsiteY9" fmla="*/ 3086730 h 3667856"/>
                  <a:gd name="connsiteX10" fmla="*/ 0 w 4570821"/>
                  <a:gd name="connsiteY10" fmla="*/ 2146930 h 3667856"/>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98681 w 4669502"/>
                  <a:gd name="connsiteY0" fmla="*/ 2146930 h 3694839"/>
                  <a:gd name="connsiteX1" fmla="*/ 200281 w 4669502"/>
                  <a:gd name="connsiteY1" fmla="*/ 775330 h 3694839"/>
                  <a:gd name="connsiteX2" fmla="*/ 1152781 w 4669502"/>
                  <a:gd name="connsiteY2" fmla="*/ 356230 h 3694839"/>
                  <a:gd name="connsiteX3" fmla="*/ 2143381 w 4669502"/>
                  <a:gd name="connsiteY3" fmla="*/ 140330 h 3694839"/>
                  <a:gd name="connsiteX4" fmla="*/ 3057781 w 4669502"/>
                  <a:gd name="connsiteY4" fmla="*/ 330830 h 3694839"/>
                  <a:gd name="connsiteX5" fmla="*/ 3794381 w 4669502"/>
                  <a:gd name="connsiteY5" fmla="*/ 788030 h 3694839"/>
                  <a:gd name="connsiteX6" fmla="*/ 4302381 w 4669502"/>
                  <a:gd name="connsiteY6" fmla="*/ 2121530 h 3694839"/>
                  <a:gd name="connsiteX7" fmla="*/ 3197481 w 4669502"/>
                  <a:gd name="connsiteY7" fmla="*/ 2997830 h 3694839"/>
                  <a:gd name="connsiteX8" fmla="*/ 1990981 w 4669502"/>
                  <a:gd name="connsiteY8" fmla="*/ 3213730 h 3694839"/>
                  <a:gd name="connsiteX9" fmla="*/ 682881 w 4669502"/>
                  <a:gd name="connsiteY9" fmla="*/ 3086730 h 3694839"/>
                  <a:gd name="connsiteX10" fmla="*/ 98681 w 4669502"/>
                  <a:gd name="connsiteY10" fmla="*/ 2146930 h 3694839"/>
                  <a:gd name="connsiteX0" fmla="*/ 244057 w 4814878"/>
                  <a:gd name="connsiteY0" fmla="*/ 2146930 h 3694839"/>
                  <a:gd name="connsiteX1" fmla="*/ 345657 w 4814878"/>
                  <a:gd name="connsiteY1" fmla="*/ 775330 h 3694839"/>
                  <a:gd name="connsiteX2" fmla="*/ 1298157 w 4814878"/>
                  <a:gd name="connsiteY2" fmla="*/ 356230 h 3694839"/>
                  <a:gd name="connsiteX3" fmla="*/ 2288757 w 4814878"/>
                  <a:gd name="connsiteY3" fmla="*/ 140330 h 3694839"/>
                  <a:gd name="connsiteX4" fmla="*/ 3203157 w 4814878"/>
                  <a:gd name="connsiteY4" fmla="*/ 330830 h 3694839"/>
                  <a:gd name="connsiteX5" fmla="*/ 3939757 w 4814878"/>
                  <a:gd name="connsiteY5" fmla="*/ 788030 h 3694839"/>
                  <a:gd name="connsiteX6" fmla="*/ 4447757 w 4814878"/>
                  <a:gd name="connsiteY6" fmla="*/ 2121530 h 3694839"/>
                  <a:gd name="connsiteX7" fmla="*/ 3342857 w 4814878"/>
                  <a:gd name="connsiteY7" fmla="*/ 2997830 h 3694839"/>
                  <a:gd name="connsiteX8" fmla="*/ 2136357 w 4814878"/>
                  <a:gd name="connsiteY8" fmla="*/ 3213730 h 3694839"/>
                  <a:gd name="connsiteX9" fmla="*/ 828257 w 4814878"/>
                  <a:gd name="connsiteY9" fmla="*/ 3086730 h 3694839"/>
                  <a:gd name="connsiteX10" fmla="*/ 244057 w 4814878"/>
                  <a:gd name="connsiteY10" fmla="*/ 2146930 h 3694839"/>
                  <a:gd name="connsiteX0" fmla="*/ 454104 w 5024925"/>
                  <a:gd name="connsiteY0" fmla="*/ 2146930 h 3694839"/>
                  <a:gd name="connsiteX1" fmla="*/ 555704 w 5024925"/>
                  <a:gd name="connsiteY1" fmla="*/ 775330 h 3694839"/>
                  <a:gd name="connsiteX2" fmla="*/ 1508204 w 5024925"/>
                  <a:gd name="connsiteY2" fmla="*/ 356230 h 3694839"/>
                  <a:gd name="connsiteX3" fmla="*/ 2498804 w 5024925"/>
                  <a:gd name="connsiteY3" fmla="*/ 140330 h 3694839"/>
                  <a:gd name="connsiteX4" fmla="*/ 3413204 w 5024925"/>
                  <a:gd name="connsiteY4" fmla="*/ 330830 h 3694839"/>
                  <a:gd name="connsiteX5" fmla="*/ 4149804 w 5024925"/>
                  <a:gd name="connsiteY5" fmla="*/ 788030 h 3694839"/>
                  <a:gd name="connsiteX6" fmla="*/ 4657804 w 5024925"/>
                  <a:gd name="connsiteY6" fmla="*/ 2121530 h 3694839"/>
                  <a:gd name="connsiteX7" fmla="*/ 3552904 w 5024925"/>
                  <a:gd name="connsiteY7" fmla="*/ 2997830 h 3694839"/>
                  <a:gd name="connsiteX8" fmla="*/ 2346404 w 5024925"/>
                  <a:gd name="connsiteY8" fmla="*/ 3213730 h 3694839"/>
                  <a:gd name="connsiteX9" fmla="*/ 1038304 w 5024925"/>
                  <a:gd name="connsiteY9" fmla="*/ 3086730 h 3694839"/>
                  <a:gd name="connsiteX10" fmla="*/ 454104 w 5024925"/>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518386 w 5089207"/>
                  <a:gd name="connsiteY0" fmla="*/ 2146930 h 3694839"/>
                  <a:gd name="connsiteX1" fmla="*/ 619986 w 5089207"/>
                  <a:gd name="connsiteY1" fmla="*/ 775330 h 3694839"/>
                  <a:gd name="connsiteX2" fmla="*/ 1572486 w 5089207"/>
                  <a:gd name="connsiteY2" fmla="*/ 356230 h 3694839"/>
                  <a:gd name="connsiteX3" fmla="*/ 2563086 w 5089207"/>
                  <a:gd name="connsiteY3" fmla="*/ 140330 h 3694839"/>
                  <a:gd name="connsiteX4" fmla="*/ 3477486 w 5089207"/>
                  <a:gd name="connsiteY4" fmla="*/ 330830 h 3694839"/>
                  <a:gd name="connsiteX5" fmla="*/ 4214086 w 5089207"/>
                  <a:gd name="connsiteY5" fmla="*/ 788030 h 3694839"/>
                  <a:gd name="connsiteX6" fmla="*/ 4722086 w 5089207"/>
                  <a:gd name="connsiteY6" fmla="*/ 2121530 h 3694839"/>
                  <a:gd name="connsiteX7" fmla="*/ 3617186 w 5089207"/>
                  <a:gd name="connsiteY7" fmla="*/ 2997830 h 3694839"/>
                  <a:gd name="connsiteX8" fmla="*/ 2410686 w 5089207"/>
                  <a:gd name="connsiteY8" fmla="*/ 3213730 h 3694839"/>
                  <a:gd name="connsiteX9" fmla="*/ 1102586 w 5089207"/>
                  <a:gd name="connsiteY9" fmla="*/ 3086730 h 3694839"/>
                  <a:gd name="connsiteX10" fmla="*/ 518386 w 5089207"/>
                  <a:gd name="connsiteY10" fmla="*/ 2146930 h 3694839"/>
                  <a:gd name="connsiteX0" fmla="*/ 479570 w 5050391"/>
                  <a:gd name="connsiteY0" fmla="*/ 2146930 h 3694839"/>
                  <a:gd name="connsiteX1" fmla="*/ 581170 w 5050391"/>
                  <a:gd name="connsiteY1" fmla="*/ 775330 h 3694839"/>
                  <a:gd name="connsiteX2" fmla="*/ 1533670 w 5050391"/>
                  <a:gd name="connsiteY2" fmla="*/ 356230 h 3694839"/>
                  <a:gd name="connsiteX3" fmla="*/ 2524270 w 5050391"/>
                  <a:gd name="connsiteY3" fmla="*/ 140330 h 3694839"/>
                  <a:gd name="connsiteX4" fmla="*/ 3438670 w 5050391"/>
                  <a:gd name="connsiteY4" fmla="*/ 330830 h 3694839"/>
                  <a:gd name="connsiteX5" fmla="*/ 4175270 w 5050391"/>
                  <a:gd name="connsiteY5" fmla="*/ 788030 h 3694839"/>
                  <a:gd name="connsiteX6" fmla="*/ 4683270 w 5050391"/>
                  <a:gd name="connsiteY6" fmla="*/ 2121530 h 3694839"/>
                  <a:gd name="connsiteX7" fmla="*/ 3578370 w 5050391"/>
                  <a:gd name="connsiteY7" fmla="*/ 2997830 h 3694839"/>
                  <a:gd name="connsiteX8" fmla="*/ 2371870 w 5050391"/>
                  <a:gd name="connsiteY8" fmla="*/ 3213730 h 3694839"/>
                  <a:gd name="connsiteX9" fmla="*/ 1063770 w 5050391"/>
                  <a:gd name="connsiteY9" fmla="*/ 3086730 h 3694839"/>
                  <a:gd name="connsiteX10" fmla="*/ 479570 w 5050391"/>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6217" h="3694839">
                    <a:moveTo>
                      <a:pt x="475396" y="2146930"/>
                    </a:moveTo>
                    <a:cubicBezTo>
                      <a:pt x="-278137" y="2007230"/>
                      <a:pt x="-53771" y="813430"/>
                      <a:pt x="576996" y="775330"/>
                    </a:cubicBezTo>
                    <a:cubicBezTo>
                      <a:pt x="627796" y="280030"/>
                      <a:pt x="1250096" y="76830"/>
                      <a:pt x="1529496" y="356230"/>
                    </a:cubicBezTo>
                    <a:cubicBezTo>
                      <a:pt x="1707296" y="17563"/>
                      <a:pt x="2126396" y="-130603"/>
                      <a:pt x="2520096" y="140330"/>
                    </a:cubicBezTo>
                    <a:cubicBezTo>
                      <a:pt x="2862996" y="-88270"/>
                      <a:pt x="3243996" y="127630"/>
                      <a:pt x="3434496" y="330830"/>
                    </a:cubicBezTo>
                    <a:cubicBezTo>
                      <a:pt x="3705429" y="267330"/>
                      <a:pt x="4103363" y="470530"/>
                      <a:pt x="4171096" y="788030"/>
                    </a:cubicBezTo>
                    <a:cubicBezTo>
                      <a:pt x="4899229" y="699130"/>
                      <a:pt x="5436863" y="1461130"/>
                      <a:pt x="4679096" y="2121530"/>
                    </a:cubicBezTo>
                    <a:cubicBezTo>
                      <a:pt x="5174396" y="2985130"/>
                      <a:pt x="4069496" y="3442330"/>
                      <a:pt x="3574196" y="2997830"/>
                    </a:cubicBezTo>
                    <a:cubicBezTo>
                      <a:pt x="3807029" y="3704797"/>
                      <a:pt x="2503163" y="4030763"/>
                      <a:pt x="2367696" y="3213730"/>
                    </a:cubicBezTo>
                    <a:cubicBezTo>
                      <a:pt x="2198363" y="3780997"/>
                      <a:pt x="1165429" y="3611663"/>
                      <a:pt x="1059596" y="3086730"/>
                    </a:cubicBezTo>
                    <a:cubicBezTo>
                      <a:pt x="496563" y="3103663"/>
                      <a:pt x="212929" y="2472897"/>
                      <a:pt x="475396" y="2146930"/>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0" name="任意多边形: 形状 10">
                <a:extLst>
                  <a:ext uri="{FF2B5EF4-FFF2-40B4-BE49-F238E27FC236}">
                    <a16:creationId xmlns:a16="http://schemas.microsoft.com/office/drawing/2014/main" id="{1390D8F9-8739-41FE-A91C-B6F23F3DBBF2}"/>
                  </a:ext>
                </a:extLst>
              </p:cNvPr>
              <p:cNvSpPr/>
              <p:nvPr/>
            </p:nvSpPr>
            <p:spPr>
              <a:xfrm>
                <a:off x="3167247" y="3681110"/>
                <a:ext cx="4839801" cy="3543699"/>
              </a:xfrm>
              <a:custGeom>
                <a:avLst/>
                <a:gdLst>
                  <a:gd name="connsiteX0" fmla="*/ 0 w 4203700"/>
                  <a:gd name="connsiteY0" fmla="*/ 2006600 h 3073400"/>
                  <a:gd name="connsiteX1" fmla="*/ 101600 w 4203700"/>
                  <a:gd name="connsiteY1" fmla="*/ 635000 h 3073400"/>
                  <a:gd name="connsiteX2" fmla="*/ 1054100 w 4203700"/>
                  <a:gd name="connsiteY2" fmla="*/ 215900 h 3073400"/>
                  <a:gd name="connsiteX3" fmla="*/ 2044700 w 4203700"/>
                  <a:gd name="connsiteY3" fmla="*/ 0 h 3073400"/>
                  <a:gd name="connsiteX4" fmla="*/ 2959100 w 4203700"/>
                  <a:gd name="connsiteY4" fmla="*/ 190500 h 3073400"/>
                  <a:gd name="connsiteX5" fmla="*/ 3695700 w 4203700"/>
                  <a:gd name="connsiteY5" fmla="*/ 647700 h 3073400"/>
                  <a:gd name="connsiteX6" fmla="*/ 4203700 w 4203700"/>
                  <a:gd name="connsiteY6" fmla="*/ 1981200 h 3073400"/>
                  <a:gd name="connsiteX7" fmla="*/ 3098800 w 4203700"/>
                  <a:gd name="connsiteY7" fmla="*/ 2857500 h 3073400"/>
                  <a:gd name="connsiteX8" fmla="*/ 1892300 w 4203700"/>
                  <a:gd name="connsiteY8" fmla="*/ 3073400 h 3073400"/>
                  <a:gd name="connsiteX9" fmla="*/ 584200 w 4203700"/>
                  <a:gd name="connsiteY9" fmla="*/ 2946400 h 3073400"/>
                  <a:gd name="connsiteX10" fmla="*/ 0 w 4203700"/>
                  <a:gd name="connsiteY10" fmla="*/ 2006600 h 3073400"/>
                  <a:gd name="connsiteX0" fmla="*/ 0 w 4203700"/>
                  <a:gd name="connsiteY0" fmla="*/ 2097388 h 3164188"/>
                  <a:gd name="connsiteX1" fmla="*/ 101600 w 4203700"/>
                  <a:gd name="connsiteY1" fmla="*/ 725788 h 3164188"/>
                  <a:gd name="connsiteX2" fmla="*/ 1054100 w 4203700"/>
                  <a:gd name="connsiteY2" fmla="*/ 306688 h 3164188"/>
                  <a:gd name="connsiteX3" fmla="*/ 2044700 w 4203700"/>
                  <a:gd name="connsiteY3" fmla="*/ 90788 h 3164188"/>
                  <a:gd name="connsiteX4" fmla="*/ 2959100 w 4203700"/>
                  <a:gd name="connsiteY4" fmla="*/ 281288 h 3164188"/>
                  <a:gd name="connsiteX5" fmla="*/ 3695700 w 4203700"/>
                  <a:gd name="connsiteY5" fmla="*/ 738488 h 3164188"/>
                  <a:gd name="connsiteX6" fmla="*/ 4203700 w 4203700"/>
                  <a:gd name="connsiteY6" fmla="*/ 2071988 h 3164188"/>
                  <a:gd name="connsiteX7" fmla="*/ 3098800 w 4203700"/>
                  <a:gd name="connsiteY7" fmla="*/ 2948288 h 3164188"/>
                  <a:gd name="connsiteX8" fmla="*/ 1892300 w 4203700"/>
                  <a:gd name="connsiteY8" fmla="*/ 3164188 h 3164188"/>
                  <a:gd name="connsiteX9" fmla="*/ 584200 w 4203700"/>
                  <a:gd name="connsiteY9" fmla="*/ 3037188 h 3164188"/>
                  <a:gd name="connsiteX10" fmla="*/ 0 w 4203700"/>
                  <a:gd name="connsiteY10" fmla="*/ 2097388 h 3164188"/>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585882"/>
                  <a:gd name="connsiteY0" fmla="*/ 2146930 h 3213730"/>
                  <a:gd name="connsiteX1" fmla="*/ 101600 w 4585882"/>
                  <a:gd name="connsiteY1" fmla="*/ 775330 h 3213730"/>
                  <a:gd name="connsiteX2" fmla="*/ 1054100 w 4585882"/>
                  <a:gd name="connsiteY2" fmla="*/ 356230 h 3213730"/>
                  <a:gd name="connsiteX3" fmla="*/ 2044700 w 4585882"/>
                  <a:gd name="connsiteY3" fmla="*/ 140330 h 3213730"/>
                  <a:gd name="connsiteX4" fmla="*/ 2959100 w 4585882"/>
                  <a:gd name="connsiteY4" fmla="*/ 330830 h 3213730"/>
                  <a:gd name="connsiteX5" fmla="*/ 3695700 w 4585882"/>
                  <a:gd name="connsiteY5" fmla="*/ 788030 h 3213730"/>
                  <a:gd name="connsiteX6" fmla="*/ 4203700 w 4585882"/>
                  <a:gd name="connsiteY6" fmla="*/ 2121530 h 3213730"/>
                  <a:gd name="connsiteX7" fmla="*/ 3098800 w 4585882"/>
                  <a:gd name="connsiteY7" fmla="*/ 2997830 h 3213730"/>
                  <a:gd name="connsiteX8" fmla="*/ 1892300 w 4585882"/>
                  <a:gd name="connsiteY8" fmla="*/ 3213730 h 3213730"/>
                  <a:gd name="connsiteX9" fmla="*/ 584200 w 4585882"/>
                  <a:gd name="connsiteY9" fmla="*/ 3086730 h 3213730"/>
                  <a:gd name="connsiteX10" fmla="*/ 0 w 4585882"/>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391660"/>
                  <a:gd name="connsiteX1" fmla="*/ 101600 w 4570821"/>
                  <a:gd name="connsiteY1" fmla="*/ 775330 h 3391660"/>
                  <a:gd name="connsiteX2" fmla="*/ 1054100 w 4570821"/>
                  <a:gd name="connsiteY2" fmla="*/ 356230 h 3391660"/>
                  <a:gd name="connsiteX3" fmla="*/ 2044700 w 4570821"/>
                  <a:gd name="connsiteY3" fmla="*/ 140330 h 3391660"/>
                  <a:gd name="connsiteX4" fmla="*/ 2959100 w 4570821"/>
                  <a:gd name="connsiteY4" fmla="*/ 330830 h 3391660"/>
                  <a:gd name="connsiteX5" fmla="*/ 3695700 w 4570821"/>
                  <a:gd name="connsiteY5" fmla="*/ 788030 h 3391660"/>
                  <a:gd name="connsiteX6" fmla="*/ 4203700 w 4570821"/>
                  <a:gd name="connsiteY6" fmla="*/ 2121530 h 3391660"/>
                  <a:gd name="connsiteX7" fmla="*/ 3098800 w 4570821"/>
                  <a:gd name="connsiteY7" fmla="*/ 2997830 h 3391660"/>
                  <a:gd name="connsiteX8" fmla="*/ 1892300 w 4570821"/>
                  <a:gd name="connsiteY8" fmla="*/ 3213730 h 3391660"/>
                  <a:gd name="connsiteX9" fmla="*/ 584200 w 4570821"/>
                  <a:gd name="connsiteY9" fmla="*/ 3086730 h 3391660"/>
                  <a:gd name="connsiteX10" fmla="*/ 0 w 4570821"/>
                  <a:gd name="connsiteY10" fmla="*/ 2146930 h 3391660"/>
                  <a:gd name="connsiteX0" fmla="*/ 0 w 4570821"/>
                  <a:gd name="connsiteY0" fmla="*/ 2146930 h 3691815"/>
                  <a:gd name="connsiteX1" fmla="*/ 101600 w 4570821"/>
                  <a:gd name="connsiteY1" fmla="*/ 775330 h 3691815"/>
                  <a:gd name="connsiteX2" fmla="*/ 1054100 w 4570821"/>
                  <a:gd name="connsiteY2" fmla="*/ 356230 h 3691815"/>
                  <a:gd name="connsiteX3" fmla="*/ 2044700 w 4570821"/>
                  <a:gd name="connsiteY3" fmla="*/ 140330 h 3691815"/>
                  <a:gd name="connsiteX4" fmla="*/ 2959100 w 4570821"/>
                  <a:gd name="connsiteY4" fmla="*/ 330830 h 3691815"/>
                  <a:gd name="connsiteX5" fmla="*/ 3695700 w 4570821"/>
                  <a:gd name="connsiteY5" fmla="*/ 788030 h 3691815"/>
                  <a:gd name="connsiteX6" fmla="*/ 4203700 w 4570821"/>
                  <a:gd name="connsiteY6" fmla="*/ 2121530 h 3691815"/>
                  <a:gd name="connsiteX7" fmla="*/ 3098800 w 4570821"/>
                  <a:gd name="connsiteY7" fmla="*/ 2997830 h 3691815"/>
                  <a:gd name="connsiteX8" fmla="*/ 1892300 w 4570821"/>
                  <a:gd name="connsiteY8" fmla="*/ 3213730 h 3691815"/>
                  <a:gd name="connsiteX9" fmla="*/ 584200 w 4570821"/>
                  <a:gd name="connsiteY9" fmla="*/ 3086730 h 3691815"/>
                  <a:gd name="connsiteX10" fmla="*/ 0 w 4570821"/>
                  <a:gd name="connsiteY10" fmla="*/ 2146930 h 3691815"/>
                  <a:gd name="connsiteX0" fmla="*/ 0 w 4570821"/>
                  <a:gd name="connsiteY0" fmla="*/ 2146930 h 3667856"/>
                  <a:gd name="connsiteX1" fmla="*/ 101600 w 4570821"/>
                  <a:gd name="connsiteY1" fmla="*/ 775330 h 3667856"/>
                  <a:gd name="connsiteX2" fmla="*/ 1054100 w 4570821"/>
                  <a:gd name="connsiteY2" fmla="*/ 356230 h 3667856"/>
                  <a:gd name="connsiteX3" fmla="*/ 2044700 w 4570821"/>
                  <a:gd name="connsiteY3" fmla="*/ 140330 h 3667856"/>
                  <a:gd name="connsiteX4" fmla="*/ 2959100 w 4570821"/>
                  <a:gd name="connsiteY4" fmla="*/ 330830 h 3667856"/>
                  <a:gd name="connsiteX5" fmla="*/ 3695700 w 4570821"/>
                  <a:gd name="connsiteY5" fmla="*/ 788030 h 3667856"/>
                  <a:gd name="connsiteX6" fmla="*/ 4203700 w 4570821"/>
                  <a:gd name="connsiteY6" fmla="*/ 2121530 h 3667856"/>
                  <a:gd name="connsiteX7" fmla="*/ 3098800 w 4570821"/>
                  <a:gd name="connsiteY7" fmla="*/ 2997830 h 3667856"/>
                  <a:gd name="connsiteX8" fmla="*/ 1892300 w 4570821"/>
                  <a:gd name="connsiteY8" fmla="*/ 3213730 h 3667856"/>
                  <a:gd name="connsiteX9" fmla="*/ 584200 w 4570821"/>
                  <a:gd name="connsiteY9" fmla="*/ 3086730 h 3667856"/>
                  <a:gd name="connsiteX10" fmla="*/ 0 w 4570821"/>
                  <a:gd name="connsiteY10" fmla="*/ 2146930 h 3667856"/>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98681 w 4669502"/>
                  <a:gd name="connsiteY0" fmla="*/ 2146930 h 3694839"/>
                  <a:gd name="connsiteX1" fmla="*/ 200281 w 4669502"/>
                  <a:gd name="connsiteY1" fmla="*/ 775330 h 3694839"/>
                  <a:gd name="connsiteX2" fmla="*/ 1152781 w 4669502"/>
                  <a:gd name="connsiteY2" fmla="*/ 356230 h 3694839"/>
                  <a:gd name="connsiteX3" fmla="*/ 2143381 w 4669502"/>
                  <a:gd name="connsiteY3" fmla="*/ 140330 h 3694839"/>
                  <a:gd name="connsiteX4" fmla="*/ 3057781 w 4669502"/>
                  <a:gd name="connsiteY4" fmla="*/ 330830 h 3694839"/>
                  <a:gd name="connsiteX5" fmla="*/ 3794381 w 4669502"/>
                  <a:gd name="connsiteY5" fmla="*/ 788030 h 3694839"/>
                  <a:gd name="connsiteX6" fmla="*/ 4302381 w 4669502"/>
                  <a:gd name="connsiteY6" fmla="*/ 2121530 h 3694839"/>
                  <a:gd name="connsiteX7" fmla="*/ 3197481 w 4669502"/>
                  <a:gd name="connsiteY7" fmla="*/ 2997830 h 3694839"/>
                  <a:gd name="connsiteX8" fmla="*/ 1990981 w 4669502"/>
                  <a:gd name="connsiteY8" fmla="*/ 3213730 h 3694839"/>
                  <a:gd name="connsiteX9" fmla="*/ 682881 w 4669502"/>
                  <a:gd name="connsiteY9" fmla="*/ 3086730 h 3694839"/>
                  <a:gd name="connsiteX10" fmla="*/ 98681 w 4669502"/>
                  <a:gd name="connsiteY10" fmla="*/ 2146930 h 3694839"/>
                  <a:gd name="connsiteX0" fmla="*/ 244057 w 4814878"/>
                  <a:gd name="connsiteY0" fmla="*/ 2146930 h 3694839"/>
                  <a:gd name="connsiteX1" fmla="*/ 345657 w 4814878"/>
                  <a:gd name="connsiteY1" fmla="*/ 775330 h 3694839"/>
                  <a:gd name="connsiteX2" fmla="*/ 1298157 w 4814878"/>
                  <a:gd name="connsiteY2" fmla="*/ 356230 h 3694839"/>
                  <a:gd name="connsiteX3" fmla="*/ 2288757 w 4814878"/>
                  <a:gd name="connsiteY3" fmla="*/ 140330 h 3694839"/>
                  <a:gd name="connsiteX4" fmla="*/ 3203157 w 4814878"/>
                  <a:gd name="connsiteY4" fmla="*/ 330830 h 3694839"/>
                  <a:gd name="connsiteX5" fmla="*/ 3939757 w 4814878"/>
                  <a:gd name="connsiteY5" fmla="*/ 788030 h 3694839"/>
                  <a:gd name="connsiteX6" fmla="*/ 4447757 w 4814878"/>
                  <a:gd name="connsiteY6" fmla="*/ 2121530 h 3694839"/>
                  <a:gd name="connsiteX7" fmla="*/ 3342857 w 4814878"/>
                  <a:gd name="connsiteY7" fmla="*/ 2997830 h 3694839"/>
                  <a:gd name="connsiteX8" fmla="*/ 2136357 w 4814878"/>
                  <a:gd name="connsiteY8" fmla="*/ 3213730 h 3694839"/>
                  <a:gd name="connsiteX9" fmla="*/ 828257 w 4814878"/>
                  <a:gd name="connsiteY9" fmla="*/ 3086730 h 3694839"/>
                  <a:gd name="connsiteX10" fmla="*/ 244057 w 4814878"/>
                  <a:gd name="connsiteY10" fmla="*/ 2146930 h 3694839"/>
                  <a:gd name="connsiteX0" fmla="*/ 454104 w 5024925"/>
                  <a:gd name="connsiteY0" fmla="*/ 2146930 h 3694839"/>
                  <a:gd name="connsiteX1" fmla="*/ 555704 w 5024925"/>
                  <a:gd name="connsiteY1" fmla="*/ 775330 h 3694839"/>
                  <a:gd name="connsiteX2" fmla="*/ 1508204 w 5024925"/>
                  <a:gd name="connsiteY2" fmla="*/ 356230 h 3694839"/>
                  <a:gd name="connsiteX3" fmla="*/ 2498804 w 5024925"/>
                  <a:gd name="connsiteY3" fmla="*/ 140330 h 3694839"/>
                  <a:gd name="connsiteX4" fmla="*/ 3413204 w 5024925"/>
                  <a:gd name="connsiteY4" fmla="*/ 330830 h 3694839"/>
                  <a:gd name="connsiteX5" fmla="*/ 4149804 w 5024925"/>
                  <a:gd name="connsiteY5" fmla="*/ 788030 h 3694839"/>
                  <a:gd name="connsiteX6" fmla="*/ 4657804 w 5024925"/>
                  <a:gd name="connsiteY6" fmla="*/ 2121530 h 3694839"/>
                  <a:gd name="connsiteX7" fmla="*/ 3552904 w 5024925"/>
                  <a:gd name="connsiteY7" fmla="*/ 2997830 h 3694839"/>
                  <a:gd name="connsiteX8" fmla="*/ 2346404 w 5024925"/>
                  <a:gd name="connsiteY8" fmla="*/ 3213730 h 3694839"/>
                  <a:gd name="connsiteX9" fmla="*/ 1038304 w 5024925"/>
                  <a:gd name="connsiteY9" fmla="*/ 3086730 h 3694839"/>
                  <a:gd name="connsiteX10" fmla="*/ 454104 w 5024925"/>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518386 w 5089207"/>
                  <a:gd name="connsiteY0" fmla="*/ 2146930 h 3694839"/>
                  <a:gd name="connsiteX1" fmla="*/ 619986 w 5089207"/>
                  <a:gd name="connsiteY1" fmla="*/ 775330 h 3694839"/>
                  <a:gd name="connsiteX2" fmla="*/ 1572486 w 5089207"/>
                  <a:gd name="connsiteY2" fmla="*/ 356230 h 3694839"/>
                  <a:gd name="connsiteX3" fmla="*/ 2563086 w 5089207"/>
                  <a:gd name="connsiteY3" fmla="*/ 140330 h 3694839"/>
                  <a:gd name="connsiteX4" fmla="*/ 3477486 w 5089207"/>
                  <a:gd name="connsiteY4" fmla="*/ 330830 h 3694839"/>
                  <a:gd name="connsiteX5" fmla="*/ 4214086 w 5089207"/>
                  <a:gd name="connsiteY5" fmla="*/ 788030 h 3694839"/>
                  <a:gd name="connsiteX6" fmla="*/ 4722086 w 5089207"/>
                  <a:gd name="connsiteY6" fmla="*/ 2121530 h 3694839"/>
                  <a:gd name="connsiteX7" fmla="*/ 3617186 w 5089207"/>
                  <a:gd name="connsiteY7" fmla="*/ 2997830 h 3694839"/>
                  <a:gd name="connsiteX8" fmla="*/ 2410686 w 5089207"/>
                  <a:gd name="connsiteY8" fmla="*/ 3213730 h 3694839"/>
                  <a:gd name="connsiteX9" fmla="*/ 1102586 w 5089207"/>
                  <a:gd name="connsiteY9" fmla="*/ 3086730 h 3694839"/>
                  <a:gd name="connsiteX10" fmla="*/ 518386 w 5089207"/>
                  <a:gd name="connsiteY10" fmla="*/ 2146930 h 3694839"/>
                  <a:gd name="connsiteX0" fmla="*/ 479570 w 5050391"/>
                  <a:gd name="connsiteY0" fmla="*/ 2146930 h 3694839"/>
                  <a:gd name="connsiteX1" fmla="*/ 581170 w 5050391"/>
                  <a:gd name="connsiteY1" fmla="*/ 775330 h 3694839"/>
                  <a:gd name="connsiteX2" fmla="*/ 1533670 w 5050391"/>
                  <a:gd name="connsiteY2" fmla="*/ 356230 h 3694839"/>
                  <a:gd name="connsiteX3" fmla="*/ 2524270 w 5050391"/>
                  <a:gd name="connsiteY3" fmla="*/ 140330 h 3694839"/>
                  <a:gd name="connsiteX4" fmla="*/ 3438670 w 5050391"/>
                  <a:gd name="connsiteY4" fmla="*/ 330830 h 3694839"/>
                  <a:gd name="connsiteX5" fmla="*/ 4175270 w 5050391"/>
                  <a:gd name="connsiteY5" fmla="*/ 788030 h 3694839"/>
                  <a:gd name="connsiteX6" fmla="*/ 4683270 w 5050391"/>
                  <a:gd name="connsiteY6" fmla="*/ 2121530 h 3694839"/>
                  <a:gd name="connsiteX7" fmla="*/ 3578370 w 5050391"/>
                  <a:gd name="connsiteY7" fmla="*/ 2997830 h 3694839"/>
                  <a:gd name="connsiteX8" fmla="*/ 2371870 w 5050391"/>
                  <a:gd name="connsiteY8" fmla="*/ 3213730 h 3694839"/>
                  <a:gd name="connsiteX9" fmla="*/ 1063770 w 5050391"/>
                  <a:gd name="connsiteY9" fmla="*/ 3086730 h 3694839"/>
                  <a:gd name="connsiteX10" fmla="*/ 479570 w 5050391"/>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6217" h="3694839">
                    <a:moveTo>
                      <a:pt x="475396" y="2146930"/>
                    </a:moveTo>
                    <a:cubicBezTo>
                      <a:pt x="-278137" y="2007230"/>
                      <a:pt x="-53771" y="813430"/>
                      <a:pt x="576996" y="775330"/>
                    </a:cubicBezTo>
                    <a:cubicBezTo>
                      <a:pt x="627796" y="280030"/>
                      <a:pt x="1250096" y="76830"/>
                      <a:pt x="1529496" y="356230"/>
                    </a:cubicBezTo>
                    <a:cubicBezTo>
                      <a:pt x="1707296" y="17563"/>
                      <a:pt x="2126396" y="-130603"/>
                      <a:pt x="2520096" y="140330"/>
                    </a:cubicBezTo>
                    <a:cubicBezTo>
                      <a:pt x="2862996" y="-88270"/>
                      <a:pt x="3243996" y="127630"/>
                      <a:pt x="3434496" y="330830"/>
                    </a:cubicBezTo>
                    <a:cubicBezTo>
                      <a:pt x="3705429" y="267330"/>
                      <a:pt x="4103363" y="470530"/>
                      <a:pt x="4171096" y="788030"/>
                    </a:cubicBezTo>
                    <a:cubicBezTo>
                      <a:pt x="4899229" y="699130"/>
                      <a:pt x="5436863" y="1461130"/>
                      <a:pt x="4679096" y="2121530"/>
                    </a:cubicBezTo>
                    <a:cubicBezTo>
                      <a:pt x="5174396" y="2985130"/>
                      <a:pt x="4069496" y="3442330"/>
                      <a:pt x="3574196" y="2997830"/>
                    </a:cubicBezTo>
                    <a:cubicBezTo>
                      <a:pt x="3807029" y="3704797"/>
                      <a:pt x="2503163" y="4030763"/>
                      <a:pt x="2367696" y="3213730"/>
                    </a:cubicBezTo>
                    <a:cubicBezTo>
                      <a:pt x="2198363" y="3780997"/>
                      <a:pt x="1165429" y="3611663"/>
                      <a:pt x="1059596" y="3086730"/>
                    </a:cubicBezTo>
                    <a:cubicBezTo>
                      <a:pt x="496563" y="3103663"/>
                      <a:pt x="212929" y="2472897"/>
                      <a:pt x="475396" y="214693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grpSp>
        <p:grpSp>
          <p:nvGrpSpPr>
            <p:cNvPr id="7" name="组合 20">
              <a:extLst>
                <a:ext uri="{FF2B5EF4-FFF2-40B4-BE49-F238E27FC236}">
                  <a16:creationId xmlns:a16="http://schemas.microsoft.com/office/drawing/2014/main" id="{A00B8B5B-9C3B-4501-9087-5970B5F22465}"/>
                </a:ext>
              </a:extLst>
            </p:cNvPr>
            <p:cNvGrpSpPr/>
            <p:nvPr/>
          </p:nvGrpSpPr>
          <p:grpSpPr>
            <a:xfrm>
              <a:off x="564316" y="378816"/>
              <a:ext cx="5393413" cy="3914606"/>
              <a:chOff x="564316" y="378816"/>
              <a:chExt cx="5393413" cy="3914606"/>
            </a:xfrm>
          </p:grpSpPr>
          <p:sp>
            <p:nvSpPr>
              <p:cNvPr id="9" name="任意多边形: 形状 11">
                <a:extLst>
                  <a:ext uri="{FF2B5EF4-FFF2-40B4-BE49-F238E27FC236}">
                    <a16:creationId xmlns:a16="http://schemas.microsoft.com/office/drawing/2014/main" id="{218CF6F3-C8BA-4397-98E2-CD345508A86A}"/>
                  </a:ext>
                </a:extLst>
              </p:cNvPr>
              <p:cNvSpPr/>
              <p:nvPr/>
            </p:nvSpPr>
            <p:spPr>
              <a:xfrm>
                <a:off x="2832100" y="378816"/>
                <a:ext cx="787400" cy="129184"/>
              </a:xfrm>
              <a:custGeom>
                <a:avLst/>
                <a:gdLst>
                  <a:gd name="connsiteX0" fmla="*/ 0 w 787400"/>
                  <a:gd name="connsiteY0" fmla="*/ 0 h 127000"/>
                  <a:gd name="connsiteX1" fmla="*/ 419100 w 787400"/>
                  <a:gd name="connsiteY1" fmla="*/ 127000 h 127000"/>
                  <a:gd name="connsiteX2" fmla="*/ 787400 w 787400"/>
                  <a:gd name="connsiteY2" fmla="*/ 76200 h 127000"/>
                  <a:gd name="connsiteX0" fmla="*/ 0 w 787400"/>
                  <a:gd name="connsiteY0" fmla="*/ 0 h 127000"/>
                  <a:gd name="connsiteX1" fmla="*/ 419100 w 787400"/>
                  <a:gd name="connsiteY1" fmla="*/ 127000 h 127000"/>
                  <a:gd name="connsiteX2" fmla="*/ 787400 w 787400"/>
                  <a:gd name="connsiteY2" fmla="*/ 76200 h 127000"/>
                  <a:gd name="connsiteX0" fmla="*/ 0 w 787400"/>
                  <a:gd name="connsiteY0" fmla="*/ 2184 h 129184"/>
                  <a:gd name="connsiteX1" fmla="*/ 419100 w 787400"/>
                  <a:gd name="connsiteY1" fmla="*/ 129184 h 129184"/>
                  <a:gd name="connsiteX2" fmla="*/ 787400 w 787400"/>
                  <a:gd name="connsiteY2" fmla="*/ 78384 h 129184"/>
                  <a:gd name="connsiteX0" fmla="*/ 0 w 787400"/>
                  <a:gd name="connsiteY0" fmla="*/ 2184 h 129184"/>
                  <a:gd name="connsiteX1" fmla="*/ 419100 w 787400"/>
                  <a:gd name="connsiteY1" fmla="*/ 129184 h 129184"/>
                  <a:gd name="connsiteX2" fmla="*/ 787400 w 787400"/>
                  <a:gd name="connsiteY2" fmla="*/ 78384 h 129184"/>
                  <a:gd name="connsiteX0" fmla="*/ 0 w 787400"/>
                  <a:gd name="connsiteY0" fmla="*/ 2184 h 129184"/>
                  <a:gd name="connsiteX1" fmla="*/ 419100 w 787400"/>
                  <a:gd name="connsiteY1" fmla="*/ 129184 h 129184"/>
                  <a:gd name="connsiteX2" fmla="*/ 787400 w 787400"/>
                  <a:gd name="connsiteY2" fmla="*/ 78384 h 129184"/>
                </a:gdLst>
                <a:ahLst/>
                <a:cxnLst>
                  <a:cxn ang="0">
                    <a:pos x="connsiteX0" y="connsiteY0"/>
                  </a:cxn>
                  <a:cxn ang="0">
                    <a:pos x="connsiteX1" y="connsiteY1"/>
                  </a:cxn>
                  <a:cxn ang="0">
                    <a:pos x="connsiteX2" y="connsiteY2"/>
                  </a:cxn>
                </a:cxnLst>
                <a:rect l="l" t="t" r="r" b="b"/>
                <a:pathLst>
                  <a:path w="787400" h="129184">
                    <a:moveTo>
                      <a:pt x="0" y="2184"/>
                    </a:moveTo>
                    <a:cubicBezTo>
                      <a:pt x="95250" y="67"/>
                      <a:pt x="273050" y="-21099"/>
                      <a:pt x="419100" y="129184"/>
                    </a:cubicBezTo>
                    <a:cubicBezTo>
                      <a:pt x="529167" y="93201"/>
                      <a:pt x="632883" y="38167"/>
                      <a:pt x="787400" y="78384"/>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 name="任意多边形: 形状 12">
                <a:extLst>
                  <a:ext uri="{FF2B5EF4-FFF2-40B4-BE49-F238E27FC236}">
                    <a16:creationId xmlns:a16="http://schemas.microsoft.com/office/drawing/2014/main" id="{3F83E136-BE6F-498D-9D08-C0392968148F}"/>
                  </a:ext>
                </a:extLst>
              </p:cNvPr>
              <p:cNvSpPr/>
              <p:nvPr/>
            </p:nvSpPr>
            <p:spPr>
              <a:xfrm>
                <a:off x="4329430" y="699823"/>
                <a:ext cx="693420" cy="454660"/>
              </a:xfrm>
              <a:custGeom>
                <a:avLst/>
                <a:gdLst>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93420"/>
                  <a:gd name="connsiteY0" fmla="*/ 0 h 454660"/>
                  <a:gd name="connsiteX1" fmla="*/ 693420 w 693420"/>
                  <a:gd name="connsiteY1" fmla="*/ 454660 h 454660"/>
                  <a:gd name="connsiteX0" fmla="*/ 0 w 693420"/>
                  <a:gd name="connsiteY0" fmla="*/ 0 h 454660"/>
                  <a:gd name="connsiteX1" fmla="*/ 693420 w 693420"/>
                  <a:gd name="connsiteY1" fmla="*/ 454660 h 454660"/>
                  <a:gd name="connsiteX0" fmla="*/ 0 w 693420"/>
                  <a:gd name="connsiteY0" fmla="*/ 0 h 454660"/>
                  <a:gd name="connsiteX1" fmla="*/ 693420 w 693420"/>
                  <a:gd name="connsiteY1" fmla="*/ 454660 h 454660"/>
                </a:gdLst>
                <a:ahLst/>
                <a:cxnLst>
                  <a:cxn ang="0">
                    <a:pos x="connsiteX0" y="connsiteY0"/>
                  </a:cxn>
                  <a:cxn ang="0">
                    <a:pos x="connsiteX1" y="connsiteY1"/>
                  </a:cxn>
                </a:cxnLst>
                <a:rect l="l" t="t" r="r" b="b"/>
                <a:pathLst>
                  <a:path w="693420" h="454660">
                    <a:moveTo>
                      <a:pt x="0" y="0"/>
                    </a:moveTo>
                    <a:cubicBezTo>
                      <a:pt x="320040" y="15663"/>
                      <a:pt x="607060" y="169757"/>
                      <a:pt x="693420" y="45466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rPr>
                  <a:t>·</a:t>
                </a: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sp>
            <p:nvSpPr>
              <p:cNvPr id="11" name="任意多边形: 形状 13">
                <a:extLst>
                  <a:ext uri="{FF2B5EF4-FFF2-40B4-BE49-F238E27FC236}">
                    <a16:creationId xmlns:a16="http://schemas.microsoft.com/office/drawing/2014/main" id="{7F581A59-CB07-47AD-A143-C82F1C7319D2}"/>
                  </a:ext>
                </a:extLst>
              </p:cNvPr>
              <p:cNvSpPr/>
              <p:nvPr/>
            </p:nvSpPr>
            <p:spPr>
              <a:xfrm>
                <a:off x="5203190" y="1234440"/>
                <a:ext cx="754539" cy="1361183"/>
              </a:xfrm>
              <a:custGeom>
                <a:avLst/>
                <a:gdLst>
                  <a:gd name="connsiteX0" fmla="*/ 520700 w 520700"/>
                  <a:gd name="connsiteY0" fmla="*/ 1358900 h 1358900"/>
                  <a:gd name="connsiteX1" fmla="*/ 0 w 520700"/>
                  <a:gd name="connsiteY1" fmla="*/ 0 h 1358900"/>
                  <a:gd name="connsiteX0" fmla="*/ 520700 w 520700"/>
                  <a:gd name="connsiteY0" fmla="*/ 1358900 h 1358900"/>
                  <a:gd name="connsiteX1" fmla="*/ 0 w 520700"/>
                  <a:gd name="connsiteY1" fmla="*/ 0 h 1358900"/>
                  <a:gd name="connsiteX0" fmla="*/ 520700 w 772251"/>
                  <a:gd name="connsiteY0" fmla="*/ 1358900 h 1358900"/>
                  <a:gd name="connsiteX1" fmla="*/ 0 w 772251"/>
                  <a:gd name="connsiteY1" fmla="*/ 0 h 1358900"/>
                  <a:gd name="connsiteX0" fmla="*/ 520700 w 754539"/>
                  <a:gd name="connsiteY0" fmla="*/ 1361183 h 1361183"/>
                  <a:gd name="connsiteX1" fmla="*/ 0 w 754539"/>
                  <a:gd name="connsiteY1" fmla="*/ 2283 h 1361183"/>
                </a:gdLst>
                <a:ahLst/>
                <a:cxnLst>
                  <a:cxn ang="0">
                    <a:pos x="connsiteX0" y="connsiteY0"/>
                  </a:cxn>
                  <a:cxn ang="0">
                    <a:pos x="connsiteX1" y="connsiteY1"/>
                  </a:cxn>
                </a:cxnLst>
                <a:rect l="l" t="t" r="r" b="b"/>
                <a:pathLst>
                  <a:path w="754539" h="1361183">
                    <a:moveTo>
                      <a:pt x="520700" y="1361183"/>
                    </a:moveTo>
                    <a:cubicBezTo>
                      <a:pt x="1071033" y="692316"/>
                      <a:pt x="548217" y="-46400"/>
                      <a:pt x="0" y="2283"/>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2" name="任意多边形: 形状 14">
                <a:extLst>
                  <a:ext uri="{FF2B5EF4-FFF2-40B4-BE49-F238E27FC236}">
                    <a16:creationId xmlns:a16="http://schemas.microsoft.com/office/drawing/2014/main" id="{CE1B2B37-4F56-4853-B3D5-6AD5228E0C95}"/>
                  </a:ext>
                </a:extLst>
              </p:cNvPr>
              <p:cNvSpPr/>
              <p:nvPr/>
            </p:nvSpPr>
            <p:spPr>
              <a:xfrm>
                <a:off x="564316" y="1257300"/>
                <a:ext cx="578684" cy="857250"/>
              </a:xfrm>
              <a:custGeom>
                <a:avLst/>
                <a:gdLst>
                  <a:gd name="connsiteX0" fmla="*/ 660400 w 660400"/>
                  <a:gd name="connsiteY0" fmla="*/ 0 h 819150"/>
                  <a:gd name="connsiteX1" fmla="*/ 0 w 660400"/>
                  <a:gd name="connsiteY1" fmla="*/ 819150 h 819150"/>
                  <a:gd name="connsiteX0" fmla="*/ 647700 w 647700"/>
                  <a:gd name="connsiteY0" fmla="*/ 0 h 781050"/>
                  <a:gd name="connsiteX1" fmla="*/ 0 w 647700"/>
                  <a:gd name="connsiteY1" fmla="*/ 781050 h 781050"/>
                  <a:gd name="connsiteX0" fmla="*/ 647700 w 647700"/>
                  <a:gd name="connsiteY0" fmla="*/ 0 h 781050"/>
                  <a:gd name="connsiteX1" fmla="*/ 0 w 647700"/>
                  <a:gd name="connsiteY1" fmla="*/ 781050 h 781050"/>
                  <a:gd name="connsiteX0" fmla="*/ 647700 w 647700"/>
                  <a:gd name="connsiteY0" fmla="*/ 0 h 781050"/>
                  <a:gd name="connsiteX1" fmla="*/ 0 w 647700"/>
                  <a:gd name="connsiteY1" fmla="*/ 781050 h 781050"/>
                  <a:gd name="connsiteX0" fmla="*/ 571500 w 571500"/>
                  <a:gd name="connsiteY0" fmla="*/ 0 h 857250"/>
                  <a:gd name="connsiteX1" fmla="*/ 0 w 571500"/>
                  <a:gd name="connsiteY1" fmla="*/ 857250 h 857250"/>
                  <a:gd name="connsiteX0" fmla="*/ 578684 w 578684"/>
                  <a:gd name="connsiteY0" fmla="*/ 0 h 857250"/>
                  <a:gd name="connsiteX1" fmla="*/ 7184 w 578684"/>
                  <a:gd name="connsiteY1" fmla="*/ 857250 h 857250"/>
                  <a:gd name="connsiteX0" fmla="*/ 578684 w 578684"/>
                  <a:gd name="connsiteY0" fmla="*/ 0 h 857250"/>
                  <a:gd name="connsiteX1" fmla="*/ 7184 w 578684"/>
                  <a:gd name="connsiteY1" fmla="*/ 857250 h 857250"/>
                </a:gdLst>
                <a:ahLst/>
                <a:cxnLst>
                  <a:cxn ang="0">
                    <a:pos x="connsiteX0" y="connsiteY0"/>
                  </a:cxn>
                  <a:cxn ang="0">
                    <a:pos x="connsiteX1" y="connsiteY1"/>
                  </a:cxn>
                </a:cxnLst>
                <a:rect l="l" t="t" r="r" b="b"/>
                <a:pathLst>
                  <a:path w="578684" h="857250">
                    <a:moveTo>
                      <a:pt x="578684" y="0"/>
                    </a:moveTo>
                    <a:cubicBezTo>
                      <a:pt x="237901" y="15240"/>
                      <a:pt x="-49543" y="426720"/>
                      <a:pt x="7184" y="85725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4" name="任意多边形: 形状 15">
                <a:extLst>
                  <a:ext uri="{FF2B5EF4-FFF2-40B4-BE49-F238E27FC236}">
                    <a16:creationId xmlns:a16="http://schemas.microsoft.com/office/drawing/2014/main" id="{E7946A79-46AD-4D14-9F77-74B311E63C3B}"/>
                  </a:ext>
                </a:extLst>
              </p:cNvPr>
              <p:cNvSpPr/>
              <p:nvPr/>
            </p:nvSpPr>
            <p:spPr>
              <a:xfrm>
                <a:off x="666750" y="2463800"/>
                <a:ext cx="317500" cy="577850"/>
              </a:xfrm>
              <a:custGeom>
                <a:avLst/>
                <a:gdLst>
                  <a:gd name="connsiteX0" fmla="*/ 0 w 355600"/>
                  <a:gd name="connsiteY0" fmla="*/ 0 h 577850"/>
                  <a:gd name="connsiteX1" fmla="*/ 355600 w 355600"/>
                  <a:gd name="connsiteY1" fmla="*/ 260350 h 577850"/>
                  <a:gd name="connsiteX2" fmla="*/ 304800 w 3556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Lst>
                <a:ahLst/>
                <a:cxnLst>
                  <a:cxn ang="0">
                    <a:pos x="connsiteX0" y="connsiteY0"/>
                  </a:cxn>
                  <a:cxn ang="0">
                    <a:pos x="connsiteX1" y="connsiteY1"/>
                  </a:cxn>
                  <a:cxn ang="0">
                    <a:pos x="connsiteX2" y="connsiteY2"/>
                  </a:cxn>
                </a:cxnLst>
                <a:rect l="l" t="t" r="r" b="b"/>
                <a:pathLst>
                  <a:path w="317500" h="577850">
                    <a:moveTo>
                      <a:pt x="0" y="0"/>
                    </a:moveTo>
                    <a:cubicBezTo>
                      <a:pt x="35983" y="143933"/>
                      <a:pt x="179917" y="205317"/>
                      <a:pt x="317500" y="260350"/>
                    </a:cubicBezTo>
                    <a:cubicBezTo>
                      <a:pt x="243417" y="359833"/>
                      <a:pt x="245533" y="478367"/>
                      <a:pt x="266700" y="57785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5" name="任意多边形: 形状 17">
                <a:extLst>
                  <a:ext uri="{FF2B5EF4-FFF2-40B4-BE49-F238E27FC236}">
                    <a16:creationId xmlns:a16="http://schemas.microsoft.com/office/drawing/2014/main" id="{7DFB47E1-B813-43E3-B0B5-08A4F307AA7E}"/>
                  </a:ext>
                </a:extLst>
              </p:cNvPr>
              <p:cNvSpPr/>
              <p:nvPr/>
            </p:nvSpPr>
            <p:spPr>
              <a:xfrm>
                <a:off x="1066800" y="3479800"/>
                <a:ext cx="806450" cy="577850"/>
              </a:xfrm>
              <a:custGeom>
                <a:avLst/>
                <a:gdLst>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806450"/>
                  <a:gd name="connsiteY0" fmla="*/ 0 h 577850"/>
                  <a:gd name="connsiteX1" fmla="*/ 654050 w 806450"/>
                  <a:gd name="connsiteY1" fmla="*/ 3302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Lst>
                <a:ahLst/>
                <a:cxnLst>
                  <a:cxn ang="0">
                    <a:pos x="connsiteX0" y="connsiteY0"/>
                  </a:cxn>
                  <a:cxn ang="0">
                    <a:pos x="connsiteX1" y="connsiteY1"/>
                  </a:cxn>
                  <a:cxn ang="0">
                    <a:pos x="connsiteX2" y="connsiteY2"/>
                  </a:cxn>
                </a:cxnLst>
                <a:rect l="l" t="t" r="r" b="b"/>
                <a:pathLst>
                  <a:path w="806450" h="577850">
                    <a:moveTo>
                      <a:pt x="0" y="0"/>
                    </a:moveTo>
                    <a:cubicBezTo>
                      <a:pt x="122767" y="110067"/>
                      <a:pt x="201083" y="315383"/>
                      <a:pt x="615950" y="304800"/>
                    </a:cubicBezTo>
                    <a:cubicBezTo>
                      <a:pt x="660400" y="493183"/>
                      <a:pt x="736600" y="529167"/>
                      <a:pt x="806450" y="57785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rPr>
                  <a:t>·</a:t>
                </a: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sp>
            <p:nvSpPr>
              <p:cNvPr id="16" name="任意多边形: 形状 18">
                <a:extLst>
                  <a:ext uri="{FF2B5EF4-FFF2-40B4-BE49-F238E27FC236}">
                    <a16:creationId xmlns:a16="http://schemas.microsoft.com/office/drawing/2014/main" id="{83A790D3-D743-4D7B-A662-78DA9D9BC4AA}"/>
                  </a:ext>
                </a:extLst>
              </p:cNvPr>
              <p:cNvSpPr/>
              <p:nvPr/>
            </p:nvSpPr>
            <p:spPr>
              <a:xfrm>
                <a:off x="2252980" y="4009390"/>
                <a:ext cx="829310" cy="284032"/>
              </a:xfrm>
              <a:custGeom>
                <a:avLst/>
                <a:gdLst>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69290 w 669290"/>
                  <a:gd name="connsiteY0" fmla="*/ 0 h 240208"/>
                  <a:gd name="connsiteX1" fmla="*/ 0 w 669290"/>
                  <a:gd name="connsiteY1" fmla="*/ 240030 h 240208"/>
                  <a:gd name="connsiteX0" fmla="*/ 669290 w 669290"/>
                  <a:gd name="connsiteY0" fmla="*/ 0 h 308610"/>
                  <a:gd name="connsiteX1" fmla="*/ 0 w 669290"/>
                  <a:gd name="connsiteY1" fmla="*/ 308610 h 308610"/>
                  <a:gd name="connsiteX0" fmla="*/ 829310 w 829310"/>
                  <a:gd name="connsiteY0" fmla="*/ 0 h 240208"/>
                  <a:gd name="connsiteX1" fmla="*/ 0 w 829310"/>
                  <a:gd name="connsiteY1" fmla="*/ 240030 h 240208"/>
                  <a:gd name="connsiteX0" fmla="*/ 829310 w 829310"/>
                  <a:gd name="connsiteY0" fmla="*/ 0 h 284032"/>
                  <a:gd name="connsiteX1" fmla="*/ 0 w 829310"/>
                  <a:gd name="connsiteY1" fmla="*/ 240030 h 284032"/>
                </a:gdLst>
                <a:ahLst/>
                <a:cxnLst>
                  <a:cxn ang="0">
                    <a:pos x="connsiteX0" y="connsiteY0"/>
                  </a:cxn>
                  <a:cxn ang="0">
                    <a:pos x="connsiteX1" y="connsiteY1"/>
                  </a:cxn>
                </a:cxnLst>
                <a:rect l="l" t="t" r="r" b="b"/>
                <a:pathLst>
                  <a:path w="829310" h="284032">
                    <a:moveTo>
                      <a:pt x="829310" y="0"/>
                    </a:moveTo>
                    <a:cubicBezTo>
                      <a:pt x="643043" y="304800"/>
                      <a:pt x="226907" y="326390"/>
                      <a:pt x="0" y="24003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7" name="任意多边形: 形状 19">
                <a:extLst>
                  <a:ext uri="{FF2B5EF4-FFF2-40B4-BE49-F238E27FC236}">
                    <a16:creationId xmlns:a16="http://schemas.microsoft.com/office/drawing/2014/main" id="{BA110373-5A26-4709-BEAC-794B71D4EE17}"/>
                  </a:ext>
                </a:extLst>
              </p:cNvPr>
              <p:cNvSpPr/>
              <p:nvPr/>
            </p:nvSpPr>
            <p:spPr>
              <a:xfrm>
                <a:off x="1866900" y="680081"/>
                <a:ext cx="323850" cy="62867"/>
              </a:xfrm>
              <a:custGeom>
                <a:avLst/>
                <a:gdLst>
                  <a:gd name="connsiteX0" fmla="*/ 0 w 381000"/>
                  <a:gd name="connsiteY0" fmla="*/ 0 h 101600"/>
                  <a:gd name="connsiteX1" fmla="*/ 381000 w 381000"/>
                  <a:gd name="connsiteY1" fmla="*/ 101600 h 101600"/>
                  <a:gd name="connsiteX0" fmla="*/ 0 w 317500"/>
                  <a:gd name="connsiteY0" fmla="*/ 0 h 88900"/>
                  <a:gd name="connsiteX1" fmla="*/ 317500 w 317500"/>
                  <a:gd name="connsiteY1" fmla="*/ 88900 h 88900"/>
                  <a:gd name="connsiteX0" fmla="*/ 0 w 317500"/>
                  <a:gd name="connsiteY0" fmla="*/ 2541 h 91441"/>
                  <a:gd name="connsiteX1" fmla="*/ 317500 w 317500"/>
                  <a:gd name="connsiteY1" fmla="*/ 91441 h 91441"/>
                  <a:gd name="connsiteX0" fmla="*/ 0 w 317500"/>
                  <a:gd name="connsiteY0" fmla="*/ 2541 h 91441"/>
                  <a:gd name="connsiteX1" fmla="*/ 317500 w 317500"/>
                  <a:gd name="connsiteY1" fmla="*/ 91441 h 91441"/>
                  <a:gd name="connsiteX0" fmla="*/ 0 w 317500"/>
                  <a:gd name="connsiteY0" fmla="*/ 4794 h 93694"/>
                  <a:gd name="connsiteX1" fmla="*/ 317500 w 317500"/>
                  <a:gd name="connsiteY1" fmla="*/ 93694 h 93694"/>
                  <a:gd name="connsiteX0" fmla="*/ 0 w 317500"/>
                  <a:gd name="connsiteY0" fmla="*/ 4294 h 93194"/>
                  <a:gd name="connsiteX1" fmla="*/ 317500 w 317500"/>
                  <a:gd name="connsiteY1" fmla="*/ 93194 h 93194"/>
                  <a:gd name="connsiteX0" fmla="*/ 0 w 323850"/>
                  <a:gd name="connsiteY0" fmla="*/ 8743 h 65893"/>
                  <a:gd name="connsiteX1" fmla="*/ 323850 w 323850"/>
                  <a:gd name="connsiteY1" fmla="*/ 65893 h 65893"/>
                  <a:gd name="connsiteX0" fmla="*/ 0 w 323850"/>
                  <a:gd name="connsiteY0" fmla="*/ 5717 h 62867"/>
                  <a:gd name="connsiteX1" fmla="*/ 323850 w 323850"/>
                  <a:gd name="connsiteY1" fmla="*/ 62867 h 62867"/>
                </a:gdLst>
                <a:ahLst/>
                <a:cxnLst>
                  <a:cxn ang="0">
                    <a:pos x="connsiteX0" y="connsiteY0"/>
                  </a:cxn>
                  <a:cxn ang="0">
                    <a:pos x="connsiteX1" y="connsiteY1"/>
                  </a:cxn>
                </a:cxnLst>
                <a:rect l="l" t="t" r="r" b="b"/>
                <a:pathLst>
                  <a:path w="323850" h="62867">
                    <a:moveTo>
                      <a:pt x="0" y="5717"/>
                    </a:moveTo>
                    <a:cubicBezTo>
                      <a:pt x="133350" y="-11216"/>
                      <a:pt x="203200" y="9950"/>
                      <a:pt x="323850" y="62867"/>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sp>
          <p:nvSpPr>
            <p:cNvPr id="8" name="任意多边形: 形状 22">
              <a:extLst>
                <a:ext uri="{FF2B5EF4-FFF2-40B4-BE49-F238E27FC236}">
                  <a16:creationId xmlns:a16="http://schemas.microsoft.com/office/drawing/2014/main" id="{FB12CFFF-BAB6-4DD6-8E3F-26EF20B3602E}"/>
                </a:ext>
              </a:extLst>
            </p:cNvPr>
            <p:cNvSpPr/>
            <p:nvPr/>
          </p:nvSpPr>
          <p:spPr>
            <a:xfrm>
              <a:off x="4191000" y="3375660"/>
              <a:ext cx="1447800" cy="868680"/>
            </a:xfrm>
            <a:custGeom>
              <a:avLst/>
              <a:gdLst>
                <a:gd name="connsiteX0" fmla="*/ 0 w 1135380"/>
                <a:gd name="connsiteY0" fmla="*/ 472440 h 472440"/>
                <a:gd name="connsiteX1" fmla="*/ 1135380 w 1135380"/>
                <a:gd name="connsiteY1" fmla="*/ 0 h 472440"/>
                <a:gd name="connsiteX0" fmla="*/ 0 w 1135380"/>
                <a:gd name="connsiteY0" fmla="*/ 472440 h 472440"/>
                <a:gd name="connsiteX1" fmla="*/ 213360 w 1135380"/>
                <a:gd name="connsiteY1" fmla="*/ 388620 h 472440"/>
                <a:gd name="connsiteX2" fmla="*/ 1135380 w 1135380"/>
                <a:gd name="connsiteY2" fmla="*/ 0 h 472440"/>
                <a:gd name="connsiteX0" fmla="*/ 0 w 1447800"/>
                <a:gd name="connsiteY0" fmla="*/ 868680 h 868680"/>
                <a:gd name="connsiteX1" fmla="*/ 525780 w 1447800"/>
                <a:gd name="connsiteY1" fmla="*/ 38862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Lst>
              <a:ahLst/>
              <a:cxnLst>
                <a:cxn ang="0">
                  <a:pos x="connsiteX0" y="connsiteY0"/>
                </a:cxn>
                <a:cxn ang="0">
                  <a:pos x="connsiteX1" y="connsiteY1"/>
                </a:cxn>
                <a:cxn ang="0">
                  <a:pos x="connsiteX2" y="connsiteY2"/>
                </a:cxn>
              </a:cxnLst>
              <a:rect l="l" t="t" r="r" b="b"/>
              <a:pathLst>
                <a:path w="1447800" h="868680">
                  <a:moveTo>
                    <a:pt x="0" y="868680"/>
                  </a:moveTo>
                  <a:cubicBezTo>
                    <a:pt x="170180" y="807720"/>
                    <a:pt x="241300" y="655320"/>
                    <a:pt x="259080" y="365760"/>
                  </a:cubicBezTo>
                  <a:cubicBezTo>
                    <a:pt x="767080" y="673100"/>
                    <a:pt x="1244600" y="401320"/>
                    <a:pt x="1447800" y="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21" name="图片 3">
            <a:extLst>
              <a:ext uri="{FF2B5EF4-FFF2-40B4-BE49-F238E27FC236}">
                <a16:creationId xmlns:a16="http://schemas.microsoft.com/office/drawing/2014/main" id="{F25C36EF-D28A-460C-8211-2E6DA7B108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366" y="-85627"/>
            <a:ext cx="5153308" cy="5153308"/>
          </a:xfrm>
          <a:prstGeom prst="rect">
            <a:avLst/>
          </a:prstGeom>
        </p:spPr>
      </p:pic>
      <p:pic>
        <p:nvPicPr>
          <p:cNvPr id="2" name="Picture 1">
            <a:extLst>
              <a:ext uri="{FF2B5EF4-FFF2-40B4-BE49-F238E27FC236}">
                <a16:creationId xmlns:a16="http://schemas.microsoft.com/office/drawing/2014/main" id="{180165D2-B1D5-56B9-2B91-51A65EFFF976}"/>
              </a:ext>
            </a:extLst>
          </p:cNvPr>
          <p:cNvPicPr>
            <a:picLocks noChangeAspect="1"/>
          </p:cNvPicPr>
          <p:nvPr/>
        </p:nvPicPr>
        <p:blipFill>
          <a:blip r:embed="rId5"/>
          <a:stretch>
            <a:fillRect/>
          </a:stretch>
        </p:blipFill>
        <p:spPr>
          <a:xfrm>
            <a:off x="5369994" y="1055609"/>
            <a:ext cx="4633362" cy="3279932"/>
          </a:xfrm>
          <a:prstGeom prst="rect">
            <a:avLst/>
          </a:prstGeom>
        </p:spPr>
      </p:pic>
    </p:spTree>
    <p:extLst>
      <p:ext uri="{BB962C8B-B14F-4D97-AF65-F5344CB8AC3E}">
        <p14:creationId xmlns:p14="http://schemas.microsoft.com/office/powerpoint/2010/main" val="28115274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组合 23">
            <a:extLst>
              <a:ext uri="{FF2B5EF4-FFF2-40B4-BE49-F238E27FC236}">
                <a16:creationId xmlns:a16="http://schemas.microsoft.com/office/drawing/2014/main" id="{32DF02BF-8271-4D05-992E-A7D6499B8FFE}"/>
              </a:ext>
            </a:extLst>
          </p:cNvPr>
          <p:cNvGrpSpPr/>
          <p:nvPr/>
        </p:nvGrpSpPr>
        <p:grpSpPr>
          <a:xfrm>
            <a:off x="4495394" y="329185"/>
            <a:ext cx="6282674" cy="3995928"/>
            <a:chOff x="564316" y="378816"/>
            <a:chExt cx="5393413" cy="3914606"/>
          </a:xfrm>
        </p:grpSpPr>
        <p:grpSp>
          <p:nvGrpSpPr>
            <p:cNvPr id="6" name="组合 21">
              <a:extLst>
                <a:ext uri="{FF2B5EF4-FFF2-40B4-BE49-F238E27FC236}">
                  <a16:creationId xmlns:a16="http://schemas.microsoft.com/office/drawing/2014/main" id="{87FCB231-6B36-4D74-8CCB-1F87CFB234A0}"/>
                </a:ext>
              </a:extLst>
            </p:cNvPr>
            <p:cNvGrpSpPr/>
            <p:nvPr/>
          </p:nvGrpSpPr>
          <p:grpSpPr>
            <a:xfrm>
              <a:off x="732457" y="559663"/>
              <a:ext cx="5046217" cy="3694839"/>
              <a:chOff x="3057189" y="3555370"/>
              <a:chExt cx="5046217" cy="3694839"/>
            </a:xfrm>
          </p:grpSpPr>
          <p:sp>
            <p:nvSpPr>
              <p:cNvPr id="19" name="任意多边形: 形状 9">
                <a:extLst>
                  <a:ext uri="{FF2B5EF4-FFF2-40B4-BE49-F238E27FC236}">
                    <a16:creationId xmlns:a16="http://schemas.microsoft.com/office/drawing/2014/main" id="{86A16F34-4196-4D18-A3D9-56A1F67D1FD6}"/>
                  </a:ext>
                </a:extLst>
              </p:cNvPr>
              <p:cNvSpPr/>
              <p:nvPr/>
            </p:nvSpPr>
            <p:spPr>
              <a:xfrm>
                <a:off x="3057189" y="3555370"/>
                <a:ext cx="5046217" cy="3694839"/>
              </a:xfrm>
              <a:custGeom>
                <a:avLst/>
                <a:gdLst>
                  <a:gd name="connsiteX0" fmla="*/ 0 w 4203700"/>
                  <a:gd name="connsiteY0" fmla="*/ 2006600 h 3073400"/>
                  <a:gd name="connsiteX1" fmla="*/ 101600 w 4203700"/>
                  <a:gd name="connsiteY1" fmla="*/ 635000 h 3073400"/>
                  <a:gd name="connsiteX2" fmla="*/ 1054100 w 4203700"/>
                  <a:gd name="connsiteY2" fmla="*/ 215900 h 3073400"/>
                  <a:gd name="connsiteX3" fmla="*/ 2044700 w 4203700"/>
                  <a:gd name="connsiteY3" fmla="*/ 0 h 3073400"/>
                  <a:gd name="connsiteX4" fmla="*/ 2959100 w 4203700"/>
                  <a:gd name="connsiteY4" fmla="*/ 190500 h 3073400"/>
                  <a:gd name="connsiteX5" fmla="*/ 3695700 w 4203700"/>
                  <a:gd name="connsiteY5" fmla="*/ 647700 h 3073400"/>
                  <a:gd name="connsiteX6" fmla="*/ 4203700 w 4203700"/>
                  <a:gd name="connsiteY6" fmla="*/ 1981200 h 3073400"/>
                  <a:gd name="connsiteX7" fmla="*/ 3098800 w 4203700"/>
                  <a:gd name="connsiteY7" fmla="*/ 2857500 h 3073400"/>
                  <a:gd name="connsiteX8" fmla="*/ 1892300 w 4203700"/>
                  <a:gd name="connsiteY8" fmla="*/ 3073400 h 3073400"/>
                  <a:gd name="connsiteX9" fmla="*/ 584200 w 4203700"/>
                  <a:gd name="connsiteY9" fmla="*/ 2946400 h 3073400"/>
                  <a:gd name="connsiteX10" fmla="*/ 0 w 4203700"/>
                  <a:gd name="connsiteY10" fmla="*/ 2006600 h 3073400"/>
                  <a:gd name="connsiteX0" fmla="*/ 0 w 4203700"/>
                  <a:gd name="connsiteY0" fmla="*/ 2097388 h 3164188"/>
                  <a:gd name="connsiteX1" fmla="*/ 101600 w 4203700"/>
                  <a:gd name="connsiteY1" fmla="*/ 725788 h 3164188"/>
                  <a:gd name="connsiteX2" fmla="*/ 1054100 w 4203700"/>
                  <a:gd name="connsiteY2" fmla="*/ 306688 h 3164188"/>
                  <a:gd name="connsiteX3" fmla="*/ 2044700 w 4203700"/>
                  <a:gd name="connsiteY3" fmla="*/ 90788 h 3164188"/>
                  <a:gd name="connsiteX4" fmla="*/ 2959100 w 4203700"/>
                  <a:gd name="connsiteY4" fmla="*/ 281288 h 3164188"/>
                  <a:gd name="connsiteX5" fmla="*/ 3695700 w 4203700"/>
                  <a:gd name="connsiteY5" fmla="*/ 738488 h 3164188"/>
                  <a:gd name="connsiteX6" fmla="*/ 4203700 w 4203700"/>
                  <a:gd name="connsiteY6" fmla="*/ 2071988 h 3164188"/>
                  <a:gd name="connsiteX7" fmla="*/ 3098800 w 4203700"/>
                  <a:gd name="connsiteY7" fmla="*/ 2948288 h 3164188"/>
                  <a:gd name="connsiteX8" fmla="*/ 1892300 w 4203700"/>
                  <a:gd name="connsiteY8" fmla="*/ 3164188 h 3164188"/>
                  <a:gd name="connsiteX9" fmla="*/ 584200 w 4203700"/>
                  <a:gd name="connsiteY9" fmla="*/ 3037188 h 3164188"/>
                  <a:gd name="connsiteX10" fmla="*/ 0 w 4203700"/>
                  <a:gd name="connsiteY10" fmla="*/ 2097388 h 3164188"/>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585882"/>
                  <a:gd name="connsiteY0" fmla="*/ 2146930 h 3213730"/>
                  <a:gd name="connsiteX1" fmla="*/ 101600 w 4585882"/>
                  <a:gd name="connsiteY1" fmla="*/ 775330 h 3213730"/>
                  <a:gd name="connsiteX2" fmla="*/ 1054100 w 4585882"/>
                  <a:gd name="connsiteY2" fmla="*/ 356230 h 3213730"/>
                  <a:gd name="connsiteX3" fmla="*/ 2044700 w 4585882"/>
                  <a:gd name="connsiteY3" fmla="*/ 140330 h 3213730"/>
                  <a:gd name="connsiteX4" fmla="*/ 2959100 w 4585882"/>
                  <a:gd name="connsiteY4" fmla="*/ 330830 h 3213730"/>
                  <a:gd name="connsiteX5" fmla="*/ 3695700 w 4585882"/>
                  <a:gd name="connsiteY5" fmla="*/ 788030 h 3213730"/>
                  <a:gd name="connsiteX6" fmla="*/ 4203700 w 4585882"/>
                  <a:gd name="connsiteY6" fmla="*/ 2121530 h 3213730"/>
                  <a:gd name="connsiteX7" fmla="*/ 3098800 w 4585882"/>
                  <a:gd name="connsiteY7" fmla="*/ 2997830 h 3213730"/>
                  <a:gd name="connsiteX8" fmla="*/ 1892300 w 4585882"/>
                  <a:gd name="connsiteY8" fmla="*/ 3213730 h 3213730"/>
                  <a:gd name="connsiteX9" fmla="*/ 584200 w 4585882"/>
                  <a:gd name="connsiteY9" fmla="*/ 3086730 h 3213730"/>
                  <a:gd name="connsiteX10" fmla="*/ 0 w 4585882"/>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391660"/>
                  <a:gd name="connsiteX1" fmla="*/ 101600 w 4570821"/>
                  <a:gd name="connsiteY1" fmla="*/ 775330 h 3391660"/>
                  <a:gd name="connsiteX2" fmla="*/ 1054100 w 4570821"/>
                  <a:gd name="connsiteY2" fmla="*/ 356230 h 3391660"/>
                  <a:gd name="connsiteX3" fmla="*/ 2044700 w 4570821"/>
                  <a:gd name="connsiteY3" fmla="*/ 140330 h 3391660"/>
                  <a:gd name="connsiteX4" fmla="*/ 2959100 w 4570821"/>
                  <a:gd name="connsiteY4" fmla="*/ 330830 h 3391660"/>
                  <a:gd name="connsiteX5" fmla="*/ 3695700 w 4570821"/>
                  <a:gd name="connsiteY5" fmla="*/ 788030 h 3391660"/>
                  <a:gd name="connsiteX6" fmla="*/ 4203700 w 4570821"/>
                  <a:gd name="connsiteY6" fmla="*/ 2121530 h 3391660"/>
                  <a:gd name="connsiteX7" fmla="*/ 3098800 w 4570821"/>
                  <a:gd name="connsiteY7" fmla="*/ 2997830 h 3391660"/>
                  <a:gd name="connsiteX8" fmla="*/ 1892300 w 4570821"/>
                  <a:gd name="connsiteY8" fmla="*/ 3213730 h 3391660"/>
                  <a:gd name="connsiteX9" fmla="*/ 584200 w 4570821"/>
                  <a:gd name="connsiteY9" fmla="*/ 3086730 h 3391660"/>
                  <a:gd name="connsiteX10" fmla="*/ 0 w 4570821"/>
                  <a:gd name="connsiteY10" fmla="*/ 2146930 h 3391660"/>
                  <a:gd name="connsiteX0" fmla="*/ 0 w 4570821"/>
                  <a:gd name="connsiteY0" fmla="*/ 2146930 h 3691815"/>
                  <a:gd name="connsiteX1" fmla="*/ 101600 w 4570821"/>
                  <a:gd name="connsiteY1" fmla="*/ 775330 h 3691815"/>
                  <a:gd name="connsiteX2" fmla="*/ 1054100 w 4570821"/>
                  <a:gd name="connsiteY2" fmla="*/ 356230 h 3691815"/>
                  <a:gd name="connsiteX3" fmla="*/ 2044700 w 4570821"/>
                  <a:gd name="connsiteY3" fmla="*/ 140330 h 3691815"/>
                  <a:gd name="connsiteX4" fmla="*/ 2959100 w 4570821"/>
                  <a:gd name="connsiteY4" fmla="*/ 330830 h 3691815"/>
                  <a:gd name="connsiteX5" fmla="*/ 3695700 w 4570821"/>
                  <a:gd name="connsiteY5" fmla="*/ 788030 h 3691815"/>
                  <a:gd name="connsiteX6" fmla="*/ 4203700 w 4570821"/>
                  <a:gd name="connsiteY6" fmla="*/ 2121530 h 3691815"/>
                  <a:gd name="connsiteX7" fmla="*/ 3098800 w 4570821"/>
                  <a:gd name="connsiteY7" fmla="*/ 2997830 h 3691815"/>
                  <a:gd name="connsiteX8" fmla="*/ 1892300 w 4570821"/>
                  <a:gd name="connsiteY8" fmla="*/ 3213730 h 3691815"/>
                  <a:gd name="connsiteX9" fmla="*/ 584200 w 4570821"/>
                  <a:gd name="connsiteY9" fmla="*/ 3086730 h 3691815"/>
                  <a:gd name="connsiteX10" fmla="*/ 0 w 4570821"/>
                  <a:gd name="connsiteY10" fmla="*/ 2146930 h 3691815"/>
                  <a:gd name="connsiteX0" fmla="*/ 0 w 4570821"/>
                  <a:gd name="connsiteY0" fmla="*/ 2146930 h 3667856"/>
                  <a:gd name="connsiteX1" fmla="*/ 101600 w 4570821"/>
                  <a:gd name="connsiteY1" fmla="*/ 775330 h 3667856"/>
                  <a:gd name="connsiteX2" fmla="*/ 1054100 w 4570821"/>
                  <a:gd name="connsiteY2" fmla="*/ 356230 h 3667856"/>
                  <a:gd name="connsiteX3" fmla="*/ 2044700 w 4570821"/>
                  <a:gd name="connsiteY3" fmla="*/ 140330 h 3667856"/>
                  <a:gd name="connsiteX4" fmla="*/ 2959100 w 4570821"/>
                  <a:gd name="connsiteY4" fmla="*/ 330830 h 3667856"/>
                  <a:gd name="connsiteX5" fmla="*/ 3695700 w 4570821"/>
                  <a:gd name="connsiteY5" fmla="*/ 788030 h 3667856"/>
                  <a:gd name="connsiteX6" fmla="*/ 4203700 w 4570821"/>
                  <a:gd name="connsiteY6" fmla="*/ 2121530 h 3667856"/>
                  <a:gd name="connsiteX7" fmla="*/ 3098800 w 4570821"/>
                  <a:gd name="connsiteY7" fmla="*/ 2997830 h 3667856"/>
                  <a:gd name="connsiteX8" fmla="*/ 1892300 w 4570821"/>
                  <a:gd name="connsiteY8" fmla="*/ 3213730 h 3667856"/>
                  <a:gd name="connsiteX9" fmla="*/ 584200 w 4570821"/>
                  <a:gd name="connsiteY9" fmla="*/ 3086730 h 3667856"/>
                  <a:gd name="connsiteX10" fmla="*/ 0 w 4570821"/>
                  <a:gd name="connsiteY10" fmla="*/ 2146930 h 3667856"/>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98681 w 4669502"/>
                  <a:gd name="connsiteY0" fmla="*/ 2146930 h 3694839"/>
                  <a:gd name="connsiteX1" fmla="*/ 200281 w 4669502"/>
                  <a:gd name="connsiteY1" fmla="*/ 775330 h 3694839"/>
                  <a:gd name="connsiteX2" fmla="*/ 1152781 w 4669502"/>
                  <a:gd name="connsiteY2" fmla="*/ 356230 h 3694839"/>
                  <a:gd name="connsiteX3" fmla="*/ 2143381 w 4669502"/>
                  <a:gd name="connsiteY3" fmla="*/ 140330 h 3694839"/>
                  <a:gd name="connsiteX4" fmla="*/ 3057781 w 4669502"/>
                  <a:gd name="connsiteY4" fmla="*/ 330830 h 3694839"/>
                  <a:gd name="connsiteX5" fmla="*/ 3794381 w 4669502"/>
                  <a:gd name="connsiteY5" fmla="*/ 788030 h 3694839"/>
                  <a:gd name="connsiteX6" fmla="*/ 4302381 w 4669502"/>
                  <a:gd name="connsiteY6" fmla="*/ 2121530 h 3694839"/>
                  <a:gd name="connsiteX7" fmla="*/ 3197481 w 4669502"/>
                  <a:gd name="connsiteY7" fmla="*/ 2997830 h 3694839"/>
                  <a:gd name="connsiteX8" fmla="*/ 1990981 w 4669502"/>
                  <a:gd name="connsiteY8" fmla="*/ 3213730 h 3694839"/>
                  <a:gd name="connsiteX9" fmla="*/ 682881 w 4669502"/>
                  <a:gd name="connsiteY9" fmla="*/ 3086730 h 3694839"/>
                  <a:gd name="connsiteX10" fmla="*/ 98681 w 4669502"/>
                  <a:gd name="connsiteY10" fmla="*/ 2146930 h 3694839"/>
                  <a:gd name="connsiteX0" fmla="*/ 244057 w 4814878"/>
                  <a:gd name="connsiteY0" fmla="*/ 2146930 h 3694839"/>
                  <a:gd name="connsiteX1" fmla="*/ 345657 w 4814878"/>
                  <a:gd name="connsiteY1" fmla="*/ 775330 h 3694839"/>
                  <a:gd name="connsiteX2" fmla="*/ 1298157 w 4814878"/>
                  <a:gd name="connsiteY2" fmla="*/ 356230 h 3694839"/>
                  <a:gd name="connsiteX3" fmla="*/ 2288757 w 4814878"/>
                  <a:gd name="connsiteY3" fmla="*/ 140330 h 3694839"/>
                  <a:gd name="connsiteX4" fmla="*/ 3203157 w 4814878"/>
                  <a:gd name="connsiteY4" fmla="*/ 330830 h 3694839"/>
                  <a:gd name="connsiteX5" fmla="*/ 3939757 w 4814878"/>
                  <a:gd name="connsiteY5" fmla="*/ 788030 h 3694839"/>
                  <a:gd name="connsiteX6" fmla="*/ 4447757 w 4814878"/>
                  <a:gd name="connsiteY6" fmla="*/ 2121530 h 3694839"/>
                  <a:gd name="connsiteX7" fmla="*/ 3342857 w 4814878"/>
                  <a:gd name="connsiteY7" fmla="*/ 2997830 h 3694839"/>
                  <a:gd name="connsiteX8" fmla="*/ 2136357 w 4814878"/>
                  <a:gd name="connsiteY8" fmla="*/ 3213730 h 3694839"/>
                  <a:gd name="connsiteX9" fmla="*/ 828257 w 4814878"/>
                  <a:gd name="connsiteY9" fmla="*/ 3086730 h 3694839"/>
                  <a:gd name="connsiteX10" fmla="*/ 244057 w 4814878"/>
                  <a:gd name="connsiteY10" fmla="*/ 2146930 h 3694839"/>
                  <a:gd name="connsiteX0" fmla="*/ 454104 w 5024925"/>
                  <a:gd name="connsiteY0" fmla="*/ 2146930 h 3694839"/>
                  <a:gd name="connsiteX1" fmla="*/ 555704 w 5024925"/>
                  <a:gd name="connsiteY1" fmla="*/ 775330 h 3694839"/>
                  <a:gd name="connsiteX2" fmla="*/ 1508204 w 5024925"/>
                  <a:gd name="connsiteY2" fmla="*/ 356230 h 3694839"/>
                  <a:gd name="connsiteX3" fmla="*/ 2498804 w 5024925"/>
                  <a:gd name="connsiteY3" fmla="*/ 140330 h 3694839"/>
                  <a:gd name="connsiteX4" fmla="*/ 3413204 w 5024925"/>
                  <a:gd name="connsiteY4" fmla="*/ 330830 h 3694839"/>
                  <a:gd name="connsiteX5" fmla="*/ 4149804 w 5024925"/>
                  <a:gd name="connsiteY5" fmla="*/ 788030 h 3694839"/>
                  <a:gd name="connsiteX6" fmla="*/ 4657804 w 5024925"/>
                  <a:gd name="connsiteY6" fmla="*/ 2121530 h 3694839"/>
                  <a:gd name="connsiteX7" fmla="*/ 3552904 w 5024925"/>
                  <a:gd name="connsiteY7" fmla="*/ 2997830 h 3694839"/>
                  <a:gd name="connsiteX8" fmla="*/ 2346404 w 5024925"/>
                  <a:gd name="connsiteY8" fmla="*/ 3213730 h 3694839"/>
                  <a:gd name="connsiteX9" fmla="*/ 1038304 w 5024925"/>
                  <a:gd name="connsiteY9" fmla="*/ 3086730 h 3694839"/>
                  <a:gd name="connsiteX10" fmla="*/ 454104 w 5024925"/>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518386 w 5089207"/>
                  <a:gd name="connsiteY0" fmla="*/ 2146930 h 3694839"/>
                  <a:gd name="connsiteX1" fmla="*/ 619986 w 5089207"/>
                  <a:gd name="connsiteY1" fmla="*/ 775330 h 3694839"/>
                  <a:gd name="connsiteX2" fmla="*/ 1572486 w 5089207"/>
                  <a:gd name="connsiteY2" fmla="*/ 356230 h 3694839"/>
                  <a:gd name="connsiteX3" fmla="*/ 2563086 w 5089207"/>
                  <a:gd name="connsiteY3" fmla="*/ 140330 h 3694839"/>
                  <a:gd name="connsiteX4" fmla="*/ 3477486 w 5089207"/>
                  <a:gd name="connsiteY4" fmla="*/ 330830 h 3694839"/>
                  <a:gd name="connsiteX5" fmla="*/ 4214086 w 5089207"/>
                  <a:gd name="connsiteY5" fmla="*/ 788030 h 3694839"/>
                  <a:gd name="connsiteX6" fmla="*/ 4722086 w 5089207"/>
                  <a:gd name="connsiteY6" fmla="*/ 2121530 h 3694839"/>
                  <a:gd name="connsiteX7" fmla="*/ 3617186 w 5089207"/>
                  <a:gd name="connsiteY7" fmla="*/ 2997830 h 3694839"/>
                  <a:gd name="connsiteX8" fmla="*/ 2410686 w 5089207"/>
                  <a:gd name="connsiteY8" fmla="*/ 3213730 h 3694839"/>
                  <a:gd name="connsiteX9" fmla="*/ 1102586 w 5089207"/>
                  <a:gd name="connsiteY9" fmla="*/ 3086730 h 3694839"/>
                  <a:gd name="connsiteX10" fmla="*/ 518386 w 5089207"/>
                  <a:gd name="connsiteY10" fmla="*/ 2146930 h 3694839"/>
                  <a:gd name="connsiteX0" fmla="*/ 479570 w 5050391"/>
                  <a:gd name="connsiteY0" fmla="*/ 2146930 h 3694839"/>
                  <a:gd name="connsiteX1" fmla="*/ 581170 w 5050391"/>
                  <a:gd name="connsiteY1" fmla="*/ 775330 h 3694839"/>
                  <a:gd name="connsiteX2" fmla="*/ 1533670 w 5050391"/>
                  <a:gd name="connsiteY2" fmla="*/ 356230 h 3694839"/>
                  <a:gd name="connsiteX3" fmla="*/ 2524270 w 5050391"/>
                  <a:gd name="connsiteY3" fmla="*/ 140330 h 3694839"/>
                  <a:gd name="connsiteX4" fmla="*/ 3438670 w 5050391"/>
                  <a:gd name="connsiteY4" fmla="*/ 330830 h 3694839"/>
                  <a:gd name="connsiteX5" fmla="*/ 4175270 w 5050391"/>
                  <a:gd name="connsiteY5" fmla="*/ 788030 h 3694839"/>
                  <a:gd name="connsiteX6" fmla="*/ 4683270 w 5050391"/>
                  <a:gd name="connsiteY6" fmla="*/ 2121530 h 3694839"/>
                  <a:gd name="connsiteX7" fmla="*/ 3578370 w 5050391"/>
                  <a:gd name="connsiteY7" fmla="*/ 2997830 h 3694839"/>
                  <a:gd name="connsiteX8" fmla="*/ 2371870 w 5050391"/>
                  <a:gd name="connsiteY8" fmla="*/ 3213730 h 3694839"/>
                  <a:gd name="connsiteX9" fmla="*/ 1063770 w 5050391"/>
                  <a:gd name="connsiteY9" fmla="*/ 3086730 h 3694839"/>
                  <a:gd name="connsiteX10" fmla="*/ 479570 w 5050391"/>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6217" h="3694839">
                    <a:moveTo>
                      <a:pt x="475396" y="2146930"/>
                    </a:moveTo>
                    <a:cubicBezTo>
                      <a:pt x="-278137" y="2007230"/>
                      <a:pt x="-53771" y="813430"/>
                      <a:pt x="576996" y="775330"/>
                    </a:cubicBezTo>
                    <a:cubicBezTo>
                      <a:pt x="627796" y="280030"/>
                      <a:pt x="1250096" y="76830"/>
                      <a:pt x="1529496" y="356230"/>
                    </a:cubicBezTo>
                    <a:cubicBezTo>
                      <a:pt x="1707296" y="17563"/>
                      <a:pt x="2126396" y="-130603"/>
                      <a:pt x="2520096" y="140330"/>
                    </a:cubicBezTo>
                    <a:cubicBezTo>
                      <a:pt x="2862996" y="-88270"/>
                      <a:pt x="3243996" y="127630"/>
                      <a:pt x="3434496" y="330830"/>
                    </a:cubicBezTo>
                    <a:cubicBezTo>
                      <a:pt x="3705429" y="267330"/>
                      <a:pt x="4103363" y="470530"/>
                      <a:pt x="4171096" y="788030"/>
                    </a:cubicBezTo>
                    <a:cubicBezTo>
                      <a:pt x="4899229" y="699130"/>
                      <a:pt x="5436863" y="1461130"/>
                      <a:pt x="4679096" y="2121530"/>
                    </a:cubicBezTo>
                    <a:cubicBezTo>
                      <a:pt x="5174396" y="2985130"/>
                      <a:pt x="4069496" y="3442330"/>
                      <a:pt x="3574196" y="2997830"/>
                    </a:cubicBezTo>
                    <a:cubicBezTo>
                      <a:pt x="3807029" y="3704797"/>
                      <a:pt x="2503163" y="4030763"/>
                      <a:pt x="2367696" y="3213730"/>
                    </a:cubicBezTo>
                    <a:cubicBezTo>
                      <a:pt x="2198363" y="3780997"/>
                      <a:pt x="1165429" y="3611663"/>
                      <a:pt x="1059596" y="3086730"/>
                    </a:cubicBezTo>
                    <a:cubicBezTo>
                      <a:pt x="496563" y="3103663"/>
                      <a:pt x="212929" y="2472897"/>
                      <a:pt x="475396" y="2146930"/>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0" name="任意多边形: 形状 10">
                <a:extLst>
                  <a:ext uri="{FF2B5EF4-FFF2-40B4-BE49-F238E27FC236}">
                    <a16:creationId xmlns:a16="http://schemas.microsoft.com/office/drawing/2014/main" id="{1390D8F9-8739-41FE-A91C-B6F23F3DBBF2}"/>
                  </a:ext>
                </a:extLst>
              </p:cNvPr>
              <p:cNvSpPr/>
              <p:nvPr/>
            </p:nvSpPr>
            <p:spPr>
              <a:xfrm>
                <a:off x="3167247" y="3681110"/>
                <a:ext cx="4839801" cy="3543699"/>
              </a:xfrm>
              <a:custGeom>
                <a:avLst/>
                <a:gdLst>
                  <a:gd name="connsiteX0" fmla="*/ 0 w 4203700"/>
                  <a:gd name="connsiteY0" fmla="*/ 2006600 h 3073400"/>
                  <a:gd name="connsiteX1" fmla="*/ 101600 w 4203700"/>
                  <a:gd name="connsiteY1" fmla="*/ 635000 h 3073400"/>
                  <a:gd name="connsiteX2" fmla="*/ 1054100 w 4203700"/>
                  <a:gd name="connsiteY2" fmla="*/ 215900 h 3073400"/>
                  <a:gd name="connsiteX3" fmla="*/ 2044700 w 4203700"/>
                  <a:gd name="connsiteY3" fmla="*/ 0 h 3073400"/>
                  <a:gd name="connsiteX4" fmla="*/ 2959100 w 4203700"/>
                  <a:gd name="connsiteY4" fmla="*/ 190500 h 3073400"/>
                  <a:gd name="connsiteX5" fmla="*/ 3695700 w 4203700"/>
                  <a:gd name="connsiteY5" fmla="*/ 647700 h 3073400"/>
                  <a:gd name="connsiteX6" fmla="*/ 4203700 w 4203700"/>
                  <a:gd name="connsiteY6" fmla="*/ 1981200 h 3073400"/>
                  <a:gd name="connsiteX7" fmla="*/ 3098800 w 4203700"/>
                  <a:gd name="connsiteY7" fmla="*/ 2857500 h 3073400"/>
                  <a:gd name="connsiteX8" fmla="*/ 1892300 w 4203700"/>
                  <a:gd name="connsiteY8" fmla="*/ 3073400 h 3073400"/>
                  <a:gd name="connsiteX9" fmla="*/ 584200 w 4203700"/>
                  <a:gd name="connsiteY9" fmla="*/ 2946400 h 3073400"/>
                  <a:gd name="connsiteX10" fmla="*/ 0 w 4203700"/>
                  <a:gd name="connsiteY10" fmla="*/ 2006600 h 3073400"/>
                  <a:gd name="connsiteX0" fmla="*/ 0 w 4203700"/>
                  <a:gd name="connsiteY0" fmla="*/ 2097388 h 3164188"/>
                  <a:gd name="connsiteX1" fmla="*/ 101600 w 4203700"/>
                  <a:gd name="connsiteY1" fmla="*/ 725788 h 3164188"/>
                  <a:gd name="connsiteX2" fmla="*/ 1054100 w 4203700"/>
                  <a:gd name="connsiteY2" fmla="*/ 306688 h 3164188"/>
                  <a:gd name="connsiteX3" fmla="*/ 2044700 w 4203700"/>
                  <a:gd name="connsiteY3" fmla="*/ 90788 h 3164188"/>
                  <a:gd name="connsiteX4" fmla="*/ 2959100 w 4203700"/>
                  <a:gd name="connsiteY4" fmla="*/ 281288 h 3164188"/>
                  <a:gd name="connsiteX5" fmla="*/ 3695700 w 4203700"/>
                  <a:gd name="connsiteY5" fmla="*/ 738488 h 3164188"/>
                  <a:gd name="connsiteX6" fmla="*/ 4203700 w 4203700"/>
                  <a:gd name="connsiteY6" fmla="*/ 2071988 h 3164188"/>
                  <a:gd name="connsiteX7" fmla="*/ 3098800 w 4203700"/>
                  <a:gd name="connsiteY7" fmla="*/ 2948288 h 3164188"/>
                  <a:gd name="connsiteX8" fmla="*/ 1892300 w 4203700"/>
                  <a:gd name="connsiteY8" fmla="*/ 3164188 h 3164188"/>
                  <a:gd name="connsiteX9" fmla="*/ 584200 w 4203700"/>
                  <a:gd name="connsiteY9" fmla="*/ 3037188 h 3164188"/>
                  <a:gd name="connsiteX10" fmla="*/ 0 w 4203700"/>
                  <a:gd name="connsiteY10" fmla="*/ 2097388 h 3164188"/>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585882"/>
                  <a:gd name="connsiteY0" fmla="*/ 2146930 h 3213730"/>
                  <a:gd name="connsiteX1" fmla="*/ 101600 w 4585882"/>
                  <a:gd name="connsiteY1" fmla="*/ 775330 h 3213730"/>
                  <a:gd name="connsiteX2" fmla="*/ 1054100 w 4585882"/>
                  <a:gd name="connsiteY2" fmla="*/ 356230 h 3213730"/>
                  <a:gd name="connsiteX3" fmla="*/ 2044700 w 4585882"/>
                  <a:gd name="connsiteY3" fmla="*/ 140330 h 3213730"/>
                  <a:gd name="connsiteX4" fmla="*/ 2959100 w 4585882"/>
                  <a:gd name="connsiteY4" fmla="*/ 330830 h 3213730"/>
                  <a:gd name="connsiteX5" fmla="*/ 3695700 w 4585882"/>
                  <a:gd name="connsiteY5" fmla="*/ 788030 h 3213730"/>
                  <a:gd name="connsiteX6" fmla="*/ 4203700 w 4585882"/>
                  <a:gd name="connsiteY6" fmla="*/ 2121530 h 3213730"/>
                  <a:gd name="connsiteX7" fmla="*/ 3098800 w 4585882"/>
                  <a:gd name="connsiteY7" fmla="*/ 2997830 h 3213730"/>
                  <a:gd name="connsiteX8" fmla="*/ 1892300 w 4585882"/>
                  <a:gd name="connsiteY8" fmla="*/ 3213730 h 3213730"/>
                  <a:gd name="connsiteX9" fmla="*/ 584200 w 4585882"/>
                  <a:gd name="connsiteY9" fmla="*/ 3086730 h 3213730"/>
                  <a:gd name="connsiteX10" fmla="*/ 0 w 4585882"/>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391660"/>
                  <a:gd name="connsiteX1" fmla="*/ 101600 w 4570821"/>
                  <a:gd name="connsiteY1" fmla="*/ 775330 h 3391660"/>
                  <a:gd name="connsiteX2" fmla="*/ 1054100 w 4570821"/>
                  <a:gd name="connsiteY2" fmla="*/ 356230 h 3391660"/>
                  <a:gd name="connsiteX3" fmla="*/ 2044700 w 4570821"/>
                  <a:gd name="connsiteY3" fmla="*/ 140330 h 3391660"/>
                  <a:gd name="connsiteX4" fmla="*/ 2959100 w 4570821"/>
                  <a:gd name="connsiteY4" fmla="*/ 330830 h 3391660"/>
                  <a:gd name="connsiteX5" fmla="*/ 3695700 w 4570821"/>
                  <a:gd name="connsiteY5" fmla="*/ 788030 h 3391660"/>
                  <a:gd name="connsiteX6" fmla="*/ 4203700 w 4570821"/>
                  <a:gd name="connsiteY6" fmla="*/ 2121530 h 3391660"/>
                  <a:gd name="connsiteX7" fmla="*/ 3098800 w 4570821"/>
                  <a:gd name="connsiteY7" fmla="*/ 2997830 h 3391660"/>
                  <a:gd name="connsiteX8" fmla="*/ 1892300 w 4570821"/>
                  <a:gd name="connsiteY8" fmla="*/ 3213730 h 3391660"/>
                  <a:gd name="connsiteX9" fmla="*/ 584200 w 4570821"/>
                  <a:gd name="connsiteY9" fmla="*/ 3086730 h 3391660"/>
                  <a:gd name="connsiteX10" fmla="*/ 0 w 4570821"/>
                  <a:gd name="connsiteY10" fmla="*/ 2146930 h 3391660"/>
                  <a:gd name="connsiteX0" fmla="*/ 0 w 4570821"/>
                  <a:gd name="connsiteY0" fmla="*/ 2146930 h 3691815"/>
                  <a:gd name="connsiteX1" fmla="*/ 101600 w 4570821"/>
                  <a:gd name="connsiteY1" fmla="*/ 775330 h 3691815"/>
                  <a:gd name="connsiteX2" fmla="*/ 1054100 w 4570821"/>
                  <a:gd name="connsiteY2" fmla="*/ 356230 h 3691815"/>
                  <a:gd name="connsiteX3" fmla="*/ 2044700 w 4570821"/>
                  <a:gd name="connsiteY3" fmla="*/ 140330 h 3691815"/>
                  <a:gd name="connsiteX4" fmla="*/ 2959100 w 4570821"/>
                  <a:gd name="connsiteY4" fmla="*/ 330830 h 3691815"/>
                  <a:gd name="connsiteX5" fmla="*/ 3695700 w 4570821"/>
                  <a:gd name="connsiteY5" fmla="*/ 788030 h 3691815"/>
                  <a:gd name="connsiteX6" fmla="*/ 4203700 w 4570821"/>
                  <a:gd name="connsiteY6" fmla="*/ 2121530 h 3691815"/>
                  <a:gd name="connsiteX7" fmla="*/ 3098800 w 4570821"/>
                  <a:gd name="connsiteY7" fmla="*/ 2997830 h 3691815"/>
                  <a:gd name="connsiteX8" fmla="*/ 1892300 w 4570821"/>
                  <a:gd name="connsiteY8" fmla="*/ 3213730 h 3691815"/>
                  <a:gd name="connsiteX9" fmla="*/ 584200 w 4570821"/>
                  <a:gd name="connsiteY9" fmla="*/ 3086730 h 3691815"/>
                  <a:gd name="connsiteX10" fmla="*/ 0 w 4570821"/>
                  <a:gd name="connsiteY10" fmla="*/ 2146930 h 3691815"/>
                  <a:gd name="connsiteX0" fmla="*/ 0 w 4570821"/>
                  <a:gd name="connsiteY0" fmla="*/ 2146930 h 3667856"/>
                  <a:gd name="connsiteX1" fmla="*/ 101600 w 4570821"/>
                  <a:gd name="connsiteY1" fmla="*/ 775330 h 3667856"/>
                  <a:gd name="connsiteX2" fmla="*/ 1054100 w 4570821"/>
                  <a:gd name="connsiteY2" fmla="*/ 356230 h 3667856"/>
                  <a:gd name="connsiteX3" fmla="*/ 2044700 w 4570821"/>
                  <a:gd name="connsiteY3" fmla="*/ 140330 h 3667856"/>
                  <a:gd name="connsiteX4" fmla="*/ 2959100 w 4570821"/>
                  <a:gd name="connsiteY4" fmla="*/ 330830 h 3667856"/>
                  <a:gd name="connsiteX5" fmla="*/ 3695700 w 4570821"/>
                  <a:gd name="connsiteY5" fmla="*/ 788030 h 3667856"/>
                  <a:gd name="connsiteX6" fmla="*/ 4203700 w 4570821"/>
                  <a:gd name="connsiteY6" fmla="*/ 2121530 h 3667856"/>
                  <a:gd name="connsiteX7" fmla="*/ 3098800 w 4570821"/>
                  <a:gd name="connsiteY7" fmla="*/ 2997830 h 3667856"/>
                  <a:gd name="connsiteX8" fmla="*/ 1892300 w 4570821"/>
                  <a:gd name="connsiteY8" fmla="*/ 3213730 h 3667856"/>
                  <a:gd name="connsiteX9" fmla="*/ 584200 w 4570821"/>
                  <a:gd name="connsiteY9" fmla="*/ 3086730 h 3667856"/>
                  <a:gd name="connsiteX10" fmla="*/ 0 w 4570821"/>
                  <a:gd name="connsiteY10" fmla="*/ 2146930 h 3667856"/>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98681 w 4669502"/>
                  <a:gd name="connsiteY0" fmla="*/ 2146930 h 3694839"/>
                  <a:gd name="connsiteX1" fmla="*/ 200281 w 4669502"/>
                  <a:gd name="connsiteY1" fmla="*/ 775330 h 3694839"/>
                  <a:gd name="connsiteX2" fmla="*/ 1152781 w 4669502"/>
                  <a:gd name="connsiteY2" fmla="*/ 356230 h 3694839"/>
                  <a:gd name="connsiteX3" fmla="*/ 2143381 w 4669502"/>
                  <a:gd name="connsiteY3" fmla="*/ 140330 h 3694839"/>
                  <a:gd name="connsiteX4" fmla="*/ 3057781 w 4669502"/>
                  <a:gd name="connsiteY4" fmla="*/ 330830 h 3694839"/>
                  <a:gd name="connsiteX5" fmla="*/ 3794381 w 4669502"/>
                  <a:gd name="connsiteY5" fmla="*/ 788030 h 3694839"/>
                  <a:gd name="connsiteX6" fmla="*/ 4302381 w 4669502"/>
                  <a:gd name="connsiteY6" fmla="*/ 2121530 h 3694839"/>
                  <a:gd name="connsiteX7" fmla="*/ 3197481 w 4669502"/>
                  <a:gd name="connsiteY7" fmla="*/ 2997830 h 3694839"/>
                  <a:gd name="connsiteX8" fmla="*/ 1990981 w 4669502"/>
                  <a:gd name="connsiteY8" fmla="*/ 3213730 h 3694839"/>
                  <a:gd name="connsiteX9" fmla="*/ 682881 w 4669502"/>
                  <a:gd name="connsiteY9" fmla="*/ 3086730 h 3694839"/>
                  <a:gd name="connsiteX10" fmla="*/ 98681 w 4669502"/>
                  <a:gd name="connsiteY10" fmla="*/ 2146930 h 3694839"/>
                  <a:gd name="connsiteX0" fmla="*/ 244057 w 4814878"/>
                  <a:gd name="connsiteY0" fmla="*/ 2146930 h 3694839"/>
                  <a:gd name="connsiteX1" fmla="*/ 345657 w 4814878"/>
                  <a:gd name="connsiteY1" fmla="*/ 775330 h 3694839"/>
                  <a:gd name="connsiteX2" fmla="*/ 1298157 w 4814878"/>
                  <a:gd name="connsiteY2" fmla="*/ 356230 h 3694839"/>
                  <a:gd name="connsiteX3" fmla="*/ 2288757 w 4814878"/>
                  <a:gd name="connsiteY3" fmla="*/ 140330 h 3694839"/>
                  <a:gd name="connsiteX4" fmla="*/ 3203157 w 4814878"/>
                  <a:gd name="connsiteY4" fmla="*/ 330830 h 3694839"/>
                  <a:gd name="connsiteX5" fmla="*/ 3939757 w 4814878"/>
                  <a:gd name="connsiteY5" fmla="*/ 788030 h 3694839"/>
                  <a:gd name="connsiteX6" fmla="*/ 4447757 w 4814878"/>
                  <a:gd name="connsiteY6" fmla="*/ 2121530 h 3694839"/>
                  <a:gd name="connsiteX7" fmla="*/ 3342857 w 4814878"/>
                  <a:gd name="connsiteY7" fmla="*/ 2997830 h 3694839"/>
                  <a:gd name="connsiteX8" fmla="*/ 2136357 w 4814878"/>
                  <a:gd name="connsiteY8" fmla="*/ 3213730 h 3694839"/>
                  <a:gd name="connsiteX9" fmla="*/ 828257 w 4814878"/>
                  <a:gd name="connsiteY9" fmla="*/ 3086730 h 3694839"/>
                  <a:gd name="connsiteX10" fmla="*/ 244057 w 4814878"/>
                  <a:gd name="connsiteY10" fmla="*/ 2146930 h 3694839"/>
                  <a:gd name="connsiteX0" fmla="*/ 454104 w 5024925"/>
                  <a:gd name="connsiteY0" fmla="*/ 2146930 h 3694839"/>
                  <a:gd name="connsiteX1" fmla="*/ 555704 w 5024925"/>
                  <a:gd name="connsiteY1" fmla="*/ 775330 h 3694839"/>
                  <a:gd name="connsiteX2" fmla="*/ 1508204 w 5024925"/>
                  <a:gd name="connsiteY2" fmla="*/ 356230 h 3694839"/>
                  <a:gd name="connsiteX3" fmla="*/ 2498804 w 5024925"/>
                  <a:gd name="connsiteY3" fmla="*/ 140330 h 3694839"/>
                  <a:gd name="connsiteX4" fmla="*/ 3413204 w 5024925"/>
                  <a:gd name="connsiteY4" fmla="*/ 330830 h 3694839"/>
                  <a:gd name="connsiteX5" fmla="*/ 4149804 w 5024925"/>
                  <a:gd name="connsiteY5" fmla="*/ 788030 h 3694839"/>
                  <a:gd name="connsiteX6" fmla="*/ 4657804 w 5024925"/>
                  <a:gd name="connsiteY6" fmla="*/ 2121530 h 3694839"/>
                  <a:gd name="connsiteX7" fmla="*/ 3552904 w 5024925"/>
                  <a:gd name="connsiteY7" fmla="*/ 2997830 h 3694839"/>
                  <a:gd name="connsiteX8" fmla="*/ 2346404 w 5024925"/>
                  <a:gd name="connsiteY8" fmla="*/ 3213730 h 3694839"/>
                  <a:gd name="connsiteX9" fmla="*/ 1038304 w 5024925"/>
                  <a:gd name="connsiteY9" fmla="*/ 3086730 h 3694839"/>
                  <a:gd name="connsiteX10" fmla="*/ 454104 w 5024925"/>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518386 w 5089207"/>
                  <a:gd name="connsiteY0" fmla="*/ 2146930 h 3694839"/>
                  <a:gd name="connsiteX1" fmla="*/ 619986 w 5089207"/>
                  <a:gd name="connsiteY1" fmla="*/ 775330 h 3694839"/>
                  <a:gd name="connsiteX2" fmla="*/ 1572486 w 5089207"/>
                  <a:gd name="connsiteY2" fmla="*/ 356230 h 3694839"/>
                  <a:gd name="connsiteX3" fmla="*/ 2563086 w 5089207"/>
                  <a:gd name="connsiteY3" fmla="*/ 140330 h 3694839"/>
                  <a:gd name="connsiteX4" fmla="*/ 3477486 w 5089207"/>
                  <a:gd name="connsiteY4" fmla="*/ 330830 h 3694839"/>
                  <a:gd name="connsiteX5" fmla="*/ 4214086 w 5089207"/>
                  <a:gd name="connsiteY5" fmla="*/ 788030 h 3694839"/>
                  <a:gd name="connsiteX6" fmla="*/ 4722086 w 5089207"/>
                  <a:gd name="connsiteY6" fmla="*/ 2121530 h 3694839"/>
                  <a:gd name="connsiteX7" fmla="*/ 3617186 w 5089207"/>
                  <a:gd name="connsiteY7" fmla="*/ 2997830 h 3694839"/>
                  <a:gd name="connsiteX8" fmla="*/ 2410686 w 5089207"/>
                  <a:gd name="connsiteY8" fmla="*/ 3213730 h 3694839"/>
                  <a:gd name="connsiteX9" fmla="*/ 1102586 w 5089207"/>
                  <a:gd name="connsiteY9" fmla="*/ 3086730 h 3694839"/>
                  <a:gd name="connsiteX10" fmla="*/ 518386 w 5089207"/>
                  <a:gd name="connsiteY10" fmla="*/ 2146930 h 3694839"/>
                  <a:gd name="connsiteX0" fmla="*/ 479570 w 5050391"/>
                  <a:gd name="connsiteY0" fmla="*/ 2146930 h 3694839"/>
                  <a:gd name="connsiteX1" fmla="*/ 581170 w 5050391"/>
                  <a:gd name="connsiteY1" fmla="*/ 775330 h 3694839"/>
                  <a:gd name="connsiteX2" fmla="*/ 1533670 w 5050391"/>
                  <a:gd name="connsiteY2" fmla="*/ 356230 h 3694839"/>
                  <a:gd name="connsiteX3" fmla="*/ 2524270 w 5050391"/>
                  <a:gd name="connsiteY3" fmla="*/ 140330 h 3694839"/>
                  <a:gd name="connsiteX4" fmla="*/ 3438670 w 5050391"/>
                  <a:gd name="connsiteY4" fmla="*/ 330830 h 3694839"/>
                  <a:gd name="connsiteX5" fmla="*/ 4175270 w 5050391"/>
                  <a:gd name="connsiteY5" fmla="*/ 788030 h 3694839"/>
                  <a:gd name="connsiteX6" fmla="*/ 4683270 w 5050391"/>
                  <a:gd name="connsiteY6" fmla="*/ 2121530 h 3694839"/>
                  <a:gd name="connsiteX7" fmla="*/ 3578370 w 5050391"/>
                  <a:gd name="connsiteY7" fmla="*/ 2997830 h 3694839"/>
                  <a:gd name="connsiteX8" fmla="*/ 2371870 w 5050391"/>
                  <a:gd name="connsiteY8" fmla="*/ 3213730 h 3694839"/>
                  <a:gd name="connsiteX9" fmla="*/ 1063770 w 5050391"/>
                  <a:gd name="connsiteY9" fmla="*/ 3086730 h 3694839"/>
                  <a:gd name="connsiteX10" fmla="*/ 479570 w 5050391"/>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6217" h="3694839">
                    <a:moveTo>
                      <a:pt x="475396" y="2146930"/>
                    </a:moveTo>
                    <a:cubicBezTo>
                      <a:pt x="-278137" y="2007230"/>
                      <a:pt x="-53771" y="813430"/>
                      <a:pt x="576996" y="775330"/>
                    </a:cubicBezTo>
                    <a:cubicBezTo>
                      <a:pt x="627796" y="280030"/>
                      <a:pt x="1250096" y="76830"/>
                      <a:pt x="1529496" y="356230"/>
                    </a:cubicBezTo>
                    <a:cubicBezTo>
                      <a:pt x="1707296" y="17563"/>
                      <a:pt x="2126396" y="-130603"/>
                      <a:pt x="2520096" y="140330"/>
                    </a:cubicBezTo>
                    <a:cubicBezTo>
                      <a:pt x="2862996" y="-88270"/>
                      <a:pt x="3243996" y="127630"/>
                      <a:pt x="3434496" y="330830"/>
                    </a:cubicBezTo>
                    <a:cubicBezTo>
                      <a:pt x="3705429" y="267330"/>
                      <a:pt x="4103363" y="470530"/>
                      <a:pt x="4171096" y="788030"/>
                    </a:cubicBezTo>
                    <a:cubicBezTo>
                      <a:pt x="4899229" y="699130"/>
                      <a:pt x="5436863" y="1461130"/>
                      <a:pt x="4679096" y="2121530"/>
                    </a:cubicBezTo>
                    <a:cubicBezTo>
                      <a:pt x="5174396" y="2985130"/>
                      <a:pt x="4069496" y="3442330"/>
                      <a:pt x="3574196" y="2997830"/>
                    </a:cubicBezTo>
                    <a:cubicBezTo>
                      <a:pt x="3807029" y="3704797"/>
                      <a:pt x="2503163" y="4030763"/>
                      <a:pt x="2367696" y="3213730"/>
                    </a:cubicBezTo>
                    <a:cubicBezTo>
                      <a:pt x="2198363" y="3780997"/>
                      <a:pt x="1165429" y="3611663"/>
                      <a:pt x="1059596" y="3086730"/>
                    </a:cubicBezTo>
                    <a:cubicBezTo>
                      <a:pt x="496563" y="3103663"/>
                      <a:pt x="212929" y="2472897"/>
                      <a:pt x="475396" y="214693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grpSp>
        <p:grpSp>
          <p:nvGrpSpPr>
            <p:cNvPr id="7" name="组合 20">
              <a:extLst>
                <a:ext uri="{FF2B5EF4-FFF2-40B4-BE49-F238E27FC236}">
                  <a16:creationId xmlns:a16="http://schemas.microsoft.com/office/drawing/2014/main" id="{A00B8B5B-9C3B-4501-9087-5970B5F22465}"/>
                </a:ext>
              </a:extLst>
            </p:cNvPr>
            <p:cNvGrpSpPr/>
            <p:nvPr/>
          </p:nvGrpSpPr>
          <p:grpSpPr>
            <a:xfrm>
              <a:off x="564316" y="378816"/>
              <a:ext cx="5393413" cy="3914606"/>
              <a:chOff x="564316" y="378816"/>
              <a:chExt cx="5393413" cy="3914606"/>
            </a:xfrm>
          </p:grpSpPr>
          <p:sp>
            <p:nvSpPr>
              <p:cNvPr id="9" name="任意多边形: 形状 11">
                <a:extLst>
                  <a:ext uri="{FF2B5EF4-FFF2-40B4-BE49-F238E27FC236}">
                    <a16:creationId xmlns:a16="http://schemas.microsoft.com/office/drawing/2014/main" id="{218CF6F3-C8BA-4397-98E2-CD345508A86A}"/>
                  </a:ext>
                </a:extLst>
              </p:cNvPr>
              <p:cNvSpPr/>
              <p:nvPr/>
            </p:nvSpPr>
            <p:spPr>
              <a:xfrm>
                <a:off x="2832100" y="378816"/>
                <a:ext cx="787400" cy="129184"/>
              </a:xfrm>
              <a:custGeom>
                <a:avLst/>
                <a:gdLst>
                  <a:gd name="connsiteX0" fmla="*/ 0 w 787400"/>
                  <a:gd name="connsiteY0" fmla="*/ 0 h 127000"/>
                  <a:gd name="connsiteX1" fmla="*/ 419100 w 787400"/>
                  <a:gd name="connsiteY1" fmla="*/ 127000 h 127000"/>
                  <a:gd name="connsiteX2" fmla="*/ 787400 w 787400"/>
                  <a:gd name="connsiteY2" fmla="*/ 76200 h 127000"/>
                  <a:gd name="connsiteX0" fmla="*/ 0 w 787400"/>
                  <a:gd name="connsiteY0" fmla="*/ 0 h 127000"/>
                  <a:gd name="connsiteX1" fmla="*/ 419100 w 787400"/>
                  <a:gd name="connsiteY1" fmla="*/ 127000 h 127000"/>
                  <a:gd name="connsiteX2" fmla="*/ 787400 w 787400"/>
                  <a:gd name="connsiteY2" fmla="*/ 76200 h 127000"/>
                  <a:gd name="connsiteX0" fmla="*/ 0 w 787400"/>
                  <a:gd name="connsiteY0" fmla="*/ 2184 h 129184"/>
                  <a:gd name="connsiteX1" fmla="*/ 419100 w 787400"/>
                  <a:gd name="connsiteY1" fmla="*/ 129184 h 129184"/>
                  <a:gd name="connsiteX2" fmla="*/ 787400 w 787400"/>
                  <a:gd name="connsiteY2" fmla="*/ 78384 h 129184"/>
                  <a:gd name="connsiteX0" fmla="*/ 0 w 787400"/>
                  <a:gd name="connsiteY0" fmla="*/ 2184 h 129184"/>
                  <a:gd name="connsiteX1" fmla="*/ 419100 w 787400"/>
                  <a:gd name="connsiteY1" fmla="*/ 129184 h 129184"/>
                  <a:gd name="connsiteX2" fmla="*/ 787400 w 787400"/>
                  <a:gd name="connsiteY2" fmla="*/ 78384 h 129184"/>
                  <a:gd name="connsiteX0" fmla="*/ 0 w 787400"/>
                  <a:gd name="connsiteY0" fmla="*/ 2184 h 129184"/>
                  <a:gd name="connsiteX1" fmla="*/ 419100 w 787400"/>
                  <a:gd name="connsiteY1" fmla="*/ 129184 h 129184"/>
                  <a:gd name="connsiteX2" fmla="*/ 787400 w 787400"/>
                  <a:gd name="connsiteY2" fmla="*/ 78384 h 129184"/>
                </a:gdLst>
                <a:ahLst/>
                <a:cxnLst>
                  <a:cxn ang="0">
                    <a:pos x="connsiteX0" y="connsiteY0"/>
                  </a:cxn>
                  <a:cxn ang="0">
                    <a:pos x="connsiteX1" y="connsiteY1"/>
                  </a:cxn>
                  <a:cxn ang="0">
                    <a:pos x="connsiteX2" y="connsiteY2"/>
                  </a:cxn>
                </a:cxnLst>
                <a:rect l="l" t="t" r="r" b="b"/>
                <a:pathLst>
                  <a:path w="787400" h="129184">
                    <a:moveTo>
                      <a:pt x="0" y="2184"/>
                    </a:moveTo>
                    <a:cubicBezTo>
                      <a:pt x="95250" y="67"/>
                      <a:pt x="273050" y="-21099"/>
                      <a:pt x="419100" y="129184"/>
                    </a:cubicBezTo>
                    <a:cubicBezTo>
                      <a:pt x="529167" y="93201"/>
                      <a:pt x="632883" y="38167"/>
                      <a:pt x="787400" y="78384"/>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 name="任意多边形: 形状 12">
                <a:extLst>
                  <a:ext uri="{FF2B5EF4-FFF2-40B4-BE49-F238E27FC236}">
                    <a16:creationId xmlns:a16="http://schemas.microsoft.com/office/drawing/2014/main" id="{3F83E136-BE6F-498D-9D08-C0392968148F}"/>
                  </a:ext>
                </a:extLst>
              </p:cNvPr>
              <p:cNvSpPr/>
              <p:nvPr/>
            </p:nvSpPr>
            <p:spPr>
              <a:xfrm>
                <a:off x="4329430" y="699823"/>
                <a:ext cx="693420" cy="454660"/>
              </a:xfrm>
              <a:custGeom>
                <a:avLst/>
                <a:gdLst>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93420"/>
                  <a:gd name="connsiteY0" fmla="*/ 0 h 454660"/>
                  <a:gd name="connsiteX1" fmla="*/ 693420 w 693420"/>
                  <a:gd name="connsiteY1" fmla="*/ 454660 h 454660"/>
                  <a:gd name="connsiteX0" fmla="*/ 0 w 693420"/>
                  <a:gd name="connsiteY0" fmla="*/ 0 h 454660"/>
                  <a:gd name="connsiteX1" fmla="*/ 693420 w 693420"/>
                  <a:gd name="connsiteY1" fmla="*/ 454660 h 454660"/>
                  <a:gd name="connsiteX0" fmla="*/ 0 w 693420"/>
                  <a:gd name="connsiteY0" fmla="*/ 0 h 454660"/>
                  <a:gd name="connsiteX1" fmla="*/ 693420 w 693420"/>
                  <a:gd name="connsiteY1" fmla="*/ 454660 h 454660"/>
                </a:gdLst>
                <a:ahLst/>
                <a:cxnLst>
                  <a:cxn ang="0">
                    <a:pos x="connsiteX0" y="connsiteY0"/>
                  </a:cxn>
                  <a:cxn ang="0">
                    <a:pos x="connsiteX1" y="connsiteY1"/>
                  </a:cxn>
                </a:cxnLst>
                <a:rect l="l" t="t" r="r" b="b"/>
                <a:pathLst>
                  <a:path w="693420" h="454660">
                    <a:moveTo>
                      <a:pt x="0" y="0"/>
                    </a:moveTo>
                    <a:cubicBezTo>
                      <a:pt x="320040" y="15663"/>
                      <a:pt x="607060" y="169757"/>
                      <a:pt x="693420" y="45466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rPr>
                  <a:t>·</a:t>
                </a: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sp>
            <p:nvSpPr>
              <p:cNvPr id="11" name="任意多边形: 形状 13">
                <a:extLst>
                  <a:ext uri="{FF2B5EF4-FFF2-40B4-BE49-F238E27FC236}">
                    <a16:creationId xmlns:a16="http://schemas.microsoft.com/office/drawing/2014/main" id="{7F581A59-CB07-47AD-A143-C82F1C7319D2}"/>
                  </a:ext>
                </a:extLst>
              </p:cNvPr>
              <p:cNvSpPr/>
              <p:nvPr/>
            </p:nvSpPr>
            <p:spPr>
              <a:xfrm>
                <a:off x="5203190" y="1234440"/>
                <a:ext cx="754539" cy="1361183"/>
              </a:xfrm>
              <a:custGeom>
                <a:avLst/>
                <a:gdLst>
                  <a:gd name="connsiteX0" fmla="*/ 520700 w 520700"/>
                  <a:gd name="connsiteY0" fmla="*/ 1358900 h 1358900"/>
                  <a:gd name="connsiteX1" fmla="*/ 0 w 520700"/>
                  <a:gd name="connsiteY1" fmla="*/ 0 h 1358900"/>
                  <a:gd name="connsiteX0" fmla="*/ 520700 w 520700"/>
                  <a:gd name="connsiteY0" fmla="*/ 1358900 h 1358900"/>
                  <a:gd name="connsiteX1" fmla="*/ 0 w 520700"/>
                  <a:gd name="connsiteY1" fmla="*/ 0 h 1358900"/>
                  <a:gd name="connsiteX0" fmla="*/ 520700 w 772251"/>
                  <a:gd name="connsiteY0" fmla="*/ 1358900 h 1358900"/>
                  <a:gd name="connsiteX1" fmla="*/ 0 w 772251"/>
                  <a:gd name="connsiteY1" fmla="*/ 0 h 1358900"/>
                  <a:gd name="connsiteX0" fmla="*/ 520700 w 754539"/>
                  <a:gd name="connsiteY0" fmla="*/ 1361183 h 1361183"/>
                  <a:gd name="connsiteX1" fmla="*/ 0 w 754539"/>
                  <a:gd name="connsiteY1" fmla="*/ 2283 h 1361183"/>
                </a:gdLst>
                <a:ahLst/>
                <a:cxnLst>
                  <a:cxn ang="0">
                    <a:pos x="connsiteX0" y="connsiteY0"/>
                  </a:cxn>
                  <a:cxn ang="0">
                    <a:pos x="connsiteX1" y="connsiteY1"/>
                  </a:cxn>
                </a:cxnLst>
                <a:rect l="l" t="t" r="r" b="b"/>
                <a:pathLst>
                  <a:path w="754539" h="1361183">
                    <a:moveTo>
                      <a:pt x="520700" y="1361183"/>
                    </a:moveTo>
                    <a:cubicBezTo>
                      <a:pt x="1071033" y="692316"/>
                      <a:pt x="548217" y="-46400"/>
                      <a:pt x="0" y="2283"/>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2" name="任意多边形: 形状 14">
                <a:extLst>
                  <a:ext uri="{FF2B5EF4-FFF2-40B4-BE49-F238E27FC236}">
                    <a16:creationId xmlns:a16="http://schemas.microsoft.com/office/drawing/2014/main" id="{CE1B2B37-4F56-4853-B3D5-6AD5228E0C95}"/>
                  </a:ext>
                </a:extLst>
              </p:cNvPr>
              <p:cNvSpPr/>
              <p:nvPr/>
            </p:nvSpPr>
            <p:spPr>
              <a:xfrm>
                <a:off x="564316" y="1257300"/>
                <a:ext cx="578684" cy="857250"/>
              </a:xfrm>
              <a:custGeom>
                <a:avLst/>
                <a:gdLst>
                  <a:gd name="connsiteX0" fmla="*/ 660400 w 660400"/>
                  <a:gd name="connsiteY0" fmla="*/ 0 h 819150"/>
                  <a:gd name="connsiteX1" fmla="*/ 0 w 660400"/>
                  <a:gd name="connsiteY1" fmla="*/ 819150 h 819150"/>
                  <a:gd name="connsiteX0" fmla="*/ 647700 w 647700"/>
                  <a:gd name="connsiteY0" fmla="*/ 0 h 781050"/>
                  <a:gd name="connsiteX1" fmla="*/ 0 w 647700"/>
                  <a:gd name="connsiteY1" fmla="*/ 781050 h 781050"/>
                  <a:gd name="connsiteX0" fmla="*/ 647700 w 647700"/>
                  <a:gd name="connsiteY0" fmla="*/ 0 h 781050"/>
                  <a:gd name="connsiteX1" fmla="*/ 0 w 647700"/>
                  <a:gd name="connsiteY1" fmla="*/ 781050 h 781050"/>
                  <a:gd name="connsiteX0" fmla="*/ 647700 w 647700"/>
                  <a:gd name="connsiteY0" fmla="*/ 0 h 781050"/>
                  <a:gd name="connsiteX1" fmla="*/ 0 w 647700"/>
                  <a:gd name="connsiteY1" fmla="*/ 781050 h 781050"/>
                  <a:gd name="connsiteX0" fmla="*/ 571500 w 571500"/>
                  <a:gd name="connsiteY0" fmla="*/ 0 h 857250"/>
                  <a:gd name="connsiteX1" fmla="*/ 0 w 571500"/>
                  <a:gd name="connsiteY1" fmla="*/ 857250 h 857250"/>
                  <a:gd name="connsiteX0" fmla="*/ 578684 w 578684"/>
                  <a:gd name="connsiteY0" fmla="*/ 0 h 857250"/>
                  <a:gd name="connsiteX1" fmla="*/ 7184 w 578684"/>
                  <a:gd name="connsiteY1" fmla="*/ 857250 h 857250"/>
                  <a:gd name="connsiteX0" fmla="*/ 578684 w 578684"/>
                  <a:gd name="connsiteY0" fmla="*/ 0 h 857250"/>
                  <a:gd name="connsiteX1" fmla="*/ 7184 w 578684"/>
                  <a:gd name="connsiteY1" fmla="*/ 857250 h 857250"/>
                </a:gdLst>
                <a:ahLst/>
                <a:cxnLst>
                  <a:cxn ang="0">
                    <a:pos x="connsiteX0" y="connsiteY0"/>
                  </a:cxn>
                  <a:cxn ang="0">
                    <a:pos x="connsiteX1" y="connsiteY1"/>
                  </a:cxn>
                </a:cxnLst>
                <a:rect l="l" t="t" r="r" b="b"/>
                <a:pathLst>
                  <a:path w="578684" h="857250">
                    <a:moveTo>
                      <a:pt x="578684" y="0"/>
                    </a:moveTo>
                    <a:cubicBezTo>
                      <a:pt x="237901" y="15240"/>
                      <a:pt x="-49543" y="426720"/>
                      <a:pt x="7184" y="85725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4" name="任意多边形: 形状 15">
                <a:extLst>
                  <a:ext uri="{FF2B5EF4-FFF2-40B4-BE49-F238E27FC236}">
                    <a16:creationId xmlns:a16="http://schemas.microsoft.com/office/drawing/2014/main" id="{E7946A79-46AD-4D14-9F77-74B311E63C3B}"/>
                  </a:ext>
                </a:extLst>
              </p:cNvPr>
              <p:cNvSpPr/>
              <p:nvPr/>
            </p:nvSpPr>
            <p:spPr>
              <a:xfrm>
                <a:off x="666750" y="2463800"/>
                <a:ext cx="317500" cy="577850"/>
              </a:xfrm>
              <a:custGeom>
                <a:avLst/>
                <a:gdLst>
                  <a:gd name="connsiteX0" fmla="*/ 0 w 355600"/>
                  <a:gd name="connsiteY0" fmla="*/ 0 h 577850"/>
                  <a:gd name="connsiteX1" fmla="*/ 355600 w 355600"/>
                  <a:gd name="connsiteY1" fmla="*/ 260350 h 577850"/>
                  <a:gd name="connsiteX2" fmla="*/ 304800 w 3556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Lst>
                <a:ahLst/>
                <a:cxnLst>
                  <a:cxn ang="0">
                    <a:pos x="connsiteX0" y="connsiteY0"/>
                  </a:cxn>
                  <a:cxn ang="0">
                    <a:pos x="connsiteX1" y="connsiteY1"/>
                  </a:cxn>
                  <a:cxn ang="0">
                    <a:pos x="connsiteX2" y="connsiteY2"/>
                  </a:cxn>
                </a:cxnLst>
                <a:rect l="l" t="t" r="r" b="b"/>
                <a:pathLst>
                  <a:path w="317500" h="577850">
                    <a:moveTo>
                      <a:pt x="0" y="0"/>
                    </a:moveTo>
                    <a:cubicBezTo>
                      <a:pt x="35983" y="143933"/>
                      <a:pt x="179917" y="205317"/>
                      <a:pt x="317500" y="260350"/>
                    </a:cubicBezTo>
                    <a:cubicBezTo>
                      <a:pt x="243417" y="359833"/>
                      <a:pt x="245533" y="478367"/>
                      <a:pt x="266700" y="57785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5" name="任意多边形: 形状 17">
                <a:extLst>
                  <a:ext uri="{FF2B5EF4-FFF2-40B4-BE49-F238E27FC236}">
                    <a16:creationId xmlns:a16="http://schemas.microsoft.com/office/drawing/2014/main" id="{7DFB47E1-B813-43E3-B0B5-08A4F307AA7E}"/>
                  </a:ext>
                </a:extLst>
              </p:cNvPr>
              <p:cNvSpPr/>
              <p:nvPr/>
            </p:nvSpPr>
            <p:spPr>
              <a:xfrm>
                <a:off x="1066800" y="3479800"/>
                <a:ext cx="806450" cy="577850"/>
              </a:xfrm>
              <a:custGeom>
                <a:avLst/>
                <a:gdLst>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806450"/>
                  <a:gd name="connsiteY0" fmla="*/ 0 h 577850"/>
                  <a:gd name="connsiteX1" fmla="*/ 654050 w 806450"/>
                  <a:gd name="connsiteY1" fmla="*/ 3302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Lst>
                <a:ahLst/>
                <a:cxnLst>
                  <a:cxn ang="0">
                    <a:pos x="connsiteX0" y="connsiteY0"/>
                  </a:cxn>
                  <a:cxn ang="0">
                    <a:pos x="connsiteX1" y="connsiteY1"/>
                  </a:cxn>
                  <a:cxn ang="0">
                    <a:pos x="connsiteX2" y="connsiteY2"/>
                  </a:cxn>
                </a:cxnLst>
                <a:rect l="l" t="t" r="r" b="b"/>
                <a:pathLst>
                  <a:path w="806450" h="577850">
                    <a:moveTo>
                      <a:pt x="0" y="0"/>
                    </a:moveTo>
                    <a:cubicBezTo>
                      <a:pt x="122767" y="110067"/>
                      <a:pt x="201083" y="315383"/>
                      <a:pt x="615950" y="304800"/>
                    </a:cubicBezTo>
                    <a:cubicBezTo>
                      <a:pt x="660400" y="493183"/>
                      <a:pt x="736600" y="529167"/>
                      <a:pt x="806450" y="57785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rPr>
                  <a:t>·</a:t>
                </a: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sp>
            <p:nvSpPr>
              <p:cNvPr id="16" name="任意多边形: 形状 18">
                <a:extLst>
                  <a:ext uri="{FF2B5EF4-FFF2-40B4-BE49-F238E27FC236}">
                    <a16:creationId xmlns:a16="http://schemas.microsoft.com/office/drawing/2014/main" id="{83A790D3-D743-4D7B-A662-78DA9D9BC4AA}"/>
                  </a:ext>
                </a:extLst>
              </p:cNvPr>
              <p:cNvSpPr/>
              <p:nvPr/>
            </p:nvSpPr>
            <p:spPr>
              <a:xfrm>
                <a:off x="2252980" y="4009390"/>
                <a:ext cx="829310" cy="284032"/>
              </a:xfrm>
              <a:custGeom>
                <a:avLst/>
                <a:gdLst>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69290 w 669290"/>
                  <a:gd name="connsiteY0" fmla="*/ 0 h 240208"/>
                  <a:gd name="connsiteX1" fmla="*/ 0 w 669290"/>
                  <a:gd name="connsiteY1" fmla="*/ 240030 h 240208"/>
                  <a:gd name="connsiteX0" fmla="*/ 669290 w 669290"/>
                  <a:gd name="connsiteY0" fmla="*/ 0 h 308610"/>
                  <a:gd name="connsiteX1" fmla="*/ 0 w 669290"/>
                  <a:gd name="connsiteY1" fmla="*/ 308610 h 308610"/>
                  <a:gd name="connsiteX0" fmla="*/ 829310 w 829310"/>
                  <a:gd name="connsiteY0" fmla="*/ 0 h 240208"/>
                  <a:gd name="connsiteX1" fmla="*/ 0 w 829310"/>
                  <a:gd name="connsiteY1" fmla="*/ 240030 h 240208"/>
                  <a:gd name="connsiteX0" fmla="*/ 829310 w 829310"/>
                  <a:gd name="connsiteY0" fmla="*/ 0 h 284032"/>
                  <a:gd name="connsiteX1" fmla="*/ 0 w 829310"/>
                  <a:gd name="connsiteY1" fmla="*/ 240030 h 284032"/>
                </a:gdLst>
                <a:ahLst/>
                <a:cxnLst>
                  <a:cxn ang="0">
                    <a:pos x="connsiteX0" y="connsiteY0"/>
                  </a:cxn>
                  <a:cxn ang="0">
                    <a:pos x="connsiteX1" y="connsiteY1"/>
                  </a:cxn>
                </a:cxnLst>
                <a:rect l="l" t="t" r="r" b="b"/>
                <a:pathLst>
                  <a:path w="829310" h="284032">
                    <a:moveTo>
                      <a:pt x="829310" y="0"/>
                    </a:moveTo>
                    <a:cubicBezTo>
                      <a:pt x="643043" y="304800"/>
                      <a:pt x="226907" y="326390"/>
                      <a:pt x="0" y="24003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7" name="任意多边形: 形状 19">
                <a:extLst>
                  <a:ext uri="{FF2B5EF4-FFF2-40B4-BE49-F238E27FC236}">
                    <a16:creationId xmlns:a16="http://schemas.microsoft.com/office/drawing/2014/main" id="{BA110373-5A26-4709-BEAC-794B71D4EE17}"/>
                  </a:ext>
                </a:extLst>
              </p:cNvPr>
              <p:cNvSpPr/>
              <p:nvPr/>
            </p:nvSpPr>
            <p:spPr>
              <a:xfrm>
                <a:off x="1866900" y="680081"/>
                <a:ext cx="323850" cy="62867"/>
              </a:xfrm>
              <a:custGeom>
                <a:avLst/>
                <a:gdLst>
                  <a:gd name="connsiteX0" fmla="*/ 0 w 381000"/>
                  <a:gd name="connsiteY0" fmla="*/ 0 h 101600"/>
                  <a:gd name="connsiteX1" fmla="*/ 381000 w 381000"/>
                  <a:gd name="connsiteY1" fmla="*/ 101600 h 101600"/>
                  <a:gd name="connsiteX0" fmla="*/ 0 w 317500"/>
                  <a:gd name="connsiteY0" fmla="*/ 0 h 88900"/>
                  <a:gd name="connsiteX1" fmla="*/ 317500 w 317500"/>
                  <a:gd name="connsiteY1" fmla="*/ 88900 h 88900"/>
                  <a:gd name="connsiteX0" fmla="*/ 0 w 317500"/>
                  <a:gd name="connsiteY0" fmla="*/ 2541 h 91441"/>
                  <a:gd name="connsiteX1" fmla="*/ 317500 w 317500"/>
                  <a:gd name="connsiteY1" fmla="*/ 91441 h 91441"/>
                  <a:gd name="connsiteX0" fmla="*/ 0 w 317500"/>
                  <a:gd name="connsiteY0" fmla="*/ 2541 h 91441"/>
                  <a:gd name="connsiteX1" fmla="*/ 317500 w 317500"/>
                  <a:gd name="connsiteY1" fmla="*/ 91441 h 91441"/>
                  <a:gd name="connsiteX0" fmla="*/ 0 w 317500"/>
                  <a:gd name="connsiteY0" fmla="*/ 4794 h 93694"/>
                  <a:gd name="connsiteX1" fmla="*/ 317500 w 317500"/>
                  <a:gd name="connsiteY1" fmla="*/ 93694 h 93694"/>
                  <a:gd name="connsiteX0" fmla="*/ 0 w 317500"/>
                  <a:gd name="connsiteY0" fmla="*/ 4294 h 93194"/>
                  <a:gd name="connsiteX1" fmla="*/ 317500 w 317500"/>
                  <a:gd name="connsiteY1" fmla="*/ 93194 h 93194"/>
                  <a:gd name="connsiteX0" fmla="*/ 0 w 323850"/>
                  <a:gd name="connsiteY0" fmla="*/ 8743 h 65893"/>
                  <a:gd name="connsiteX1" fmla="*/ 323850 w 323850"/>
                  <a:gd name="connsiteY1" fmla="*/ 65893 h 65893"/>
                  <a:gd name="connsiteX0" fmla="*/ 0 w 323850"/>
                  <a:gd name="connsiteY0" fmla="*/ 5717 h 62867"/>
                  <a:gd name="connsiteX1" fmla="*/ 323850 w 323850"/>
                  <a:gd name="connsiteY1" fmla="*/ 62867 h 62867"/>
                </a:gdLst>
                <a:ahLst/>
                <a:cxnLst>
                  <a:cxn ang="0">
                    <a:pos x="connsiteX0" y="connsiteY0"/>
                  </a:cxn>
                  <a:cxn ang="0">
                    <a:pos x="connsiteX1" y="connsiteY1"/>
                  </a:cxn>
                </a:cxnLst>
                <a:rect l="l" t="t" r="r" b="b"/>
                <a:pathLst>
                  <a:path w="323850" h="62867">
                    <a:moveTo>
                      <a:pt x="0" y="5717"/>
                    </a:moveTo>
                    <a:cubicBezTo>
                      <a:pt x="133350" y="-11216"/>
                      <a:pt x="203200" y="9950"/>
                      <a:pt x="323850" y="62867"/>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sp>
          <p:nvSpPr>
            <p:cNvPr id="8" name="任意多边形: 形状 22">
              <a:extLst>
                <a:ext uri="{FF2B5EF4-FFF2-40B4-BE49-F238E27FC236}">
                  <a16:creationId xmlns:a16="http://schemas.microsoft.com/office/drawing/2014/main" id="{FB12CFFF-BAB6-4DD6-8E3F-26EF20B3602E}"/>
                </a:ext>
              </a:extLst>
            </p:cNvPr>
            <p:cNvSpPr/>
            <p:nvPr/>
          </p:nvSpPr>
          <p:spPr>
            <a:xfrm>
              <a:off x="4191000" y="3375660"/>
              <a:ext cx="1447800" cy="868680"/>
            </a:xfrm>
            <a:custGeom>
              <a:avLst/>
              <a:gdLst>
                <a:gd name="connsiteX0" fmla="*/ 0 w 1135380"/>
                <a:gd name="connsiteY0" fmla="*/ 472440 h 472440"/>
                <a:gd name="connsiteX1" fmla="*/ 1135380 w 1135380"/>
                <a:gd name="connsiteY1" fmla="*/ 0 h 472440"/>
                <a:gd name="connsiteX0" fmla="*/ 0 w 1135380"/>
                <a:gd name="connsiteY0" fmla="*/ 472440 h 472440"/>
                <a:gd name="connsiteX1" fmla="*/ 213360 w 1135380"/>
                <a:gd name="connsiteY1" fmla="*/ 388620 h 472440"/>
                <a:gd name="connsiteX2" fmla="*/ 1135380 w 1135380"/>
                <a:gd name="connsiteY2" fmla="*/ 0 h 472440"/>
                <a:gd name="connsiteX0" fmla="*/ 0 w 1447800"/>
                <a:gd name="connsiteY0" fmla="*/ 868680 h 868680"/>
                <a:gd name="connsiteX1" fmla="*/ 525780 w 1447800"/>
                <a:gd name="connsiteY1" fmla="*/ 38862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Lst>
              <a:ahLst/>
              <a:cxnLst>
                <a:cxn ang="0">
                  <a:pos x="connsiteX0" y="connsiteY0"/>
                </a:cxn>
                <a:cxn ang="0">
                  <a:pos x="connsiteX1" y="connsiteY1"/>
                </a:cxn>
                <a:cxn ang="0">
                  <a:pos x="connsiteX2" y="connsiteY2"/>
                </a:cxn>
              </a:cxnLst>
              <a:rect l="l" t="t" r="r" b="b"/>
              <a:pathLst>
                <a:path w="1447800" h="868680">
                  <a:moveTo>
                    <a:pt x="0" y="868680"/>
                  </a:moveTo>
                  <a:cubicBezTo>
                    <a:pt x="170180" y="807720"/>
                    <a:pt x="241300" y="655320"/>
                    <a:pt x="259080" y="365760"/>
                  </a:cubicBezTo>
                  <a:cubicBezTo>
                    <a:pt x="767080" y="673100"/>
                    <a:pt x="1244600" y="401320"/>
                    <a:pt x="1447800" y="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21" name="图片 3">
            <a:extLst>
              <a:ext uri="{FF2B5EF4-FFF2-40B4-BE49-F238E27FC236}">
                <a16:creationId xmlns:a16="http://schemas.microsoft.com/office/drawing/2014/main" id="{F25C36EF-D28A-460C-8211-2E6DA7B108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366" y="-85627"/>
            <a:ext cx="5153308" cy="5153308"/>
          </a:xfrm>
          <a:prstGeom prst="rect">
            <a:avLst/>
          </a:prstGeom>
        </p:spPr>
      </p:pic>
      <p:sp>
        <p:nvSpPr>
          <p:cNvPr id="22" name="Flowchart: Terminator 21">
            <a:extLst>
              <a:ext uri="{FF2B5EF4-FFF2-40B4-BE49-F238E27FC236}">
                <a16:creationId xmlns:a16="http://schemas.microsoft.com/office/drawing/2014/main" id="{8F1DE5A0-7597-4FB0-B877-BAA5205AD895}"/>
              </a:ext>
            </a:extLst>
          </p:cNvPr>
          <p:cNvSpPr/>
          <p:nvPr/>
        </p:nvSpPr>
        <p:spPr>
          <a:xfrm>
            <a:off x="4581526" y="1730223"/>
            <a:ext cx="5924550" cy="958029"/>
          </a:xfrm>
          <a:prstGeom prst="flowChartTerminator">
            <a:avLst/>
          </a:prstGeom>
          <a:no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0" cap="none" spc="0" normalizeH="0" baseline="0" noProof="0" dirty="0" err="1">
                <a:ln>
                  <a:noFill/>
                </a:ln>
                <a:solidFill>
                  <a:srgbClr val="FF0000"/>
                </a:solidFill>
                <a:effectLst>
                  <a:glow rad="63500">
                    <a:srgbClr val="FFC000">
                      <a:satMod val="175000"/>
                      <a:alpha val="40000"/>
                    </a:srgbClr>
                  </a:glow>
                  <a:outerShdw blurRad="50800" dist="3810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Đọc</a:t>
            </a:r>
            <a:r>
              <a:rPr kumimoji="0" lang="en-US" sz="6600" b="0" i="0" u="none" strike="noStrike" kern="0" cap="none" spc="0" normalizeH="0" baseline="0" noProof="0" dirty="0">
                <a:ln>
                  <a:noFill/>
                </a:ln>
                <a:solidFill>
                  <a:srgbClr val="FF0000"/>
                </a:solidFill>
                <a:effectLst>
                  <a:glow rad="63500">
                    <a:srgbClr val="FFC000">
                      <a:satMod val="175000"/>
                      <a:alpha val="40000"/>
                    </a:srgbClr>
                  </a:glow>
                  <a:outerShdw blurRad="50800" dist="3810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6600" b="0" i="0" u="none" strike="noStrike" kern="0" cap="none" spc="0" normalizeH="0" baseline="0" noProof="0" dirty="0" err="1">
                <a:ln>
                  <a:noFill/>
                </a:ln>
                <a:solidFill>
                  <a:srgbClr val="FF0000"/>
                </a:solidFill>
                <a:effectLst>
                  <a:glow rad="63500">
                    <a:srgbClr val="FFC000">
                      <a:satMod val="175000"/>
                      <a:alpha val="40000"/>
                    </a:srgbClr>
                  </a:glow>
                  <a:outerShdw blurRad="50800" dist="3810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mở</a:t>
            </a:r>
            <a:r>
              <a:rPr kumimoji="0" lang="en-US" sz="6600" b="0" i="0" u="none" strike="noStrike" kern="0" cap="none" spc="0" normalizeH="0" baseline="0" noProof="0" dirty="0">
                <a:ln>
                  <a:noFill/>
                </a:ln>
                <a:solidFill>
                  <a:srgbClr val="FF0000"/>
                </a:solidFill>
                <a:effectLst>
                  <a:glow rad="63500">
                    <a:srgbClr val="FFC000">
                      <a:satMod val="175000"/>
                      <a:alpha val="40000"/>
                    </a:srgbClr>
                  </a:glow>
                  <a:outerShdw blurRad="50800" dist="3810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6600" b="0" i="0" u="none" strike="noStrike" kern="0" cap="none" spc="0" normalizeH="0" baseline="0" noProof="0" dirty="0" err="1">
                <a:ln>
                  <a:noFill/>
                </a:ln>
                <a:solidFill>
                  <a:srgbClr val="FF0000"/>
                </a:solidFill>
                <a:effectLst>
                  <a:glow rad="63500">
                    <a:srgbClr val="FFC000">
                      <a:satMod val="175000"/>
                      <a:alpha val="40000"/>
                    </a:srgbClr>
                  </a:glow>
                  <a:outerShdw blurRad="50800" dist="3810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rộng</a:t>
            </a:r>
            <a:endParaRPr kumimoji="0" lang="en-US" sz="6600" b="0" i="0" u="none" strike="noStrike" kern="0" cap="none" spc="0" normalizeH="0" baseline="0" noProof="0" dirty="0">
              <a:ln>
                <a:noFill/>
              </a:ln>
              <a:solidFill>
                <a:srgbClr val="FF0000"/>
              </a:solidFill>
              <a:effectLst>
                <a:glow rad="63500">
                  <a:srgbClr val="FFC000">
                    <a:satMod val="175000"/>
                    <a:alpha val="40000"/>
                  </a:srgbClr>
                </a:glow>
                <a:outerShdw blurRad="50800" dist="3810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 name="组合 20">
            <a:extLst>
              <a:ext uri="{FF2B5EF4-FFF2-40B4-BE49-F238E27FC236}">
                <a16:creationId xmlns:a16="http://schemas.microsoft.com/office/drawing/2014/main" id="{EC3EFA72-B03A-4D28-B2D6-E3940D8A2A3C}"/>
              </a:ext>
            </a:extLst>
          </p:cNvPr>
          <p:cNvGrpSpPr/>
          <p:nvPr/>
        </p:nvGrpSpPr>
        <p:grpSpPr>
          <a:xfrm>
            <a:off x="561975" y="541107"/>
            <a:ext cx="8353425" cy="3390814"/>
            <a:chOff x="731883" y="1025738"/>
            <a:chExt cx="7205669" cy="4403171"/>
          </a:xfrm>
        </p:grpSpPr>
        <p:sp>
          <p:nvSpPr>
            <p:cNvPr id="9" name="矩形 1">
              <a:extLst>
                <a:ext uri="{FF2B5EF4-FFF2-40B4-BE49-F238E27FC236}">
                  <a16:creationId xmlns:a16="http://schemas.microsoft.com/office/drawing/2014/main" id="{6E6F4347-D35F-4A78-8639-0A6B80B7DD67}"/>
                </a:ext>
              </a:extLst>
            </p:cNvPr>
            <p:cNvSpPr/>
            <p:nvPr/>
          </p:nvSpPr>
          <p:spPr>
            <a:xfrm>
              <a:off x="731883" y="1025738"/>
              <a:ext cx="7205669" cy="4403171"/>
            </a:xfrm>
            <a:custGeom>
              <a:avLst/>
              <a:gdLst>
                <a:gd name="connsiteX0" fmla="*/ 0 w 7025003"/>
                <a:gd name="connsiteY0" fmla="*/ 0 h 4000500"/>
                <a:gd name="connsiteX1" fmla="*/ 7025003 w 7025003"/>
                <a:gd name="connsiteY1" fmla="*/ 0 h 4000500"/>
                <a:gd name="connsiteX2" fmla="*/ 7025003 w 7025003"/>
                <a:gd name="connsiteY2" fmla="*/ 4000500 h 4000500"/>
                <a:gd name="connsiteX3" fmla="*/ 0 w 7025003"/>
                <a:gd name="connsiteY3" fmla="*/ 4000500 h 4000500"/>
                <a:gd name="connsiteX4" fmla="*/ 0 w 7025003"/>
                <a:gd name="connsiteY4" fmla="*/ 0 h 4000500"/>
                <a:gd name="connsiteX0" fmla="*/ 0 w 7025003"/>
                <a:gd name="connsiteY0" fmla="*/ 296333 h 4296833"/>
                <a:gd name="connsiteX1" fmla="*/ 7025003 w 7025003"/>
                <a:gd name="connsiteY1" fmla="*/ 296333 h 4296833"/>
                <a:gd name="connsiteX2" fmla="*/ 7025003 w 7025003"/>
                <a:gd name="connsiteY2" fmla="*/ 4296833 h 4296833"/>
                <a:gd name="connsiteX3" fmla="*/ 0 w 7025003"/>
                <a:gd name="connsiteY3" fmla="*/ 4296833 h 4296833"/>
                <a:gd name="connsiteX4" fmla="*/ 0 w 7025003"/>
                <a:gd name="connsiteY4" fmla="*/ 296333 h 4296833"/>
                <a:gd name="connsiteX0" fmla="*/ 0 w 7025003"/>
                <a:gd name="connsiteY0" fmla="*/ 769896 h 4770396"/>
                <a:gd name="connsiteX1" fmla="*/ 7025003 w 7025003"/>
                <a:gd name="connsiteY1" fmla="*/ 769896 h 4770396"/>
                <a:gd name="connsiteX2" fmla="*/ 7025003 w 7025003"/>
                <a:gd name="connsiteY2" fmla="*/ 4770396 h 4770396"/>
                <a:gd name="connsiteX3" fmla="*/ 0 w 7025003"/>
                <a:gd name="connsiteY3" fmla="*/ 4770396 h 4770396"/>
                <a:gd name="connsiteX4" fmla="*/ 0 w 7025003"/>
                <a:gd name="connsiteY4" fmla="*/ 769896 h 4770396"/>
                <a:gd name="connsiteX0" fmla="*/ 0 w 7287469"/>
                <a:gd name="connsiteY0" fmla="*/ 786021 h 4786521"/>
                <a:gd name="connsiteX1" fmla="*/ 7025003 w 7287469"/>
                <a:gd name="connsiteY1" fmla="*/ 786021 h 4786521"/>
                <a:gd name="connsiteX2" fmla="*/ 7025003 w 7287469"/>
                <a:gd name="connsiteY2" fmla="*/ 4786521 h 4786521"/>
                <a:gd name="connsiteX3" fmla="*/ 0 w 7287469"/>
                <a:gd name="connsiteY3" fmla="*/ 4786521 h 4786521"/>
                <a:gd name="connsiteX4" fmla="*/ 0 w 7287469"/>
                <a:gd name="connsiteY4" fmla="*/ 786021 h 4786521"/>
                <a:gd name="connsiteX0" fmla="*/ 0 w 7232593"/>
                <a:gd name="connsiteY0" fmla="*/ 537822 h 4538322"/>
                <a:gd name="connsiteX1" fmla="*/ 6948803 w 7232593"/>
                <a:gd name="connsiteY1" fmla="*/ 995022 h 4538322"/>
                <a:gd name="connsiteX2" fmla="*/ 7025003 w 7232593"/>
                <a:gd name="connsiteY2" fmla="*/ 4538322 h 4538322"/>
                <a:gd name="connsiteX3" fmla="*/ 0 w 7232593"/>
                <a:gd name="connsiteY3" fmla="*/ 4538322 h 4538322"/>
                <a:gd name="connsiteX4" fmla="*/ 0 w 7232593"/>
                <a:gd name="connsiteY4" fmla="*/ 537822 h 4538322"/>
                <a:gd name="connsiteX0" fmla="*/ 1348038 w 8580631"/>
                <a:gd name="connsiteY0" fmla="*/ 537822 h 4538322"/>
                <a:gd name="connsiteX1" fmla="*/ 8296841 w 8580631"/>
                <a:gd name="connsiteY1" fmla="*/ 995022 h 4538322"/>
                <a:gd name="connsiteX2" fmla="*/ 8373041 w 8580631"/>
                <a:gd name="connsiteY2" fmla="*/ 4538322 h 4538322"/>
                <a:gd name="connsiteX3" fmla="*/ 1348038 w 8580631"/>
                <a:gd name="connsiteY3" fmla="*/ 4538322 h 4538322"/>
                <a:gd name="connsiteX4" fmla="*/ 1348038 w 8580631"/>
                <a:gd name="connsiteY4" fmla="*/ 537822 h 4538322"/>
                <a:gd name="connsiteX0" fmla="*/ 695843 w 7928436"/>
                <a:gd name="connsiteY0" fmla="*/ 537822 h 4766922"/>
                <a:gd name="connsiteX1" fmla="*/ 7644646 w 7928436"/>
                <a:gd name="connsiteY1" fmla="*/ 995022 h 4766922"/>
                <a:gd name="connsiteX2" fmla="*/ 7720846 w 7928436"/>
                <a:gd name="connsiteY2" fmla="*/ 4538322 h 4766922"/>
                <a:gd name="connsiteX3" fmla="*/ 695843 w 7928436"/>
                <a:gd name="connsiteY3" fmla="*/ 4538322 h 4766922"/>
                <a:gd name="connsiteX4" fmla="*/ 695843 w 7928436"/>
                <a:gd name="connsiteY4" fmla="*/ 537822 h 4766922"/>
                <a:gd name="connsiteX0" fmla="*/ 1324112 w 7934080"/>
                <a:gd name="connsiteY0" fmla="*/ 279182 h 4821548"/>
                <a:gd name="connsiteX1" fmla="*/ 7453765 w 7934080"/>
                <a:gd name="connsiteY1" fmla="*/ 964982 h 4821548"/>
                <a:gd name="connsiteX2" fmla="*/ 7529965 w 7934080"/>
                <a:gd name="connsiteY2" fmla="*/ 4508282 h 4821548"/>
                <a:gd name="connsiteX3" fmla="*/ 504962 w 7934080"/>
                <a:gd name="connsiteY3" fmla="*/ 4508282 h 4821548"/>
                <a:gd name="connsiteX4" fmla="*/ 1324112 w 7934080"/>
                <a:gd name="connsiteY4" fmla="*/ 279182 h 4821548"/>
                <a:gd name="connsiteX0" fmla="*/ 951883 w 7561851"/>
                <a:gd name="connsiteY0" fmla="*/ 279182 h 4864538"/>
                <a:gd name="connsiteX1" fmla="*/ 7081536 w 7561851"/>
                <a:gd name="connsiteY1" fmla="*/ 964982 h 4864538"/>
                <a:gd name="connsiteX2" fmla="*/ 7157736 w 7561851"/>
                <a:gd name="connsiteY2" fmla="*/ 4508282 h 4864538"/>
                <a:gd name="connsiteX3" fmla="*/ 704233 w 7561851"/>
                <a:gd name="connsiteY3" fmla="*/ 4565432 h 4864538"/>
                <a:gd name="connsiteX4" fmla="*/ 951883 w 7561851"/>
                <a:gd name="connsiteY4" fmla="*/ 279182 h 4864538"/>
                <a:gd name="connsiteX0" fmla="*/ 1007038 w 7617006"/>
                <a:gd name="connsiteY0" fmla="*/ 279182 h 4726944"/>
                <a:gd name="connsiteX1" fmla="*/ 7136691 w 7617006"/>
                <a:gd name="connsiteY1" fmla="*/ 964982 h 4726944"/>
                <a:gd name="connsiteX2" fmla="*/ 7212891 w 7617006"/>
                <a:gd name="connsiteY2" fmla="*/ 4508282 h 4726944"/>
                <a:gd name="connsiteX3" fmla="*/ 664138 w 7617006"/>
                <a:gd name="connsiteY3" fmla="*/ 4374932 h 4726944"/>
                <a:gd name="connsiteX4" fmla="*/ 1007038 w 7617006"/>
                <a:gd name="connsiteY4" fmla="*/ 279182 h 4726944"/>
                <a:gd name="connsiteX0" fmla="*/ 1007038 w 7617006"/>
                <a:gd name="connsiteY0" fmla="*/ 314681 h 4762443"/>
                <a:gd name="connsiteX1" fmla="*/ 7136691 w 7617006"/>
                <a:gd name="connsiteY1" fmla="*/ 848081 h 4762443"/>
                <a:gd name="connsiteX2" fmla="*/ 7212891 w 7617006"/>
                <a:gd name="connsiteY2" fmla="*/ 4543781 h 4762443"/>
                <a:gd name="connsiteX3" fmla="*/ 664138 w 7617006"/>
                <a:gd name="connsiteY3" fmla="*/ 4410431 h 4762443"/>
                <a:gd name="connsiteX4" fmla="*/ 1007038 w 7617006"/>
                <a:gd name="connsiteY4" fmla="*/ 314681 h 4762443"/>
                <a:gd name="connsiteX0" fmla="*/ 930313 w 7703948"/>
                <a:gd name="connsiteY0" fmla="*/ 422059 h 4461066"/>
                <a:gd name="connsiteX1" fmla="*/ 7212366 w 7703948"/>
                <a:gd name="connsiteY1" fmla="*/ 574459 h 4461066"/>
                <a:gd name="connsiteX2" fmla="*/ 7288566 w 7703948"/>
                <a:gd name="connsiteY2" fmla="*/ 4270159 h 4461066"/>
                <a:gd name="connsiteX3" fmla="*/ 739813 w 7703948"/>
                <a:gd name="connsiteY3" fmla="*/ 4136809 h 4461066"/>
                <a:gd name="connsiteX4" fmla="*/ 930313 w 7703948"/>
                <a:gd name="connsiteY4" fmla="*/ 422059 h 4461066"/>
                <a:gd name="connsiteX0" fmla="*/ 860277 w 7633912"/>
                <a:gd name="connsiteY0" fmla="*/ 422059 h 4513663"/>
                <a:gd name="connsiteX1" fmla="*/ 7142330 w 7633912"/>
                <a:gd name="connsiteY1" fmla="*/ 574459 h 4513663"/>
                <a:gd name="connsiteX2" fmla="*/ 7218530 w 7633912"/>
                <a:gd name="connsiteY2" fmla="*/ 4270159 h 4513663"/>
                <a:gd name="connsiteX3" fmla="*/ 803127 w 7633912"/>
                <a:gd name="connsiteY3" fmla="*/ 4213009 h 4513663"/>
                <a:gd name="connsiteX4" fmla="*/ 860277 w 7633912"/>
                <a:gd name="connsiteY4" fmla="*/ 422059 h 4513663"/>
                <a:gd name="connsiteX0" fmla="*/ 656670 w 7430305"/>
                <a:gd name="connsiteY0" fmla="*/ 422059 h 4505222"/>
                <a:gd name="connsiteX1" fmla="*/ 6938723 w 7430305"/>
                <a:gd name="connsiteY1" fmla="*/ 574459 h 4505222"/>
                <a:gd name="connsiteX2" fmla="*/ 7014923 w 7430305"/>
                <a:gd name="connsiteY2" fmla="*/ 4270159 h 4505222"/>
                <a:gd name="connsiteX3" fmla="*/ 599520 w 7430305"/>
                <a:gd name="connsiteY3" fmla="*/ 4213009 h 4505222"/>
                <a:gd name="connsiteX4" fmla="*/ 656670 w 7430305"/>
                <a:gd name="connsiteY4" fmla="*/ 422059 h 4505222"/>
                <a:gd name="connsiteX0" fmla="*/ 431685 w 7205320"/>
                <a:gd name="connsiteY0" fmla="*/ 422059 h 4505222"/>
                <a:gd name="connsiteX1" fmla="*/ 6713738 w 7205320"/>
                <a:gd name="connsiteY1" fmla="*/ 574459 h 4505222"/>
                <a:gd name="connsiteX2" fmla="*/ 6789938 w 7205320"/>
                <a:gd name="connsiteY2" fmla="*/ 4270159 h 4505222"/>
                <a:gd name="connsiteX3" fmla="*/ 374535 w 7205320"/>
                <a:gd name="connsiteY3" fmla="*/ 4213009 h 4505222"/>
                <a:gd name="connsiteX4" fmla="*/ 431685 w 7205320"/>
                <a:gd name="connsiteY4" fmla="*/ 422059 h 4505222"/>
                <a:gd name="connsiteX0" fmla="*/ 506369 w 7280004"/>
                <a:gd name="connsiteY0" fmla="*/ 422059 h 4505222"/>
                <a:gd name="connsiteX1" fmla="*/ 6788422 w 7280004"/>
                <a:gd name="connsiteY1" fmla="*/ 574459 h 4505222"/>
                <a:gd name="connsiteX2" fmla="*/ 6864622 w 7280004"/>
                <a:gd name="connsiteY2" fmla="*/ 4270159 h 4505222"/>
                <a:gd name="connsiteX3" fmla="*/ 449219 w 7280004"/>
                <a:gd name="connsiteY3" fmla="*/ 4213009 h 4505222"/>
                <a:gd name="connsiteX4" fmla="*/ 506369 w 7280004"/>
                <a:gd name="connsiteY4" fmla="*/ 422059 h 4505222"/>
                <a:gd name="connsiteX0" fmla="*/ 506369 w 7205669"/>
                <a:gd name="connsiteY0" fmla="*/ 422059 h 4505222"/>
                <a:gd name="connsiteX1" fmla="*/ 6788422 w 7205669"/>
                <a:gd name="connsiteY1" fmla="*/ 574459 h 4505222"/>
                <a:gd name="connsiteX2" fmla="*/ 6864622 w 7205669"/>
                <a:gd name="connsiteY2" fmla="*/ 4270159 h 4505222"/>
                <a:gd name="connsiteX3" fmla="*/ 449219 w 7205669"/>
                <a:gd name="connsiteY3" fmla="*/ 4213009 h 4505222"/>
                <a:gd name="connsiteX4" fmla="*/ 506369 w 7205669"/>
                <a:gd name="connsiteY4" fmla="*/ 422059 h 4505222"/>
                <a:gd name="connsiteX0" fmla="*/ 506369 w 7205669"/>
                <a:gd name="connsiteY0" fmla="*/ 422059 h 4403171"/>
                <a:gd name="connsiteX1" fmla="*/ 6788422 w 7205669"/>
                <a:gd name="connsiteY1" fmla="*/ 574459 h 4403171"/>
                <a:gd name="connsiteX2" fmla="*/ 6864622 w 7205669"/>
                <a:gd name="connsiteY2" fmla="*/ 4270159 h 4403171"/>
                <a:gd name="connsiteX3" fmla="*/ 449219 w 7205669"/>
                <a:gd name="connsiteY3" fmla="*/ 4213009 h 4403171"/>
                <a:gd name="connsiteX4" fmla="*/ 506369 w 7205669"/>
                <a:gd name="connsiteY4" fmla="*/ 422059 h 4403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5669" h="4403171">
                  <a:moveTo>
                    <a:pt x="506369" y="422059"/>
                  </a:moveTo>
                  <a:cubicBezTo>
                    <a:pt x="1677203" y="-244691"/>
                    <a:pt x="5728713" y="-66891"/>
                    <a:pt x="6788422" y="574459"/>
                  </a:cubicBezTo>
                  <a:cubicBezTo>
                    <a:pt x="7848131" y="1215809"/>
                    <a:pt x="6512197" y="2869984"/>
                    <a:pt x="6864622" y="4270159"/>
                  </a:cubicBezTo>
                  <a:cubicBezTo>
                    <a:pt x="4932529" y="3679609"/>
                    <a:pt x="918378" y="4835309"/>
                    <a:pt x="449219" y="4213009"/>
                  </a:cubicBezTo>
                  <a:cubicBezTo>
                    <a:pt x="-19940" y="3590709"/>
                    <a:pt x="-289815" y="1069759"/>
                    <a:pt x="506369" y="422059"/>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 name="矩形 1">
              <a:extLst>
                <a:ext uri="{FF2B5EF4-FFF2-40B4-BE49-F238E27FC236}">
                  <a16:creationId xmlns:a16="http://schemas.microsoft.com/office/drawing/2014/main" id="{9D10B9D7-E81A-46D7-85F6-F8DA31B49A73}"/>
                </a:ext>
              </a:extLst>
            </p:cNvPr>
            <p:cNvSpPr/>
            <p:nvPr/>
          </p:nvSpPr>
          <p:spPr>
            <a:xfrm>
              <a:off x="962096" y="1166414"/>
              <a:ext cx="6975456" cy="4262495"/>
            </a:xfrm>
            <a:custGeom>
              <a:avLst/>
              <a:gdLst>
                <a:gd name="connsiteX0" fmla="*/ 0 w 7025003"/>
                <a:gd name="connsiteY0" fmla="*/ 0 h 4000500"/>
                <a:gd name="connsiteX1" fmla="*/ 7025003 w 7025003"/>
                <a:gd name="connsiteY1" fmla="*/ 0 h 4000500"/>
                <a:gd name="connsiteX2" fmla="*/ 7025003 w 7025003"/>
                <a:gd name="connsiteY2" fmla="*/ 4000500 h 4000500"/>
                <a:gd name="connsiteX3" fmla="*/ 0 w 7025003"/>
                <a:gd name="connsiteY3" fmla="*/ 4000500 h 4000500"/>
                <a:gd name="connsiteX4" fmla="*/ 0 w 7025003"/>
                <a:gd name="connsiteY4" fmla="*/ 0 h 4000500"/>
                <a:gd name="connsiteX0" fmla="*/ 0 w 7025003"/>
                <a:gd name="connsiteY0" fmla="*/ 296333 h 4296833"/>
                <a:gd name="connsiteX1" fmla="*/ 7025003 w 7025003"/>
                <a:gd name="connsiteY1" fmla="*/ 296333 h 4296833"/>
                <a:gd name="connsiteX2" fmla="*/ 7025003 w 7025003"/>
                <a:gd name="connsiteY2" fmla="*/ 4296833 h 4296833"/>
                <a:gd name="connsiteX3" fmla="*/ 0 w 7025003"/>
                <a:gd name="connsiteY3" fmla="*/ 4296833 h 4296833"/>
                <a:gd name="connsiteX4" fmla="*/ 0 w 7025003"/>
                <a:gd name="connsiteY4" fmla="*/ 296333 h 4296833"/>
                <a:gd name="connsiteX0" fmla="*/ 0 w 7025003"/>
                <a:gd name="connsiteY0" fmla="*/ 769896 h 4770396"/>
                <a:gd name="connsiteX1" fmla="*/ 7025003 w 7025003"/>
                <a:gd name="connsiteY1" fmla="*/ 769896 h 4770396"/>
                <a:gd name="connsiteX2" fmla="*/ 7025003 w 7025003"/>
                <a:gd name="connsiteY2" fmla="*/ 4770396 h 4770396"/>
                <a:gd name="connsiteX3" fmla="*/ 0 w 7025003"/>
                <a:gd name="connsiteY3" fmla="*/ 4770396 h 4770396"/>
                <a:gd name="connsiteX4" fmla="*/ 0 w 7025003"/>
                <a:gd name="connsiteY4" fmla="*/ 769896 h 4770396"/>
                <a:gd name="connsiteX0" fmla="*/ 0 w 7287469"/>
                <a:gd name="connsiteY0" fmla="*/ 786021 h 4786521"/>
                <a:gd name="connsiteX1" fmla="*/ 7025003 w 7287469"/>
                <a:gd name="connsiteY1" fmla="*/ 786021 h 4786521"/>
                <a:gd name="connsiteX2" fmla="*/ 7025003 w 7287469"/>
                <a:gd name="connsiteY2" fmla="*/ 4786521 h 4786521"/>
                <a:gd name="connsiteX3" fmla="*/ 0 w 7287469"/>
                <a:gd name="connsiteY3" fmla="*/ 4786521 h 4786521"/>
                <a:gd name="connsiteX4" fmla="*/ 0 w 7287469"/>
                <a:gd name="connsiteY4" fmla="*/ 786021 h 4786521"/>
                <a:gd name="connsiteX0" fmla="*/ 0 w 7232593"/>
                <a:gd name="connsiteY0" fmla="*/ 537822 h 4538322"/>
                <a:gd name="connsiteX1" fmla="*/ 6948803 w 7232593"/>
                <a:gd name="connsiteY1" fmla="*/ 995022 h 4538322"/>
                <a:gd name="connsiteX2" fmla="*/ 7025003 w 7232593"/>
                <a:gd name="connsiteY2" fmla="*/ 4538322 h 4538322"/>
                <a:gd name="connsiteX3" fmla="*/ 0 w 7232593"/>
                <a:gd name="connsiteY3" fmla="*/ 4538322 h 4538322"/>
                <a:gd name="connsiteX4" fmla="*/ 0 w 7232593"/>
                <a:gd name="connsiteY4" fmla="*/ 537822 h 4538322"/>
                <a:gd name="connsiteX0" fmla="*/ 1348038 w 8580631"/>
                <a:gd name="connsiteY0" fmla="*/ 537822 h 4538322"/>
                <a:gd name="connsiteX1" fmla="*/ 8296841 w 8580631"/>
                <a:gd name="connsiteY1" fmla="*/ 995022 h 4538322"/>
                <a:gd name="connsiteX2" fmla="*/ 8373041 w 8580631"/>
                <a:gd name="connsiteY2" fmla="*/ 4538322 h 4538322"/>
                <a:gd name="connsiteX3" fmla="*/ 1348038 w 8580631"/>
                <a:gd name="connsiteY3" fmla="*/ 4538322 h 4538322"/>
                <a:gd name="connsiteX4" fmla="*/ 1348038 w 8580631"/>
                <a:gd name="connsiteY4" fmla="*/ 537822 h 4538322"/>
                <a:gd name="connsiteX0" fmla="*/ 695843 w 7928436"/>
                <a:gd name="connsiteY0" fmla="*/ 537822 h 4766922"/>
                <a:gd name="connsiteX1" fmla="*/ 7644646 w 7928436"/>
                <a:gd name="connsiteY1" fmla="*/ 995022 h 4766922"/>
                <a:gd name="connsiteX2" fmla="*/ 7720846 w 7928436"/>
                <a:gd name="connsiteY2" fmla="*/ 4538322 h 4766922"/>
                <a:gd name="connsiteX3" fmla="*/ 695843 w 7928436"/>
                <a:gd name="connsiteY3" fmla="*/ 4538322 h 4766922"/>
                <a:gd name="connsiteX4" fmla="*/ 695843 w 7928436"/>
                <a:gd name="connsiteY4" fmla="*/ 537822 h 4766922"/>
                <a:gd name="connsiteX0" fmla="*/ 1324112 w 7934080"/>
                <a:gd name="connsiteY0" fmla="*/ 279182 h 4821548"/>
                <a:gd name="connsiteX1" fmla="*/ 7453765 w 7934080"/>
                <a:gd name="connsiteY1" fmla="*/ 964982 h 4821548"/>
                <a:gd name="connsiteX2" fmla="*/ 7529965 w 7934080"/>
                <a:gd name="connsiteY2" fmla="*/ 4508282 h 4821548"/>
                <a:gd name="connsiteX3" fmla="*/ 504962 w 7934080"/>
                <a:gd name="connsiteY3" fmla="*/ 4508282 h 4821548"/>
                <a:gd name="connsiteX4" fmla="*/ 1324112 w 7934080"/>
                <a:gd name="connsiteY4" fmla="*/ 279182 h 4821548"/>
                <a:gd name="connsiteX0" fmla="*/ 951883 w 7561851"/>
                <a:gd name="connsiteY0" fmla="*/ 279182 h 4864538"/>
                <a:gd name="connsiteX1" fmla="*/ 7081536 w 7561851"/>
                <a:gd name="connsiteY1" fmla="*/ 964982 h 4864538"/>
                <a:gd name="connsiteX2" fmla="*/ 7157736 w 7561851"/>
                <a:gd name="connsiteY2" fmla="*/ 4508282 h 4864538"/>
                <a:gd name="connsiteX3" fmla="*/ 704233 w 7561851"/>
                <a:gd name="connsiteY3" fmla="*/ 4565432 h 4864538"/>
                <a:gd name="connsiteX4" fmla="*/ 951883 w 7561851"/>
                <a:gd name="connsiteY4" fmla="*/ 279182 h 4864538"/>
                <a:gd name="connsiteX0" fmla="*/ 1007038 w 7617006"/>
                <a:gd name="connsiteY0" fmla="*/ 279182 h 4726944"/>
                <a:gd name="connsiteX1" fmla="*/ 7136691 w 7617006"/>
                <a:gd name="connsiteY1" fmla="*/ 964982 h 4726944"/>
                <a:gd name="connsiteX2" fmla="*/ 7212891 w 7617006"/>
                <a:gd name="connsiteY2" fmla="*/ 4508282 h 4726944"/>
                <a:gd name="connsiteX3" fmla="*/ 664138 w 7617006"/>
                <a:gd name="connsiteY3" fmla="*/ 4374932 h 4726944"/>
                <a:gd name="connsiteX4" fmla="*/ 1007038 w 7617006"/>
                <a:gd name="connsiteY4" fmla="*/ 279182 h 4726944"/>
                <a:gd name="connsiteX0" fmla="*/ 1007038 w 7617006"/>
                <a:gd name="connsiteY0" fmla="*/ 314681 h 4762443"/>
                <a:gd name="connsiteX1" fmla="*/ 7136691 w 7617006"/>
                <a:gd name="connsiteY1" fmla="*/ 848081 h 4762443"/>
                <a:gd name="connsiteX2" fmla="*/ 7212891 w 7617006"/>
                <a:gd name="connsiteY2" fmla="*/ 4543781 h 4762443"/>
                <a:gd name="connsiteX3" fmla="*/ 664138 w 7617006"/>
                <a:gd name="connsiteY3" fmla="*/ 4410431 h 4762443"/>
                <a:gd name="connsiteX4" fmla="*/ 1007038 w 7617006"/>
                <a:gd name="connsiteY4" fmla="*/ 314681 h 4762443"/>
                <a:gd name="connsiteX0" fmla="*/ 930313 w 7703948"/>
                <a:gd name="connsiteY0" fmla="*/ 422059 h 4461066"/>
                <a:gd name="connsiteX1" fmla="*/ 7212366 w 7703948"/>
                <a:gd name="connsiteY1" fmla="*/ 574459 h 4461066"/>
                <a:gd name="connsiteX2" fmla="*/ 7288566 w 7703948"/>
                <a:gd name="connsiteY2" fmla="*/ 4270159 h 4461066"/>
                <a:gd name="connsiteX3" fmla="*/ 739813 w 7703948"/>
                <a:gd name="connsiteY3" fmla="*/ 4136809 h 4461066"/>
                <a:gd name="connsiteX4" fmla="*/ 930313 w 7703948"/>
                <a:gd name="connsiteY4" fmla="*/ 422059 h 4461066"/>
                <a:gd name="connsiteX0" fmla="*/ 860277 w 7633912"/>
                <a:gd name="connsiteY0" fmla="*/ 422059 h 4513663"/>
                <a:gd name="connsiteX1" fmla="*/ 7142330 w 7633912"/>
                <a:gd name="connsiteY1" fmla="*/ 574459 h 4513663"/>
                <a:gd name="connsiteX2" fmla="*/ 7218530 w 7633912"/>
                <a:gd name="connsiteY2" fmla="*/ 4270159 h 4513663"/>
                <a:gd name="connsiteX3" fmla="*/ 803127 w 7633912"/>
                <a:gd name="connsiteY3" fmla="*/ 4213009 h 4513663"/>
                <a:gd name="connsiteX4" fmla="*/ 860277 w 7633912"/>
                <a:gd name="connsiteY4" fmla="*/ 422059 h 4513663"/>
                <a:gd name="connsiteX0" fmla="*/ 656670 w 7430305"/>
                <a:gd name="connsiteY0" fmla="*/ 422059 h 4505222"/>
                <a:gd name="connsiteX1" fmla="*/ 6938723 w 7430305"/>
                <a:gd name="connsiteY1" fmla="*/ 574459 h 4505222"/>
                <a:gd name="connsiteX2" fmla="*/ 7014923 w 7430305"/>
                <a:gd name="connsiteY2" fmla="*/ 4270159 h 4505222"/>
                <a:gd name="connsiteX3" fmla="*/ 599520 w 7430305"/>
                <a:gd name="connsiteY3" fmla="*/ 4213009 h 4505222"/>
                <a:gd name="connsiteX4" fmla="*/ 656670 w 7430305"/>
                <a:gd name="connsiteY4" fmla="*/ 422059 h 4505222"/>
                <a:gd name="connsiteX0" fmla="*/ 431685 w 7205320"/>
                <a:gd name="connsiteY0" fmla="*/ 422059 h 4505222"/>
                <a:gd name="connsiteX1" fmla="*/ 6713738 w 7205320"/>
                <a:gd name="connsiteY1" fmla="*/ 574459 h 4505222"/>
                <a:gd name="connsiteX2" fmla="*/ 6789938 w 7205320"/>
                <a:gd name="connsiteY2" fmla="*/ 4270159 h 4505222"/>
                <a:gd name="connsiteX3" fmla="*/ 374535 w 7205320"/>
                <a:gd name="connsiteY3" fmla="*/ 4213009 h 4505222"/>
                <a:gd name="connsiteX4" fmla="*/ 431685 w 7205320"/>
                <a:gd name="connsiteY4" fmla="*/ 422059 h 4505222"/>
                <a:gd name="connsiteX0" fmla="*/ 506369 w 7280004"/>
                <a:gd name="connsiteY0" fmla="*/ 422059 h 4505222"/>
                <a:gd name="connsiteX1" fmla="*/ 6788422 w 7280004"/>
                <a:gd name="connsiteY1" fmla="*/ 574459 h 4505222"/>
                <a:gd name="connsiteX2" fmla="*/ 6864622 w 7280004"/>
                <a:gd name="connsiteY2" fmla="*/ 4270159 h 4505222"/>
                <a:gd name="connsiteX3" fmla="*/ 449219 w 7280004"/>
                <a:gd name="connsiteY3" fmla="*/ 4213009 h 4505222"/>
                <a:gd name="connsiteX4" fmla="*/ 506369 w 7280004"/>
                <a:gd name="connsiteY4" fmla="*/ 422059 h 4505222"/>
                <a:gd name="connsiteX0" fmla="*/ 506369 w 7205669"/>
                <a:gd name="connsiteY0" fmla="*/ 422059 h 4505222"/>
                <a:gd name="connsiteX1" fmla="*/ 6788422 w 7205669"/>
                <a:gd name="connsiteY1" fmla="*/ 574459 h 4505222"/>
                <a:gd name="connsiteX2" fmla="*/ 6864622 w 7205669"/>
                <a:gd name="connsiteY2" fmla="*/ 4270159 h 4505222"/>
                <a:gd name="connsiteX3" fmla="*/ 449219 w 7205669"/>
                <a:gd name="connsiteY3" fmla="*/ 4213009 h 4505222"/>
                <a:gd name="connsiteX4" fmla="*/ 506369 w 7205669"/>
                <a:gd name="connsiteY4" fmla="*/ 422059 h 4505222"/>
                <a:gd name="connsiteX0" fmla="*/ 506369 w 7205669"/>
                <a:gd name="connsiteY0" fmla="*/ 422059 h 4403171"/>
                <a:gd name="connsiteX1" fmla="*/ 6788422 w 7205669"/>
                <a:gd name="connsiteY1" fmla="*/ 574459 h 4403171"/>
                <a:gd name="connsiteX2" fmla="*/ 6864622 w 7205669"/>
                <a:gd name="connsiteY2" fmla="*/ 4270159 h 4403171"/>
                <a:gd name="connsiteX3" fmla="*/ 449219 w 7205669"/>
                <a:gd name="connsiteY3" fmla="*/ 4213009 h 4403171"/>
                <a:gd name="connsiteX4" fmla="*/ 506369 w 7205669"/>
                <a:gd name="connsiteY4" fmla="*/ 422059 h 4403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5669" h="4403171">
                  <a:moveTo>
                    <a:pt x="506369" y="422059"/>
                  </a:moveTo>
                  <a:cubicBezTo>
                    <a:pt x="1677203" y="-244691"/>
                    <a:pt x="5728713" y="-66891"/>
                    <a:pt x="6788422" y="574459"/>
                  </a:cubicBezTo>
                  <a:cubicBezTo>
                    <a:pt x="7848131" y="1215809"/>
                    <a:pt x="6512197" y="2869984"/>
                    <a:pt x="6864622" y="4270159"/>
                  </a:cubicBezTo>
                  <a:cubicBezTo>
                    <a:pt x="4932529" y="3679609"/>
                    <a:pt x="918378" y="4835309"/>
                    <a:pt x="449219" y="4213009"/>
                  </a:cubicBezTo>
                  <a:cubicBezTo>
                    <a:pt x="-19940" y="3590709"/>
                    <a:pt x="-289815" y="1069759"/>
                    <a:pt x="506369" y="422059"/>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11" name="图片 1">
            <a:extLst>
              <a:ext uri="{FF2B5EF4-FFF2-40B4-BE49-F238E27FC236}">
                <a16:creationId xmlns:a16="http://schemas.microsoft.com/office/drawing/2014/main" id="{24F4AEDC-35A9-4FDB-8524-0141A37511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8099" y="2332161"/>
            <a:ext cx="2334601" cy="2193678"/>
          </a:xfrm>
          <a:prstGeom prst="rect">
            <a:avLst/>
          </a:prstGeom>
        </p:spPr>
      </p:pic>
      <p:sp>
        <p:nvSpPr>
          <p:cNvPr id="12" name="TextBox 11">
            <a:extLst>
              <a:ext uri="{FF2B5EF4-FFF2-40B4-BE49-F238E27FC236}">
                <a16:creationId xmlns:a16="http://schemas.microsoft.com/office/drawing/2014/main" id="{B6C17343-385B-4ED4-8BA8-50383D28C6F2}"/>
              </a:ext>
            </a:extLst>
          </p:cNvPr>
          <p:cNvSpPr txBox="1"/>
          <p:nvPr/>
        </p:nvSpPr>
        <p:spPr>
          <a:xfrm>
            <a:off x="1095375" y="1316929"/>
            <a:ext cx="6814649" cy="1754326"/>
          </a:xfrm>
          <a:prstGeom prst="rect">
            <a:avLst/>
          </a:prstGeom>
          <a:noFill/>
        </p:spPr>
        <p:txBody>
          <a:bodyPr wrap="square">
            <a:spAutoFit/>
          </a:bodyPr>
          <a:lstStyle/>
          <a:p>
            <a:pPr lvl="0" algn="ctr"/>
            <a:r>
              <a:rPr lang="vi-VN" sz="5400" b="1" dirty="0">
                <a:solidFill>
                  <a:srgbClr val="45856B"/>
                </a:solidFill>
                <a:effectLst>
                  <a:glow rad="63500">
                    <a:srgbClr val="FFC000">
                      <a:satMod val="175000"/>
                      <a:alpha val="40000"/>
                    </a:srgbClr>
                  </a:glow>
                </a:effectLst>
                <a:latin typeface="Calibri" panose="020F0502020204030204" pitchFamily="34" charset="0"/>
                <a:ea typeface="Arial-Rounded" panose="020B0500000000000000" pitchFamily="34" charset="0"/>
                <a:cs typeface="Calibri" panose="020F0502020204030204" pitchFamily="34" charset="0"/>
              </a:rPr>
              <a:t>1. Đọc một câu chuyện về lòng biết ơn.</a:t>
            </a:r>
            <a:endParaRPr kumimoji="0" lang="vi-VN" sz="5400" b="1" i="0" u="none" strike="noStrike" kern="1200" cap="none" spc="0" normalizeH="0" baseline="0" noProof="0" dirty="0">
              <a:ln>
                <a:noFill/>
              </a:ln>
              <a:solidFill>
                <a:srgbClr val="45856B"/>
              </a:solidFill>
              <a:effectLst>
                <a:glow rad="63500">
                  <a:srgbClr val="FFC000">
                    <a:satMod val="175000"/>
                    <a:alpha val="40000"/>
                  </a:srgbClr>
                </a:glow>
              </a:effectLst>
              <a:uLnTx/>
              <a:uFillTx/>
              <a:latin typeface="Calibri" panose="020F0502020204030204" pitchFamily="34" charset="0"/>
              <a:ea typeface="Arial-Rounded" panose="020B0500000000000000"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32" presetClass="emph" presetSubtype="0" fill="hold" nodeType="clickEffect">
                                  <p:stCondLst>
                                    <p:cond delay="0"/>
                                  </p:stCondLst>
                                  <p:childTnLst>
                                    <p:animRot by="120000">
                                      <p:cBhvr>
                                        <p:cTn id="17" dur="100" fill="hold">
                                          <p:stCondLst>
                                            <p:cond delay="0"/>
                                          </p:stCondLst>
                                        </p:cTn>
                                        <p:tgtEl>
                                          <p:spTgt spid="11"/>
                                        </p:tgtEl>
                                        <p:attrNameLst>
                                          <p:attrName>r</p:attrName>
                                        </p:attrNameLst>
                                      </p:cBhvr>
                                    </p:animRot>
                                    <p:animRot by="-240000">
                                      <p:cBhvr>
                                        <p:cTn id="18" dur="200" fill="hold">
                                          <p:stCondLst>
                                            <p:cond delay="200"/>
                                          </p:stCondLst>
                                        </p:cTn>
                                        <p:tgtEl>
                                          <p:spTgt spid="11"/>
                                        </p:tgtEl>
                                        <p:attrNameLst>
                                          <p:attrName>r</p:attrName>
                                        </p:attrNameLst>
                                      </p:cBhvr>
                                    </p:animRot>
                                    <p:animRot by="240000">
                                      <p:cBhvr>
                                        <p:cTn id="19" dur="200" fill="hold">
                                          <p:stCondLst>
                                            <p:cond delay="400"/>
                                          </p:stCondLst>
                                        </p:cTn>
                                        <p:tgtEl>
                                          <p:spTgt spid="11"/>
                                        </p:tgtEl>
                                        <p:attrNameLst>
                                          <p:attrName>r</p:attrName>
                                        </p:attrNameLst>
                                      </p:cBhvr>
                                    </p:animRot>
                                    <p:animRot by="-240000">
                                      <p:cBhvr>
                                        <p:cTn id="20" dur="200" fill="hold">
                                          <p:stCondLst>
                                            <p:cond delay="600"/>
                                          </p:stCondLst>
                                        </p:cTn>
                                        <p:tgtEl>
                                          <p:spTgt spid="11"/>
                                        </p:tgtEl>
                                        <p:attrNameLst>
                                          <p:attrName>r</p:attrName>
                                        </p:attrNameLst>
                                      </p:cBhvr>
                                    </p:animRot>
                                    <p:animRot by="120000">
                                      <p:cBhvr>
                                        <p:cTn id="21"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5" name="云形 12">
            <a:extLst>
              <a:ext uri="{FF2B5EF4-FFF2-40B4-BE49-F238E27FC236}">
                <a16:creationId xmlns:a16="http://schemas.microsoft.com/office/drawing/2014/main" id="{B11B3CAC-55FC-481A-904A-AE53893F3A93}"/>
              </a:ext>
            </a:extLst>
          </p:cNvPr>
          <p:cNvSpPr/>
          <p:nvPr/>
        </p:nvSpPr>
        <p:spPr>
          <a:xfrm rot="150597">
            <a:off x="-67094" y="-295009"/>
            <a:ext cx="12874827" cy="7448018"/>
          </a:xfrm>
          <a:prstGeom prst="cloud">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7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sp>
        <p:nvSpPr>
          <p:cNvPr id="2" name="Rectangle: Rounded Corners 1">
            <a:extLst>
              <a:ext uri="{FF2B5EF4-FFF2-40B4-BE49-F238E27FC236}">
                <a16:creationId xmlns:a16="http://schemas.microsoft.com/office/drawing/2014/main" id="{0B169A51-E5F0-9F88-2A91-6F6F61A63189}"/>
              </a:ext>
            </a:extLst>
          </p:cNvPr>
          <p:cNvSpPr/>
          <p:nvPr/>
        </p:nvSpPr>
        <p:spPr>
          <a:xfrm>
            <a:off x="266700" y="180975"/>
            <a:ext cx="11382375" cy="6505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1FACA972-91FC-C555-D3E3-DA7E3FED1243}"/>
              </a:ext>
            </a:extLst>
          </p:cNvPr>
          <p:cNvSpPr txBox="1"/>
          <p:nvPr/>
        </p:nvSpPr>
        <p:spPr>
          <a:xfrm>
            <a:off x="1114425" y="466725"/>
            <a:ext cx="1466850" cy="646331"/>
          </a:xfrm>
          <a:prstGeom prst="rect">
            <a:avLst/>
          </a:prstGeom>
          <a:noFill/>
        </p:spPr>
        <p:txBody>
          <a:bodyPr wrap="square" rtlCol="0">
            <a:spAutoFit/>
          </a:bodyPr>
          <a:lstStyle/>
          <a:p>
            <a:r>
              <a:rPr lang="en-US" sz="3600" b="1" dirty="0">
                <a:latin typeface="Cambria" panose="02040503050406030204" pitchFamily="18" charset="0"/>
                <a:ea typeface="Cambria" panose="02040503050406030204" pitchFamily="18" charset="0"/>
              </a:rPr>
              <a:t>G:</a:t>
            </a:r>
          </a:p>
        </p:txBody>
      </p:sp>
      <p:sp>
        <p:nvSpPr>
          <p:cNvPr id="6" name="Rectangle: Rounded Corners 5">
            <a:extLst>
              <a:ext uri="{FF2B5EF4-FFF2-40B4-BE49-F238E27FC236}">
                <a16:creationId xmlns:a16="http://schemas.microsoft.com/office/drawing/2014/main" id="{26173200-A0C6-1941-A54B-1ACF9B681971}"/>
              </a:ext>
            </a:extLst>
          </p:cNvPr>
          <p:cNvSpPr/>
          <p:nvPr/>
        </p:nvSpPr>
        <p:spPr>
          <a:xfrm>
            <a:off x="714375" y="1647825"/>
            <a:ext cx="4800600" cy="315277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0">
              <a:spcBef>
                <a:spcPts val="0"/>
              </a:spcBef>
              <a:spcAft>
                <a:spcPts val="500"/>
              </a:spcAft>
            </a:pPr>
            <a:r>
              <a:rPr lang="vi-VN" sz="2400" b="0" i="1" u="none" strike="noStrike" dirty="0">
                <a:solidFill>
                  <a:srgbClr val="002060"/>
                </a:solidFill>
                <a:effectLst/>
                <a:latin typeface="Cambria" panose="02040503050406030204" pitchFamily="18" charset="0"/>
                <a:ea typeface="Cambria" panose="02040503050406030204" pitchFamily="18" charset="0"/>
              </a:rPr>
              <a:t>Nhật kí trưởng thành của đứa trẻ ngoan – Làm một người biết ơn</a:t>
            </a:r>
            <a:r>
              <a:rPr lang="vi-VN" sz="2400" b="0" i="0" u="none" strike="noStrike" dirty="0">
                <a:solidFill>
                  <a:srgbClr val="002060"/>
                </a:solidFill>
                <a:effectLst/>
                <a:latin typeface="Cambria" panose="02040503050406030204" pitchFamily="18" charset="0"/>
                <a:ea typeface="Cambria" panose="02040503050406030204" pitchFamily="18" charset="0"/>
              </a:rPr>
              <a:t> gồm nhiều câu chuyện thú vị, sinh động về lòng biết ơn... Bài học rút ra từ những câu chuyện cảm động giúp các em phát triển trí tuệ và cảm xúc tích cực.</a:t>
            </a:r>
            <a:endParaRPr lang="vi-VN" sz="2400" b="0" dirty="0">
              <a:solidFill>
                <a:srgbClr val="002060"/>
              </a:solidFill>
              <a:effectLst/>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B70006AF-4EAC-2A14-AA70-F98BA2230A9E}"/>
              </a:ext>
            </a:extLst>
          </p:cNvPr>
          <p:cNvSpPr/>
          <p:nvPr/>
        </p:nvSpPr>
        <p:spPr>
          <a:xfrm>
            <a:off x="6181725" y="1562100"/>
            <a:ext cx="4800600" cy="315277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500"/>
              </a:spcAft>
            </a:pPr>
            <a:r>
              <a:rPr lang="vi-VN" sz="2400" i="1" dirty="0">
                <a:solidFill>
                  <a:srgbClr val="002060"/>
                </a:solidFill>
                <a:latin typeface="Cambria" panose="02040503050406030204" pitchFamily="18" charset="0"/>
                <a:ea typeface="Cambria" panose="02040503050406030204" pitchFamily="18" charset="0"/>
              </a:rPr>
              <a:t>Kĩ năng sống dành cho học sinh – Món quà của lòng biết ơn </a:t>
            </a:r>
            <a:r>
              <a:rPr lang="vi-VN" sz="2400" dirty="0">
                <a:solidFill>
                  <a:srgbClr val="002060"/>
                </a:solidFill>
                <a:latin typeface="Cambria" panose="02040503050406030204" pitchFamily="18" charset="0"/>
                <a:ea typeface="Cambria" panose="02040503050406030204" pitchFamily="18" charset="0"/>
              </a:rPr>
              <a:t>là cuốn sách hay dành cho các bạn thiếu nhi. Những câu chuyện sinh động sẽ giúp các em cảm nhận được sự ấm áp và tình cảm chân thật của con người.</a:t>
            </a:r>
          </a:p>
        </p:txBody>
      </p:sp>
    </p:spTree>
    <p:extLst>
      <p:ext uri="{BB962C8B-B14F-4D97-AF65-F5344CB8AC3E}">
        <p14:creationId xmlns:p14="http://schemas.microsoft.com/office/powerpoint/2010/main" val="2685602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5" name="云形 12">
            <a:extLst>
              <a:ext uri="{FF2B5EF4-FFF2-40B4-BE49-F238E27FC236}">
                <a16:creationId xmlns:a16="http://schemas.microsoft.com/office/drawing/2014/main" id="{B11B3CAC-55FC-481A-904A-AE53893F3A93}"/>
              </a:ext>
            </a:extLst>
          </p:cNvPr>
          <p:cNvSpPr/>
          <p:nvPr/>
        </p:nvSpPr>
        <p:spPr>
          <a:xfrm rot="150597">
            <a:off x="-67094" y="-295009"/>
            <a:ext cx="12874827" cy="7448018"/>
          </a:xfrm>
          <a:prstGeom prst="cloud">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7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sp>
        <p:nvSpPr>
          <p:cNvPr id="2" name="Rectangle: Rounded Corners 1">
            <a:extLst>
              <a:ext uri="{FF2B5EF4-FFF2-40B4-BE49-F238E27FC236}">
                <a16:creationId xmlns:a16="http://schemas.microsoft.com/office/drawing/2014/main" id="{0B169A51-E5F0-9F88-2A91-6F6F61A63189}"/>
              </a:ext>
            </a:extLst>
          </p:cNvPr>
          <p:cNvSpPr/>
          <p:nvPr/>
        </p:nvSpPr>
        <p:spPr>
          <a:xfrm>
            <a:off x="266700" y="180975"/>
            <a:ext cx="11382375" cy="6505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4" name="TextBox 3">
            <a:extLst>
              <a:ext uri="{FF2B5EF4-FFF2-40B4-BE49-F238E27FC236}">
                <a16:creationId xmlns:a16="http://schemas.microsoft.com/office/drawing/2014/main" id="{1FACA972-91FC-C555-D3E3-DA7E3FED1243}"/>
              </a:ext>
            </a:extLst>
          </p:cNvPr>
          <p:cNvSpPr txBox="1"/>
          <p:nvPr/>
        </p:nvSpPr>
        <p:spPr>
          <a:xfrm>
            <a:off x="695325" y="466725"/>
            <a:ext cx="10706100" cy="5509200"/>
          </a:xfrm>
          <a:prstGeom prst="rect">
            <a:avLst/>
          </a:prstGeom>
          <a:noFill/>
        </p:spPr>
        <p:txBody>
          <a:bodyPr wrap="square" rtlCol="0">
            <a:spAutoFit/>
          </a:bodyPr>
          <a:lstStyle/>
          <a:p>
            <a:pPr algn="ctr"/>
            <a:r>
              <a:rPr lang="vi-VN" sz="2200" b="1" dirty="0">
                <a:latin typeface="Cambria" panose="02040503050406030204" pitchFamily="18" charset="0"/>
                <a:ea typeface="Cambria" panose="02040503050406030204" pitchFamily="18" charset="0"/>
              </a:rPr>
              <a:t>Họa sĩ trang trí nhà cửa</a:t>
            </a:r>
            <a:endParaRPr lang="vi-VN" sz="2200" dirty="0">
              <a:latin typeface="Cambria" panose="02040503050406030204" pitchFamily="18" charset="0"/>
              <a:ea typeface="Cambria" panose="02040503050406030204" pitchFamily="18" charset="0"/>
            </a:endParaRPr>
          </a:p>
          <a:p>
            <a:pPr algn="just"/>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"Một người phụ nữ nhờ anh họa sĩ thiết kế trang trí nhà cửa cho mình. Khi người họa sĩ đến, anh ấy gặp người chồng của người phụ nữ này. Anh ấy bị mù cả hai mắt và người họa sĩ cảm thấy buồn cho người chồng. Mặc dù vậy, anh ấy vẫn luôn vui vẻ thân thiện và lạc quan. Trong quãng thời gian làm việc, người họa sĩ đã trò chuyện sôi nổi vui vẻ với anh ấy suốt mấy ngày liền và dường như anh ấy không hề cảm thấy buồn đau về sự khiếm khuyết trên cơ thể của mình.</a:t>
            </a:r>
          </a:p>
          <a:p>
            <a:pPr algn="just"/>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Sau khi hoàn thành công việc, người họa sĩ đã gửi hóa đơn cho nữ chủ nhân căn nhà. Người phụ nữ đã rất ngạc nhiên khi thấy một khoản giảm giá lớn hơn so với số tiền đã thỏa thuận ban đầu. Cô bối rối và hỏi anh họa sĩ: “Vì sao anh giảm giá nhiều cho tôi đến như vậy?”</a:t>
            </a:r>
          </a:p>
          <a:p>
            <a:pPr algn="just"/>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Người họa sĩ trả lời: "Tôi thấy rất hạnh phúc khi được cùng trò chuyện với chồng chị. </a:t>
            </a:r>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Anh ấy khiến tôi cảm nhận rằng hoàn cảnh của tôi còn rất tốt, vì vậy, tôi quyết định giảm giá một phần tiền trong hóa đơn này xem như là một lời cảm ơn đến anh ấy.”</a:t>
            </a:r>
          </a:p>
          <a:p>
            <a:pPr algn="just"/>
            <a:r>
              <a:rPr lang="vi-VN" sz="2200" dirty="0">
                <a:latin typeface="Cambria" panose="02040503050406030204" pitchFamily="18" charset="0"/>
                <a:ea typeface="Cambria" panose="02040503050406030204" pitchFamily="18" charset="0"/>
              </a:rPr>
              <a:t>Sự tôn trọng sâu sắc của người họa sĩ đối với chồng cô đã khiến cô cảm động rơi lệ. Mọi người đều cảm kích bởi sự rộng lượng của người họa sĩ chỉ còn một cánh tay này".</a:t>
            </a:r>
          </a:p>
        </p:txBody>
      </p:sp>
    </p:spTree>
    <p:extLst>
      <p:ext uri="{BB962C8B-B14F-4D97-AF65-F5344CB8AC3E}">
        <p14:creationId xmlns:p14="http://schemas.microsoft.com/office/powerpoint/2010/main" val="583834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5" name="云形 12">
            <a:extLst>
              <a:ext uri="{FF2B5EF4-FFF2-40B4-BE49-F238E27FC236}">
                <a16:creationId xmlns:a16="http://schemas.microsoft.com/office/drawing/2014/main" id="{B11B3CAC-55FC-481A-904A-AE53893F3A93}"/>
              </a:ext>
            </a:extLst>
          </p:cNvPr>
          <p:cNvSpPr/>
          <p:nvPr/>
        </p:nvSpPr>
        <p:spPr>
          <a:xfrm rot="150597">
            <a:off x="-67094" y="-295009"/>
            <a:ext cx="12874827" cy="7448018"/>
          </a:xfrm>
          <a:prstGeom prst="cloud">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7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sp>
        <p:nvSpPr>
          <p:cNvPr id="2" name="Rectangle: Rounded Corners 1">
            <a:extLst>
              <a:ext uri="{FF2B5EF4-FFF2-40B4-BE49-F238E27FC236}">
                <a16:creationId xmlns:a16="http://schemas.microsoft.com/office/drawing/2014/main" id="{0B169A51-E5F0-9F88-2A91-6F6F61A63189}"/>
              </a:ext>
            </a:extLst>
          </p:cNvPr>
          <p:cNvSpPr/>
          <p:nvPr/>
        </p:nvSpPr>
        <p:spPr>
          <a:xfrm>
            <a:off x="266700" y="180975"/>
            <a:ext cx="11382375" cy="6505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4" name="TextBox 3">
            <a:extLst>
              <a:ext uri="{FF2B5EF4-FFF2-40B4-BE49-F238E27FC236}">
                <a16:creationId xmlns:a16="http://schemas.microsoft.com/office/drawing/2014/main" id="{1FACA972-91FC-C555-D3E3-DA7E3FED1243}"/>
              </a:ext>
            </a:extLst>
          </p:cNvPr>
          <p:cNvSpPr txBox="1"/>
          <p:nvPr/>
        </p:nvSpPr>
        <p:spPr>
          <a:xfrm>
            <a:off x="695325" y="466725"/>
            <a:ext cx="10706100" cy="5509200"/>
          </a:xfrm>
          <a:prstGeom prst="rect">
            <a:avLst/>
          </a:prstGeom>
          <a:noFill/>
        </p:spPr>
        <p:txBody>
          <a:bodyPr wrap="square" rtlCol="0">
            <a:spAutoFit/>
          </a:bodyPr>
          <a:lstStyle/>
          <a:p>
            <a:pPr algn="ctr"/>
            <a:r>
              <a:rPr lang="vi-VN" sz="2200" b="1" i="0" dirty="0">
                <a:solidFill>
                  <a:srgbClr val="000000"/>
                </a:solidFill>
                <a:effectLst/>
                <a:latin typeface="Cambria" panose="02040503050406030204" pitchFamily="18" charset="0"/>
                <a:ea typeface="Cambria" panose="02040503050406030204" pitchFamily="18" charset="0"/>
              </a:rPr>
              <a:t>Ổ bánh mì</a:t>
            </a:r>
            <a:endParaRPr lang="vi-VN" sz="2200" b="0" i="0" dirty="0">
              <a:solidFill>
                <a:srgbClr val="000000"/>
              </a:solidFill>
              <a:effectLst/>
              <a:latin typeface="Cambria" panose="02040503050406030204" pitchFamily="18" charset="0"/>
              <a:ea typeface="Cambria" panose="02040503050406030204" pitchFamily="18" charset="0"/>
            </a:endParaRP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"Một giáo sư người Mỹ làm giảng viên tại một viện đại học ở nước Ba Tây (Brazil) đã nhắc lại một kỷ niệm khó quên. Ông thuật lại rằng một ngày kia khi đang trên con đường đến trường đại học, ông cảm thấy có ai đó kéo quần mình, quay đầu lại, ông thấy một cậu bé độ 5 hay 6 tuổi với đôi mắt tròn đen và sáng trong khuôn mặt lem luốc bẩn thỉu.</a:t>
            </a:r>
          </a:p>
          <a:p>
            <a:pPr algn="just"/>
            <a:r>
              <a:rPr lang="vi-VN" sz="2200" b="0" i="0" dirty="0">
                <a:solidFill>
                  <a:srgbClr val="000000"/>
                </a:solidFill>
                <a:effectLst/>
                <a:latin typeface="Cambria" panose="02040503050406030204" pitchFamily="18" charset="0"/>
                <a:ea typeface="Cambria" panose="02040503050406030204" pitchFamily="18" charset="0"/>
              </a:rPr>
              <a:t>Cậu bé nhìn ông với lời van xin: “Thưa ông! Cho con bánh mì”. Khác với những lần trước, mỗi khi gặp trẻ ăn xin trên đường phố, mở lời van xin, ông thường phớt lờ, lạnh lùng bước đi, vì có nhiều trẻ ăn xin quá, nhưng không biết vì sao lần này ông lại dừng bước, rồi bảo cậu cùng đi với ông ta vào quán cà phê gần đó. Sau khi mua cho cậu một bánh kem và thức ăn khác mà cậu muốn, ông mua cho mình một tách cà phê, rồi bước ra khỏi tiệm, quên hẳn cậu bé.</a:t>
            </a: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Nhưng khi ông đi được ít bước thì có người đụng vào lưng ông, quay nhìn lại, ông thấy cậu bé khi nãy. Cậu bé vẫn cầm ổ bánh kem và run run nói: “Con cám ơn ông!”. Vị giáo sư nầy cảm động vì lời cám ơn của cậu bé ăn xin đáng thương đó, trong khi đó có những trẻ ăn xin khác đã nhận tiền hay thức ăn ông cho nhưng chưa có em nào có lòng biết ơn như thế!"</a:t>
            </a:r>
          </a:p>
        </p:txBody>
      </p:sp>
    </p:spTree>
    <p:extLst>
      <p:ext uri="{BB962C8B-B14F-4D97-AF65-F5344CB8AC3E}">
        <p14:creationId xmlns:p14="http://schemas.microsoft.com/office/powerpoint/2010/main" val="39518456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5" name="云形 12">
            <a:extLst>
              <a:ext uri="{FF2B5EF4-FFF2-40B4-BE49-F238E27FC236}">
                <a16:creationId xmlns:a16="http://schemas.microsoft.com/office/drawing/2014/main" id="{B11B3CAC-55FC-481A-904A-AE53893F3A93}"/>
              </a:ext>
            </a:extLst>
          </p:cNvPr>
          <p:cNvSpPr/>
          <p:nvPr/>
        </p:nvSpPr>
        <p:spPr>
          <a:xfrm rot="150597">
            <a:off x="-67094" y="-295009"/>
            <a:ext cx="12874827" cy="7448018"/>
          </a:xfrm>
          <a:prstGeom prst="cloud">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7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sp>
        <p:nvSpPr>
          <p:cNvPr id="2" name="Rectangle: Rounded Corners 1">
            <a:extLst>
              <a:ext uri="{FF2B5EF4-FFF2-40B4-BE49-F238E27FC236}">
                <a16:creationId xmlns:a16="http://schemas.microsoft.com/office/drawing/2014/main" id="{0B169A51-E5F0-9F88-2A91-6F6F61A63189}"/>
              </a:ext>
            </a:extLst>
          </p:cNvPr>
          <p:cNvSpPr/>
          <p:nvPr/>
        </p:nvSpPr>
        <p:spPr>
          <a:xfrm>
            <a:off x="266700" y="180975"/>
            <a:ext cx="11382375" cy="6505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4" name="TextBox 3">
            <a:extLst>
              <a:ext uri="{FF2B5EF4-FFF2-40B4-BE49-F238E27FC236}">
                <a16:creationId xmlns:a16="http://schemas.microsoft.com/office/drawing/2014/main" id="{1FACA972-91FC-C555-D3E3-DA7E3FED1243}"/>
              </a:ext>
            </a:extLst>
          </p:cNvPr>
          <p:cNvSpPr txBox="1"/>
          <p:nvPr/>
        </p:nvSpPr>
        <p:spPr>
          <a:xfrm>
            <a:off x="1114425" y="152400"/>
            <a:ext cx="1000125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Viết</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phiếu</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đọc</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sách</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theo</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mẫu</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E4DD145E-9E1C-E0A5-457D-22698B810E59}"/>
              </a:ext>
            </a:extLst>
          </p:cNvPr>
          <p:cNvPicPr>
            <a:picLocks noChangeAspect="1"/>
          </p:cNvPicPr>
          <p:nvPr/>
        </p:nvPicPr>
        <p:blipFill>
          <a:blip r:embed="rId2"/>
          <a:stretch>
            <a:fillRect/>
          </a:stretch>
        </p:blipFill>
        <p:spPr>
          <a:xfrm>
            <a:off x="3848100" y="800616"/>
            <a:ext cx="3952191" cy="5581134"/>
          </a:xfrm>
          <a:prstGeom prst="rect">
            <a:avLst/>
          </a:prstGeom>
        </p:spPr>
      </p:pic>
    </p:spTree>
    <p:extLst>
      <p:ext uri="{BB962C8B-B14F-4D97-AF65-F5344CB8AC3E}">
        <p14:creationId xmlns:p14="http://schemas.microsoft.com/office/powerpoint/2010/main" val="507875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 name="组合 20">
            <a:extLst>
              <a:ext uri="{FF2B5EF4-FFF2-40B4-BE49-F238E27FC236}">
                <a16:creationId xmlns:a16="http://schemas.microsoft.com/office/drawing/2014/main" id="{EC3EFA72-B03A-4D28-B2D6-E3940D8A2A3C}"/>
              </a:ext>
            </a:extLst>
          </p:cNvPr>
          <p:cNvGrpSpPr/>
          <p:nvPr/>
        </p:nvGrpSpPr>
        <p:grpSpPr>
          <a:xfrm>
            <a:off x="2360856" y="541107"/>
            <a:ext cx="6555885" cy="3390814"/>
            <a:chOff x="731883" y="1025738"/>
            <a:chExt cx="7205669" cy="4403171"/>
          </a:xfrm>
        </p:grpSpPr>
        <p:sp>
          <p:nvSpPr>
            <p:cNvPr id="9" name="矩形 1">
              <a:extLst>
                <a:ext uri="{FF2B5EF4-FFF2-40B4-BE49-F238E27FC236}">
                  <a16:creationId xmlns:a16="http://schemas.microsoft.com/office/drawing/2014/main" id="{6E6F4347-D35F-4A78-8639-0A6B80B7DD67}"/>
                </a:ext>
              </a:extLst>
            </p:cNvPr>
            <p:cNvSpPr/>
            <p:nvPr/>
          </p:nvSpPr>
          <p:spPr>
            <a:xfrm>
              <a:off x="731883" y="1025738"/>
              <a:ext cx="7205669" cy="4403171"/>
            </a:xfrm>
            <a:custGeom>
              <a:avLst/>
              <a:gdLst>
                <a:gd name="connsiteX0" fmla="*/ 0 w 7025003"/>
                <a:gd name="connsiteY0" fmla="*/ 0 h 4000500"/>
                <a:gd name="connsiteX1" fmla="*/ 7025003 w 7025003"/>
                <a:gd name="connsiteY1" fmla="*/ 0 h 4000500"/>
                <a:gd name="connsiteX2" fmla="*/ 7025003 w 7025003"/>
                <a:gd name="connsiteY2" fmla="*/ 4000500 h 4000500"/>
                <a:gd name="connsiteX3" fmla="*/ 0 w 7025003"/>
                <a:gd name="connsiteY3" fmla="*/ 4000500 h 4000500"/>
                <a:gd name="connsiteX4" fmla="*/ 0 w 7025003"/>
                <a:gd name="connsiteY4" fmla="*/ 0 h 4000500"/>
                <a:gd name="connsiteX0" fmla="*/ 0 w 7025003"/>
                <a:gd name="connsiteY0" fmla="*/ 296333 h 4296833"/>
                <a:gd name="connsiteX1" fmla="*/ 7025003 w 7025003"/>
                <a:gd name="connsiteY1" fmla="*/ 296333 h 4296833"/>
                <a:gd name="connsiteX2" fmla="*/ 7025003 w 7025003"/>
                <a:gd name="connsiteY2" fmla="*/ 4296833 h 4296833"/>
                <a:gd name="connsiteX3" fmla="*/ 0 w 7025003"/>
                <a:gd name="connsiteY3" fmla="*/ 4296833 h 4296833"/>
                <a:gd name="connsiteX4" fmla="*/ 0 w 7025003"/>
                <a:gd name="connsiteY4" fmla="*/ 296333 h 4296833"/>
                <a:gd name="connsiteX0" fmla="*/ 0 w 7025003"/>
                <a:gd name="connsiteY0" fmla="*/ 769896 h 4770396"/>
                <a:gd name="connsiteX1" fmla="*/ 7025003 w 7025003"/>
                <a:gd name="connsiteY1" fmla="*/ 769896 h 4770396"/>
                <a:gd name="connsiteX2" fmla="*/ 7025003 w 7025003"/>
                <a:gd name="connsiteY2" fmla="*/ 4770396 h 4770396"/>
                <a:gd name="connsiteX3" fmla="*/ 0 w 7025003"/>
                <a:gd name="connsiteY3" fmla="*/ 4770396 h 4770396"/>
                <a:gd name="connsiteX4" fmla="*/ 0 w 7025003"/>
                <a:gd name="connsiteY4" fmla="*/ 769896 h 4770396"/>
                <a:gd name="connsiteX0" fmla="*/ 0 w 7287469"/>
                <a:gd name="connsiteY0" fmla="*/ 786021 h 4786521"/>
                <a:gd name="connsiteX1" fmla="*/ 7025003 w 7287469"/>
                <a:gd name="connsiteY1" fmla="*/ 786021 h 4786521"/>
                <a:gd name="connsiteX2" fmla="*/ 7025003 w 7287469"/>
                <a:gd name="connsiteY2" fmla="*/ 4786521 h 4786521"/>
                <a:gd name="connsiteX3" fmla="*/ 0 w 7287469"/>
                <a:gd name="connsiteY3" fmla="*/ 4786521 h 4786521"/>
                <a:gd name="connsiteX4" fmla="*/ 0 w 7287469"/>
                <a:gd name="connsiteY4" fmla="*/ 786021 h 4786521"/>
                <a:gd name="connsiteX0" fmla="*/ 0 w 7232593"/>
                <a:gd name="connsiteY0" fmla="*/ 537822 h 4538322"/>
                <a:gd name="connsiteX1" fmla="*/ 6948803 w 7232593"/>
                <a:gd name="connsiteY1" fmla="*/ 995022 h 4538322"/>
                <a:gd name="connsiteX2" fmla="*/ 7025003 w 7232593"/>
                <a:gd name="connsiteY2" fmla="*/ 4538322 h 4538322"/>
                <a:gd name="connsiteX3" fmla="*/ 0 w 7232593"/>
                <a:gd name="connsiteY3" fmla="*/ 4538322 h 4538322"/>
                <a:gd name="connsiteX4" fmla="*/ 0 w 7232593"/>
                <a:gd name="connsiteY4" fmla="*/ 537822 h 4538322"/>
                <a:gd name="connsiteX0" fmla="*/ 1348038 w 8580631"/>
                <a:gd name="connsiteY0" fmla="*/ 537822 h 4538322"/>
                <a:gd name="connsiteX1" fmla="*/ 8296841 w 8580631"/>
                <a:gd name="connsiteY1" fmla="*/ 995022 h 4538322"/>
                <a:gd name="connsiteX2" fmla="*/ 8373041 w 8580631"/>
                <a:gd name="connsiteY2" fmla="*/ 4538322 h 4538322"/>
                <a:gd name="connsiteX3" fmla="*/ 1348038 w 8580631"/>
                <a:gd name="connsiteY3" fmla="*/ 4538322 h 4538322"/>
                <a:gd name="connsiteX4" fmla="*/ 1348038 w 8580631"/>
                <a:gd name="connsiteY4" fmla="*/ 537822 h 4538322"/>
                <a:gd name="connsiteX0" fmla="*/ 695843 w 7928436"/>
                <a:gd name="connsiteY0" fmla="*/ 537822 h 4766922"/>
                <a:gd name="connsiteX1" fmla="*/ 7644646 w 7928436"/>
                <a:gd name="connsiteY1" fmla="*/ 995022 h 4766922"/>
                <a:gd name="connsiteX2" fmla="*/ 7720846 w 7928436"/>
                <a:gd name="connsiteY2" fmla="*/ 4538322 h 4766922"/>
                <a:gd name="connsiteX3" fmla="*/ 695843 w 7928436"/>
                <a:gd name="connsiteY3" fmla="*/ 4538322 h 4766922"/>
                <a:gd name="connsiteX4" fmla="*/ 695843 w 7928436"/>
                <a:gd name="connsiteY4" fmla="*/ 537822 h 4766922"/>
                <a:gd name="connsiteX0" fmla="*/ 1324112 w 7934080"/>
                <a:gd name="connsiteY0" fmla="*/ 279182 h 4821548"/>
                <a:gd name="connsiteX1" fmla="*/ 7453765 w 7934080"/>
                <a:gd name="connsiteY1" fmla="*/ 964982 h 4821548"/>
                <a:gd name="connsiteX2" fmla="*/ 7529965 w 7934080"/>
                <a:gd name="connsiteY2" fmla="*/ 4508282 h 4821548"/>
                <a:gd name="connsiteX3" fmla="*/ 504962 w 7934080"/>
                <a:gd name="connsiteY3" fmla="*/ 4508282 h 4821548"/>
                <a:gd name="connsiteX4" fmla="*/ 1324112 w 7934080"/>
                <a:gd name="connsiteY4" fmla="*/ 279182 h 4821548"/>
                <a:gd name="connsiteX0" fmla="*/ 951883 w 7561851"/>
                <a:gd name="connsiteY0" fmla="*/ 279182 h 4864538"/>
                <a:gd name="connsiteX1" fmla="*/ 7081536 w 7561851"/>
                <a:gd name="connsiteY1" fmla="*/ 964982 h 4864538"/>
                <a:gd name="connsiteX2" fmla="*/ 7157736 w 7561851"/>
                <a:gd name="connsiteY2" fmla="*/ 4508282 h 4864538"/>
                <a:gd name="connsiteX3" fmla="*/ 704233 w 7561851"/>
                <a:gd name="connsiteY3" fmla="*/ 4565432 h 4864538"/>
                <a:gd name="connsiteX4" fmla="*/ 951883 w 7561851"/>
                <a:gd name="connsiteY4" fmla="*/ 279182 h 4864538"/>
                <a:gd name="connsiteX0" fmla="*/ 1007038 w 7617006"/>
                <a:gd name="connsiteY0" fmla="*/ 279182 h 4726944"/>
                <a:gd name="connsiteX1" fmla="*/ 7136691 w 7617006"/>
                <a:gd name="connsiteY1" fmla="*/ 964982 h 4726944"/>
                <a:gd name="connsiteX2" fmla="*/ 7212891 w 7617006"/>
                <a:gd name="connsiteY2" fmla="*/ 4508282 h 4726944"/>
                <a:gd name="connsiteX3" fmla="*/ 664138 w 7617006"/>
                <a:gd name="connsiteY3" fmla="*/ 4374932 h 4726944"/>
                <a:gd name="connsiteX4" fmla="*/ 1007038 w 7617006"/>
                <a:gd name="connsiteY4" fmla="*/ 279182 h 4726944"/>
                <a:gd name="connsiteX0" fmla="*/ 1007038 w 7617006"/>
                <a:gd name="connsiteY0" fmla="*/ 314681 h 4762443"/>
                <a:gd name="connsiteX1" fmla="*/ 7136691 w 7617006"/>
                <a:gd name="connsiteY1" fmla="*/ 848081 h 4762443"/>
                <a:gd name="connsiteX2" fmla="*/ 7212891 w 7617006"/>
                <a:gd name="connsiteY2" fmla="*/ 4543781 h 4762443"/>
                <a:gd name="connsiteX3" fmla="*/ 664138 w 7617006"/>
                <a:gd name="connsiteY3" fmla="*/ 4410431 h 4762443"/>
                <a:gd name="connsiteX4" fmla="*/ 1007038 w 7617006"/>
                <a:gd name="connsiteY4" fmla="*/ 314681 h 4762443"/>
                <a:gd name="connsiteX0" fmla="*/ 930313 w 7703948"/>
                <a:gd name="connsiteY0" fmla="*/ 422059 h 4461066"/>
                <a:gd name="connsiteX1" fmla="*/ 7212366 w 7703948"/>
                <a:gd name="connsiteY1" fmla="*/ 574459 h 4461066"/>
                <a:gd name="connsiteX2" fmla="*/ 7288566 w 7703948"/>
                <a:gd name="connsiteY2" fmla="*/ 4270159 h 4461066"/>
                <a:gd name="connsiteX3" fmla="*/ 739813 w 7703948"/>
                <a:gd name="connsiteY3" fmla="*/ 4136809 h 4461066"/>
                <a:gd name="connsiteX4" fmla="*/ 930313 w 7703948"/>
                <a:gd name="connsiteY4" fmla="*/ 422059 h 4461066"/>
                <a:gd name="connsiteX0" fmla="*/ 860277 w 7633912"/>
                <a:gd name="connsiteY0" fmla="*/ 422059 h 4513663"/>
                <a:gd name="connsiteX1" fmla="*/ 7142330 w 7633912"/>
                <a:gd name="connsiteY1" fmla="*/ 574459 h 4513663"/>
                <a:gd name="connsiteX2" fmla="*/ 7218530 w 7633912"/>
                <a:gd name="connsiteY2" fmla="*/ 4270159 h 4513663"/>
                <a:gd name="connsiteX3" fmla="*/ 803127 w 7633912"/>
                <a:gd name="connsiteY3" fmla="*/ 4213009 h 4513663"/>
                <a:gd name="connsiteX4" fmla="*/ 860277 w 7633912"/>
                <a:gd name="connsiteY4" fmla="*/ 422059 h 4513663"/>
                <a:gd name="connsiteX0" fmla="*/ 656670 w 7430305"/>
                <a:gd name="connsiteY0" fmla="*/ 422059 h 4505222"/>
                <a:gd name="connsiteX1" fmla="*/ 6938723 w 7430305"/>
                <a:gd name="connsiteY1" fmla="*/ 574459 h 4505222"/>
                <a:gd name="connsiteX2" fmla="*/ 7014923 w 7430305"/>
                <a:gd name="connsiteY2" fmla="*/ 4270159 h 4505222"/>
                <a:gd name="connsiteX3" fmla="*/ 599520 w 7430305"/>
                <a:gd name="connsiteY3" fmla="*/ 4213009 h 4505222"/>
                <a:gd name="connsiteX4" fmla="*/ 656670 w 7430305"/>
                <a:gd name="connsiteY4" fmla="*/ 422059 h 4505222"/>
                <a:gd name="connsiteX0" fmla="*/ 431685 w 7205320"/>
                <a:gd name="connsiteY0" fmla="*/ 422059 h 4505222"/>
                <a:gd name="connsiteX1" fmla="*/ 6713738 w 7205320"/>
                <a:gd name="connsiteY1" fmla="*/ 574459 h 4505222"/>
                <a:gd name="connsiteX2" fmla="*/ 6789938 w 7205320"/>
                <a:gd name="connsiteY2" fmla="*/ 4270159 h 4505222"/>
                <a:gd name="connsiteX3" fmla="*/ 374535 w 7205320"/>
                <a:gd name="connsiteY3" fmla="*/ 4213009 h 4505222"/>
                <a:gd name="connsiteX4" fmla="*/ 431685 w 7205320"/>
                <a:gd name="connsiteY4" fmla="*/ 422059 h 4505222"/>
                <a:gd name="connsiteX0" fmla="*/ 506369 w 7280004"/>
                <a:gd name="connsiteY0" fmla="*/ 422059 h 4505222"/>
                <a:gd name="connsiteX1" fmla="*/ 6788422 w 7280004"/>
                <a:gd name="connsiteY1" fmla="*/ 574459 h 4505222"/>
                <a:gd name="connsiteX2" fmla="*/ 6864622 w 7280004"/>
                <a:gd name="connsiteY2" fmla="*/ 4270159 h 4505222"/>
                <a:gd name="connsiteX3" fmla="*/ 449219 w 7280004"/>
                <a:gd name="connsiteY3" fmla="*/ 4213009 h 4505222"/>
                <a:gd name="connsiteX4" fmla="*/ 506369 w 7280004"/>
                <a:gd name="connsiteY4" fmla="*/ 422059 h 4505222"/>
                <a:gd name="connsiteX0" fmla="*/ 506369 w 7205669"/>
                <a:gd name="connsiteY0" fmla="*/ 422059 h 4505222"/>
                <a:gd name="connsiteX1" fmla="*/ 6788422 w 7205669"/>
                <a:gd name="connsiteY1" fmla="*/ 574459 h 4505222"/>
                <a:gd name="connsiteX2" fmla="*/ 6864622 w 7205669"/>
                <a:gd name="connsiteY2" fmla="*/ 4270159 h 4505222"/>
                <a:gd name="connsiteX3" fmla="*/ 449219 w 7205669"/>
                <a:gd name="connsiteY3" fmla="*/ 4213009 h 4505222"/>
                <a:gd name="connsiteX4" fmla="*/ 506369 w 7205669"/>
                <a:gd name="connsiteY4" fmla="*/ 422059 h 4505222"/>
                <a:gd name="connsiteX0" fmla="*/ 506369 w 7205669"/>
                <a:gd name="connsiteY0" fmla="*/ 422059 h 4403171"/>
                <a:gd name="connsiteX1" fmla="*/ 6788422 w 7205669"/>
                <a:gd name="connsiteY1" fmla="*/ 574459 h 4403171"/>
                <a:gd name="connsiteX2" fmla="*/ 6864622 w 7205669"/>
                <a:gd name="connsiteY2" fmla="*/ 4270159 h 4403171"/>
                <a:gd name="connsiteX3" fmla="*/ 449219 w 7205669"/>
                <a:gd name="connsiteY3" fmla="*/ 4213009 h 4403171"/>
                <a:gd name="connsiteX4" fmla="*/ 506369 w 7205669"/>
                <a:gd name="connsiteY4" fmla="*/ 422059 h 4403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5669" h="4403171">
                  <a:moveTo>
                    <a:pt x="506369" y="422059"/>
                  </a:moveTo>
                  <a:cubicBezTo>
                    <a:pt x="1677203" y="-244691"/>
                    <a:pt x="5728713" y="-66891"/>
                    <a:pt x="6788422" y="574459"/>
                  </a:cubicBezTo>
                  <a:cubicBezTo>
                    <a:pt x="7848131" y="1215809"/>
                    <a:pt x="6512197" y="2869984"/>
                    <a:pt x="6864622" y="4270159"/>
                  </a:cubicBezTo>
                  <a:cubicBezTo>
                    <a:pt x="4932529" y="3679609"/>
                    <a:pt x="918378" y="4835309"/>
                    <a:pt x="449219" y="4213009"/>
                  </a:cubicBezTo>
                  <a:cubicBezTo>
                    <a:pt x="-19940" y="3590709"/>
                    <a:pt x="-289815" y="1069759"/>
                    <a:pt x="506369" y="422059"/>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 name="矩形 1">
              <a:extLst>
                <a:ext uri="{FF2B5EF4-FFF2-40B4-BE49-F238E27FC236}">
                  <a16:creationId xmlns:a16="http://schemas.microsoft.com/office/drawing/2014/main" id="{9D10B9D7-E81A-46D7-85F6-F8DA31B49A73}"/>
                </a:ext>
              </a:extLst>
            </p:cNvPr>
            <p:cNvSpPr/>
            <p:nvPr/>
          </p:nvSpPr>
          <p:spPr>
            <a:xfrm>
              <a:off x="962096" y="1166414"/>
              <a:ext cx="6975456" cy="4262495"/>
            </a:xfrm>
            <a:custGeom>
              <a:avLst/>
              <a:gdLst>
                <a:gd name="connsiteX0" fmla="*/ 0 w 7025003"/>
                <a:gd name="connsiteY0" fmla="*/ 0 h 4000500"/>
                <a:gd name="connsiteX1" fmla="*/ 7025003 w 7025003"/>
                <a:gd name="connsiteY1" fmla="*/ 0 h 4000500"/>
                <a:gd name="connsiteX2" fmla="*/ 7025003 w 7025003"/>
                <a:gd name="connsiteY2" fmla="*/ 4000500 h 4000500"/>
                <a:gd name="connsiteX3" fmla="*/ 0 w 7025003"/>
                <a:gd name="connsiteY3" fmla="*/ 4000500 h 4000500"/>
                <a:gd name="connsiteX4" fmla="*/ 0 w 7025003"/>
                <a:gd name="connsiteY4" fmla="*/ 0 h 4000500"/>
                <a:gd name="connsiteX0" fmla="*/ 0 w 7025003"/>
                <a:gd name="connsiteY0" fmla="*/ 296333 h 4296833"/>
                <a:gd name="connsiteX1" fmla="*/ 7025003 w 7025003"/>
                <a:gd name="connsiteY1" fmla="*/ 296333 h 4296833"/>
                <a:gd name="connsiteX2" fmla="*/ 7025003 w 7025003"/>
                <a:gd name="connsiteY2" fmla="*/ 4296833 h 4296833"/>
                <a:gd name="connsiteX3" fmla="*/ 0 w 7025003"/>
                <a:gd name="connsiteY3" fmla="*/ 4296833 h 4296833"/>
                <a:gd name="connsiteX4" fmla="*/ 0 w 7025003"/>
                <a:gd name="connsiteY4" fmla="*/ 296333 h 4296833"/>
                <a:gd name="connsiteX0" fmla="*/ 0 w 7025003"/>
                <a:gd name="connsiteY0" fmla="*/ 769896 h 4770396"/>
                <a:gd name="connsiteX1" fmla="*/ 7025003 w 7025003"/>
                <a:gd name="connsiteY1" fmla="*/ 769896 h 4770396"/>
                <a:gd name="connsiteX2" fmla="*/ 7025003 w 7025003"/>
                <a:gd name="connsiteY2" fmla="*/ 4770396 h 4770396"/>
                <a:gd name="connsiteX3" fmla="*/ 0 w 7025003"/>
                <a:gd name="connsiteY3" fmla="*/ 4770396 h 4770396"/>
                <a:gd name="connsiteX4" fmla="*/ 0 w 7025003"/>
                <a:gd name="connsiteY4" fmla="*/ 769896 h 4770396"/>
                <a:gd name="connsiteX0" fmla="*/ 0 w 7287469"/>
                <a:gd name="connsiteY0" fmla="*/ 786021 h 4786521"/>
                <a:gd name="connsiteX1" fmla="*/ 7025003 w 7287469"/>
                <a:gd name="connsiteY1" fmla="*/ 786021 h 4786521"/>
                <a:gd name="connsiteX2" fmla="*/ 7025003 w 7287469"/>
                <a:gd name="connsiteY2" fmla="*/ 4786521 h 4786521"/>
                <a:gd name="connsiteX3" fmla="*/ 0 w 7287469"/>
                <a:gd name="connsiteY3" fmla="*/ 4786521 h 4786521"/>
                <a:gd name="connsiteX4" fmla="*/ 0 w 7287469"/>
                <a:gd name="connsiteY4" fmla="*/ 786021 h 4786521"/>
                <a:gd name="connsiteX0" fmla="*/ 0 w 7232593"/>
                <a:gd name="connsiteY0" fmla="*/ 537822 h 4538322"/>
                <a:gd name="connsiteX1" fmla="*/ 6948803 w 7232593"/>
                <a:gd name="connsiteY1" fmla="*/ 995022 h 4538322"/>
                <a:gd name="connsiteX2" fmla="*/ 7025003 w 7232593"/>
                <a:gd name="connsiteY2" fmla="*/ 4538322 h 4538322"/>
                <a:gd name="connsiteX3" fmla="*/ 0 w 7232593"/>
                <a:gd name="connsiteY3" fmla="*/ 4538322 h 4538322"/>
                <a:gd name="connsiteX4" fmla="*/ 0 w 7232593"/>
                <a:gd name="connsiteY4" fmla="*/ 537822 h 4538322"/>
                <a:gd name="connsiteX0" fmla="*/ 1348038 w 8580631"/>
                <a:gd name="connsiteY0" fmla="*/ 537822 h 4538322"/>
                <a:gd name="connsiteX1" fmla="*/ 8296841 w 8580631"/>
                <a:gd name="connsiteY1" fmla="*/ 995022 h 4538322"/>
                <a:gd name="connsiteX2" fmla="*/ 8373041 w 8580631"/>
                <a:gd name="connsiteY2" fmla="*/ 4538322 h 4538322"/>
                <a:gd name="connsiteX3" fmla="*/ 1348038 w 8580631"/>
                <a:gd name="connsiteY3" fmla="*/ 4538322 h 4538322"/>
                <a:gd name="connsiteX4" fmla="*/ 1348038 w 8580631"/>
                <a:gd name="connsiteY4" fmla="*/ 537822 h 4538322"/>
                <a:gd name="connsiteX0" fmla="*/ 695843 w 7928436"/>
                <a:gd name="connsiteY0" fmla="*/ 537822 h 4766922"/>
                <a:gd name="connsiteX1" fmla="*/ 7644646 w 7928436"/>
                <a:gd name="connsiteY1" fmla="*/ 995022 h 4766922"/>
                <a:gd name="connsiteX2" fmla="*/ 7720846 w 7928436"/>
                <a:gd name="connsiteY2" fmla="*/ 4538322 h 4766922"/>
                <a:gd name="connsiteX3" fmla="*/ 695843 w 7928436"/>
                <a:gd name="connsiteY3" fmla="*/ 4538322 h 4766922"/>
                <a:gd name="connsiteX4" fmla="*/ 695843 w 7928436"/>
                <a:gd name="connsiteY4" fmla="*/ 537822 h 4766922"/>
                <a:gd name="connsiteX0" fmla="*/ 1324112 w 7934080"/>
                <a:gd name="connsiteY0" fmla="*/ 279182 h 4821548"/>
                <a:gd name="connsiteX1" fmla="*/ 7453765 w 7934080"/>
                <a:gd name="connsiteY1" fmla="*/ 964982 h 4821548"/>
                <a:gd name="connsiteX2" fmla="*/ 7529965 w 7934080"/>
                <a:gd name="connsiteY2" fmla="*/ 4508282 h 4821548"/>
                <a:gd name="connsiteX3" fmla="*/ 504962 w 7934080"/>
                <a:gd name="connsiteY3" fmla="*/ 4508282 h 4821548"/>
                <a:gd name="connsiteX4" fmla="*/ 1324112 w 7934080"/>
                <a:gd name="connsiteY4" fmla="*/ 279182 h 4821548"/>
                <a:gd name="connsiteX0" fmla="*/ 951883 w 7561851"/>
                <a:gd name="connsiteY0" fmla="*/ 279182 h 4864538"/>
                <a:gd name="connsiteX1" fmla="*/ 7081536 w 7561851"/>
                <a:gd name="connsiteY1" fmla="*/ 964982 h 4864538"/>
                <a:gd name="connsiteX2" fmla="*/ 7157736 w 7561851"/>
                <a:gd name="connsiteY2" fmla="*/ 4508282 h 4864538"/>
                <a:gd name="connsiteX3" fmla="*/ 704233 w 7561851"/>
                <a:gd name="connsiteY3" fmla="*/ 4565432 h 4864538"/>
                <a:gd name="connsiteX4" fmla="*/ 951883 w 7561851"/>
                <a:gd name="connsiteY4" fmla="*/ 279182 h 4864538"/>
                <a:gd name="connsiteX0" fmla="*/ 1007038 w 7617006"/>
                <a:gd name="connsiteY0" fmla="*/ 279182 h 4726944"/>
                <a:gd name="connsiteX1" fmla="*/ 7136691 w 7617006"/>
                <a:gd name="connsiteY1" fmla="*/ 964982 h 4726944"/>
                <a:gd name="connsiteX2" fmla="*/ 7212891 w 7617006"/>
                <a:gd name="connsiteY2" fmla="*/ 4508282 h 4726944"/>
                <a:gd name="connsiteX3" fmla="*/ 664138 w 7617006"/>
                <a:gd name="connsiteY3" fmla="*/ 4374932 h 4726944"/>
                <a:gd name="connsiteX4" fmla="*/ 1007038 w 7617006"/>
                <a:gd name="connsiteY4" fmla="*/ 279182 h 4726944"/>
                <a:gd name="connsiteX0" fmla="*/ 1007038 w 7617006"/>
                <a:gd name="connsiteY0" fmla="*/ 314681 h 4762443"/>
                <a:gd name="connsiteX1" fmla="*/ 7136691 w 7617006"/>
                <a:gd name="connsiteY1" fmla="*/ 848081 h 4762443"/>
                <a:gd name="connsiteX2" fmla="*/ 7212891 w 7617006"/>
                <a:gd name="connsiteY2" fmla="*/ 4543781 h 4762443"/>
                <a:gd name="connsiteX3" fmla="*/ 664138 w 7617006"/>
                <a:gd name="connsiteY3" fmla="*/ 4410431 h 4762443"/>
                <a:gd name="connsiteX4" fmla="*/ 1007038 w 7617006"/>
                <a:gd name="connsiteY4" fmla="*/ 314681 h 4762443"/>
                <a:gd name="connsiteX0" fmla="*/ 930313 w 7703948"/>
                <a:gd name="connsiteY0" fmla="*/ 422059 h 4461066"/>
                <a:gd name="connsiteX1" fmla="*/ 7212366 w 7703948"/>
                <a:gd name="connsiteY1" fmla="*/ 574459 h 4461066"/>
                <a:gd name="connsiteX2" fmla="*/ 7288566 w 7703948"/>
                <a:gd name="connsiteY2" fmla="*/ 4270159 h 4461066"/>
                <a:gd name="connsiteX3" fmla="*/ 739813 w 7703948"/>
                <a:gd name="connsiteY3" fmla="*/ 4136809 h 4461066"/>
                <a:gd name="connsiteX4" fmla="*/ 930313 w 7703948"/>
                <a:gd name="connsiteY4" fmla="*/ 422059 h 4461066"/>
                <a:gd name="connsiteX0" fmla="*/ 860277 w 7633912"/>
                <a:gd name="connsiteY0" fmla="*/ 422059 h 4513663"/>
                <a:gd name="connsiteX1" fmla="*/ 7142330 w 7633912"/>
                <a:gd name="connsiteY1" fmla="*/ 574459 h 4513663"/>
                <a:gd name="connsiteX2" fmla="*/ 7218530 w 7633912"/>
                <a:gd name="connsiteY2" fmla="*/ 4270159 h 4513663"/>
                <a:gd name="connsiteX3" fmla="*/ 803127 w 7633912"/>
                <a:gd name="connsiteY3" fmla="*/ 4213009 h 4513663"/>
                <a:gd name="connsiteX4" fmla="*/ 860277 w 7633912"/>
                <a:gd name="connsiteY4" fmla="*/ 422059 h 4513663"/>
                <a:gd name="connsiteX0" fmla="*/ 656670 w 7430305"/>
                <a:gd name="connsiteY0" fmla="*/ 422059 h 4505222"/>
                <a:gd name="connsiteX1" fmla="*/ 6938723 w 7430305"/>
                <a:gd name="connsiteY1" fmla="*/ 574459 h 4505222"/>
                <a:gd name="connsiteX2" fmla="*/ 7014923 w 7430305"/>
                <a:gd name="connsiteY2" fmla="*/ 4270159 h 4505222"/>
                <a:gd name="connsiteX3" fmla="*/ 599520 w 7430305"/>
                <a:gd name="connsiteY3" fmla="*/ 4213009 h 4505222"/>
                <a:gd name="connsiteX4" fmla="*/ 656670 w 7430305"/>
                <a:gd name="connsiteY4" fmla="*/ 422059 h 4505222"/>
                <a:gd name="connsiteX0" fmla="*/ 431685 w 7205320"/>
                <a:gd name="connsiteY0" fmla="*/ 422059 h 4505222"/>
                <a:gd name="connsiteX1" fmla="*/ 6713738 w 7205320"/>
                <a:gd name="connsiteY1" fmla="*/ 574459 h 4505222"/>
                <a:gd name="connsiteX2" fmla="*/ 6789938 w 7205320"/>
                <a:gd name="connsiteY2" fmla="*/ 4270159 h 4505222"/>
                <a:gd name="connsiteX3" fmla="*/ 374535 w 7205320"/>
                <a:gd name="connsiteY3" fmla="*/ 4213009 h 4505222"/>
                <a:gd name="connsiteX4" fmla="*/ 431685 w 7205320"/>
                <a:gd name="connsiteY4" fmla="*/ 422059 h 4505222"/>
                <a:gd name="connsiteX0" fmla="*/ 506369 w 7280004"/>
                <a:gd name="connsiteY0" fmla="*/ 422059 h 4505222"/>
                <a:gd name="connsiteX1" fmla="*/ 6788422 w 7280004"/>
                <a:gd name="connsiteY1" fmla="*/ 574459 h 4505222"/>
                <a:gd name="connsiteX2" fmla="*/ 6864622 w 7280004"/>
                <a:gd name="connsiteY2" fmla="*/ 4270159 h 4505222"/>
                <a:gd name="connsiteX3" fmla="*/ 449219 w 7280004"/>
                <a:gd name="connsiteY3" fmla="*/ 4213009 h 4505222"/>
                <a:gd name="connsiteX4" fmla="*/ 506369 w 7280004"/>
                <a:gd name="connsiteY4" fmla="*/ 422059 h 4505222"/>
                <a:gd name="connsiteX0" fmla="*/ 506369 w 7205669"/>
                <a:gd name="connsiteY0" fmla="*/ 422059 h 4505222"/>
                <a:gd name="connsiteX1" fmla="*/ 6788422 w 7205669"/>
                <a:gd name="connsiteY1" fmla="*/ 574459 h 4505222"/>
                <a:gd name="connsiteX2" fmla="*/ 6864622 w 7205669"/>
                <a:gd name="connsiteY2" fmla="*/ 4270159 h 4505222"/>
                <a:gd name="connsiteX3" fmla="*/ 449219 w 7205669"/>
                <a:gd name="connsiteY3" fmla="*/ 4213009 h 4505222"/>
                <a:gd name="connsiteX4" fmla="*/ 506369 w 7205669"/>
                <a:gd name="connsiteY4" fmla="*/ 422059 h 4505222"/>
                <a:gd name="connsiteX0" fmla="*/ 506369 w 7205669"/>
                <a:gd name="connsiteY0" fmla="*/ 422059 h 4403171"/>
                <a:gd name="connsiteX1" fmla="*/ 6788422 w 7205669"/>
                <a:gd name="connsiteY1" fmla="*/ 574459 h 4403171"/>
                <a:gd name="connsiteX2" fmla="*/ 6864622 w 7205669"/>
                <a:gd name="connsiteY2" fmla="*/ 4270159 h 4403171"/>
                <a:gd name="connsiteX3" fmla="*/ 449219 w 7205669"/>
                <a:gd name="connsiteY3" fmla="*/ 4213009 h 4403171"/>
                <a:gd name="connsiteX4" fmla="*/ 506369 w 7205669"/>
                <a:gd name="connsiteY4" fmla="*/ 422059 h 4403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5669" h="4403171">
                  <a:moveTo>
                    <a:pt x="506369" y="422059"/>
                  </a:moveTo>
                  <a:cubicBezTo>
                    <a:pt x="1677203" y="-244691"/>
                    <a:pt x="5728713" y="-66891"/>
                    <a:pt x="6788422" y="574459"/>
                  </a:cubicBezTo>
                  <a:cubicBezTo>
                    <a:pt x="7848131" y="1215809"/>
                    <a:pt x="6512197" y="2869984"/>
                    <a:pt x="6864622" y="4270159"/>
                  </a:cubicBezTo>
                  <a:cubicBezTo>
                    <a:pt x="4932529" y="3679609"/>
                    <a:pt x="918378" y="4835309"/>
                    <a:pt x="449219" y="4213009"/>
                  </a:cubicBezTo>
                  <a:cubicBezTo>
                    <a:pt x="-19940" y="3590709"/>
                    <a:pt x="-289815" y="1069759"/>
                    <a:pt x="506369" y="422059"/>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11" name="图片 1">
            <a:extLst>
              <a:ext uri="{FF2B5EF4-FFF2-40B4-BE49-F238E27FC236}">
                <a16:creationId xmlns:a16="http://schemas.microsoft.com/office/drawing/2014/main" id="{24F4AEDC-35A9-4FDB-8524-0141A37511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8099" y="2332161"/>
            <a:ext cx="2334601" cy="2193678"/>
          </a:xfrm>
          <a:prstGeom prst="rect">
            <a:avLst/>
          </a:prstGeom>
        </p:spPr>
      </p:pic>
      <p:sp>
        <p:nvSpPr>
          <p:cNvPr id="12" name="TextBox 11">
            <a:extLst>
              <a:ext uri="{FF2B5EF4-FFF2-40B4-BE49-F238E27FC236}">
                <a16:creationId xmlns:a16="http://schemas.microsoft.com/office/drawing/2014/main" id="{B6C17343-385B-4ED4-8BA8-50383D28C6F2}"/>
              </a:ext>
            </a:extLst>
          </p:cNvPr>
          <p:cNvSpPr txBox="1"/>
          <p:nvPr/>
        </p:nvSpPr>
        <p:spPr>
          <a:xfrm>
            <a:off x="2674835" y="1479016"/>
            <a:ext cx="5571827" cy="2062103"/>
          </a:xfrm>
          <a:prstGeom prst="rect">
            <a:avLst/>
          </a:prstGeom>
          <a:noFill/>
        </p:spPr>
        <p:txBody>
          <a:bodyPr wrap="square">
            <a:spAutoFit/>
          </a:bodyPr>
          <a:lstStyle/>
          <a:p>
            <a:pPr lvl="0" algn="ctr"/>
            <a:r>
              <a:rPr lang="en-US" sz="3200" b="1" dirty="0">
                <a:solidFill>
                  <a:srgbClr val="45856B"/>
                </a:solidFill>
                <a:effectLst>
                  <a:glow rad="63500">
                    <a:srgbClr val="FFC000">
                      <a:satMod val="175000"/>
                      <a:alpha val="40000"/>
                    </a:srgbClr>
                  </a:glow>
                </a:effectLst>
                <a:latin typeface="Cambria" panose="02040503050406030204" pitchFamily="18" charset="0"/>
                <a:ea typeface="Cambria" panose="02040503050406030204" pitchFamily="18" charset="0"/>
              </a:rPr>
              <a:t>3. </a:t>
            </a:r>
            <a:r>
              <a:rPr lang="vi-VN" sz="3200" b="1" dirty="0">
                <a:solidFill>
                  <a:srgbClr val="45856B"/>
                </a:solidFill>
                <a:effectLst>
                  <a:glow rad="63500">
                    <a:srgbClr val="FFC000">
                      <a:satMod val="175000"/>
                      <a:alpha val="40000"/>
                    </a:srgbClr>
                  </a:glow>
                </a:effectLst>
                <a:latin typeface="Cambria" panose="02040503050406030204" pitchFamily="18" charset="0"/>
                <a:ea typeface="Cambria" panose="02040503050406030204" pitchFamily="18" charset="0"/>
              </a:rPr>
              <a:t>Trao đổi với bạn về nội dung chính và những điều em thấy xúc động trong câu chuyện.</a:t>
            </a:r>
            <a:endParaRPr kumimoji="0" lang="en-US" sz="3200" b="1" i="0" u="none" strike="noStrike" kern="1200" cap="none" spc="0" normalizeH="0" baseline="0" noProof="0" dirty="0">
              <a:ln>
                <a:noFill/>
              </a:ln>
              <a:solidFill>
                <a:srgbClr val="45856B"/>
              </a:solidFill>
              <a:effectLst>
                <a:glow rad="63500">
                  <a:srgbClr val="FFC000">
                    <a:satMod val="175000"/>
                    <a:alpha val="40000"/>
                  </a:srgbClr>
                </a:glow>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025512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32" presetClass="emph" presetSubtype="0" fill="hold" nodeType="clickEffect">
                                  <p:stCondLst>
                                    <p:cond delay="0"/>
                                  </p:stCondLst>
                                  <p:childTnLst>
                                    <p:animRot by="120000">
                                      <p:cBhvr>
                                        <p:cTn id="17" dur="100" fill="hold">
                                          <p:stCondLst>
                                            <p:cond delay="0"/>
                                          </p:stCondLst>
                                        </p:cTn>
                                        <p:tgtEl>
                                          <p:spTgt spid="11"/>
                                        </p:tgtEl>
                                        <p:attrNameLst>
                                          <p:attrName>r</p:attrName>
                                        </p:attrNameLst>
                                      </p:cBhvr>
                                    </p:animRot>
                                    <p:animRot by="-240000">
                                      <p:cBhvr>
                                        <p:cTn id="18" dur="200" fill="hold">
                                          <p:stCondLst>
                                            <p:cond delay="200"/>
                                          </p:stCondLst>
                                        </p:cTn>
                                        <p:tgtEl>
                                          <p:spTgt spid="11"/>
                                        </p:tgtEl>
                                        <p:attrNameLst>
                                          <p:attrName>r</p:attrName>
                                        </p:attrNameLst>
                                      </p:cBhvr>
                                    </p:animRot>
                                    <p:animRot by="240000">
                                      <p:cBhvr>
                                        <p:cTn id="19" dur="200" fill="hold">
                                          <p:stCondLst>
                                            <p:cond delay="400"/>
                                          </p:stCondLst>
                                        </p:cTn>
                                        <p:tgtEl>
                                          <p:spTgt spid="11"/>
                                        </p:tgtEl>
                                        <p:attrNameLst>
                                          <p:attrName>r</p:attrName>
                                        </p:attrNameLst>
                                      </p:cBhvr>
                                    </p:animRot>
                                    <p:animRot by="-240000">
                                      <p:cBhvr>
                                        <p:cTn id="20" dur="200" fill="hold">
                                          <p:stCondLst>
                                            <p:cond delay="600"/>
                                          </p:stCondLst>
                                        </p:cTn>
                                        <p:tgtEl>
                                          <p:spTgt spid="11"/>
                                        </p:tgtEl>
                                        <p:attrNameLst>
                                          <p:attrName>r</p:attrName>
                                        </p:attrNameLst>
                                      </p:cBhvr>
                                    </p:animRot>
                                    <p:animRot by="120000">
                                      <p:cBhvr>
                                        <p:cTn id="21"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5" name="云形 12">
            <a:extLst>
              <a:ext uri="{FF2B5EF4-FFF2-40B4-BE49-F238E27FC236}">
                <a16:creationId xmlns:a16="http://schemas.microsoft.com/office/drawing/2014/main" id="{B11B3CAC-55FC-481A-904A-AE53893F3A93}"/>
              </a:ext>
            </a:extLst>
          </p:cNvPr>
          <p:cNvSpPr/>
          <p:nvPr/>
        </p:nvSpPr>
        <p:spPr>
          <a:xfrm rot="150597">
            <a:off x="-67094" y="-295009"/>
            <a:ext cx="12874827" cy="7448018"/>
          </a:xfrm>
          <a:prstGeom prst="cloud">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7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pic>
        <p:nvPicPr>
          <p:cNvPr id="24" name="Picture 4">
            <a:extLst>
              <a:ext uri="{FF2B5EF4-FFF2-40B4-BE49-F238E27FC236}">
                <a16:creationId xmlns:a16="http://schemas.microsoft.com/office/drawing/2014/main" id="{EBE33676-DE17-47BB-8FA5-5CE64507CDC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1903" y="3088875"/>
            <a:ext cx="2545256" cy="3086100"/>
          </a:xfrm>
          <a:prstGeom prst="rect">
            <a:avLst/>
          </a:prstGeom>
        </p:spPr>
      </p:pic>
      <p:pic>
        <p:nvPicPr>
          <p:cNvPr id="35" name="图片 54">
            <a:extLst>
              <a:ext uri="{FF2B5EF4-FFF2-40B4-BE49-F238E27FC236}">
                <a16:creationId xmlns:a16="http://schemas.microsoft.com/office/drawing/2014/main" id="{9270FC29-024F-4B1F-BFAB-1BB657F862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698332" y="-1073816"/>
            <a:ext cx="4674399" cy="8541283"/>
          </a:xfrm>
          <a:prstGeom prst="rect">
            <a:avLst/>
          </a:prstGeom>
        </p:spPr>
      </p:pic>
      <p:sp>
        <p:nvSpPr>
          <p:cNvPr id="36" name="TextBox 35">
            <a:extLst>
              <a:ext uri="{FF2B5EF4-FFF2-40B4-BE49-F238E27FC236}">
                <a16:creationId xmlns:a16="http://schemas.microsoft.com/office/drawing/2014/main" id="{F079C6A5-D94E-460A-99C9-66D8BDC6F0DD}"/>
              </a:ext>
            </a:extLst>
          </p:cNvPr>
          <p:cNvSpPr txBox="1"/>
          <p:nvPr/>
        </p:nvSpPr>
        <p:spPr>
          <a:xfrm>
            <a:off x="3822012" y="1675196"/>
            <a:ext cx="6598338" cy="2985433"/>
          </a:xfrm>
          <a:prstGeom prst="rect">
            <a:avLst/>
          </a:prstGeom>
          <a:noFill/>
        </p:spPr>
        <p:txBody>
          <a:bodyPr wrap="square">
            <a:spAutoFit/>
          </a:bodyPr>
          <a:lstStyle/>
          <a:p>
            <a:pPr marL="457200" lvl="0" indent="-457200" algn="just">
              <a:spcAft>
                <a:spcPts val="800"/>
              </a:spcAft>
              <a:buFont typeface="Arial" panose="020B0604020202020204" pitchFamily="34" charset="0"/>
              <a:buChar char="•"/>
            </a:pPr>
            <a:r>
              <a:rPr lang="vi-VN" sz="2800" b="1" dirty="0">
                <a:solidFill>
                  <a:srgbClr val="ED7D31">
                    <a:lumMod val="50000"/>
                  </a:srgbClr>
                </a:solidFill>
                <a:latin typeface="Calibri" panose="020F0502020204030204" pitchFamily="34" charset="0"/>
                <a:ea typeface="Times New Roman" panose="02020603050405020304" pitchFamily="18" charset="0"/>
                <a:cs typeface="Calibri" panose="020F0502020204030204" pitchFamily="34" charset="0"/>
              </a:rPr>
              <a:t>Nội dung câu chuyện nói về điều gì?</a:t>
            </a:r>
            <a:endParaRPr lang="en-US" sz="2800" b="1" dirty="0">
              <a:solidFill>
                <a:srgbClr val="ED7D31">
                  <a:lumMod val="50000"/>
                </a:srgbClr>
              </a:solidFill>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a:spcAft>
                <a:spcPts val="800"/>
              </a:spcAft>
              <a:buFont typeface="Arial" panose="020B0604020202020204" pitchFamily="34" charset="0"/>
              <a:buChar char="•"/>
            </a:pPr>
            <a:r>
              <a:rPr lang="vi-VN" sz="2800" b="1" dirty="0">
                <a:solidFill>
                  <a:srgbClr val="ED7D31">
                    <a:lumMod val="50000"/>
                  </a:srgbClr>
                </a:solidFill>
                <a:latin typeface="Calibri" panose="020F0502020204030204" pitchFamily="34" charset="0"/>
                <a:ea typeface="Times New Roman" panose="02020603050405020304" pitchFamily="18" charset="0"/>
                <a:cs typeface="Calibri" panose="020F0502020204030204" pitchFamily="34" charset="0"/>
              </a:rPr>
              <a:t>Nhân vật chính trong truyện là ai?</a:t>
            </a:r>
            <a:endParaRPr lang="en-US" sz="2800" b="1" dirty="0">
              <a:solidFill>
                <a:srgbClr val="ED7D31">
                  <a:lumMod val="50000"/>
                </a:srgbClr>
              </a:solidFill>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a:spcAft>
                <a:spcPts val="800"/>
              </a:spcAft>
              <a:buFont typeface="Arial" panose="020B0604020202020204" pitchFamily="34" charset="0"/>
              <a:buChar char="•"/>
            </a:pPr>
            <a:r>
              <a:rPr lang="vi-VN" sz="2800" b="1" dirty="0">
                <a:solidFill>
                  <a:srgbClr val="ED7D31">
                    <a:lumMod val="50000"/>
                  </a:srgbClr>
                </a:solidFill>
                <a:latin typeface="Calibri" panose="020F0502020204030204" pitchFamily="34" charset="0"/>
                <a:ea typeface="Times New Roman" panose="02020603050405020304" pitchFamily="18" charset="0"/>
                <a:cs typeface="Calibri" panose="020F0502020204030204" pitchFamily="34" charset="0"/>
              </a:rPr>
              <a:t>Nhân vật đó thể hiện lòng biết ơn như thế nào?</a:t>
            </a:r>
            <a:endParaRPr lang="en-US" sz="2800" b="1" dirty="0">
              <a:solidFill>
                <a:srgbClr val="ED7D31">
                  <a:lumMod val="50000"/>
                </a:srgbClr>
              </a:solidFill>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a:spcAft>
                <a:spcPts val="800"/>
              </a:spcAft>
              <a:buFont typeface="Arial" panose="020B0604020202020204" pitchFamily="34" charset="0"/>
              <a:buChar char="•"/>
            </a:pPr>
            <a:r>
              <a:rPr lang="vi-VN" sz="2800" b="1" dirty="0">
                <a:solidFill>
                  <a:srgbClr val="ED7D31">
                    <a:lumMod val="50000"/>
                  </a:srgbClr>
                </a:solidFill>
                <a:latin typeface="Calibri" panose="020F0502020204030204" pitchFamily="34" charset="0"/>
                <a:ea typeface="Times New Roman" panose="02020603050405020304" pitchFamily="18" charset="0"/>
                <a:cs typeface="Calibri" panose="020F0502020204030204" pitchFamily="34" charset="0"/>
              </a:rPr>
              <a:t>Em hãy nêu tình cảm, cảm xúc của minh về nhân vật đó,...</a:t>
            </a:r>
            <a:endParaRPr kumimoji="0" lang="en-029" sz="2800" b="1" i="0" u="none" strike="noStrike" kern="1200" cap="none" spc="0" normalizeH="0" baseline="0" noProof="0" dirty="0">
              <a:ln>
                <a:noFill/>
              </a:ln>
              <a:solidFill>
                <a:srgbClr val="ED7D31">
                  <a:lumMod val="50000"/>
                </a:srgbClr>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295309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down)">
                                      <p:cBhvr>
                                        <p:cTn id="13" dur="500"/>
                                        <p:tgtEl>
                                          <p:spTgt spid="3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down)">
                                      <p:cBhvr>
                                        <p:cTn id="1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theme/theme1.xml><?xml version="1.0" encoding="utf-8"?>
<a:theme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817</Words>
  <Application>Microsoft Office PowerPoint</Application>
  <PresentationFormat>Widescreen</PresentationFormat>
  <Paragraphs>30</Paragraphs>
  <Slides>11</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等线</vt:lpstr>
      <vt:lpstr>微软雅黑</vt:lpstr>
      <vt:lpstr>Arial</vt:lpstr>
      <vt:lpstr>Calibri</vt:lpstr>
      <vt:lpstr>Cambria</vt:lpstr>
      <vt:lpstr>Tahoma</vt:lpstr>
      <vt:lpstr>​​</vt:lpstr>
      <vt:lpstr>Thứ năm ngày 12 tháng 3 năm 2026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6</cp:revision>
  <dcterms:created xsi:type="dcterms:W3CDTF">2023-12-09T16:46:02Z</dcterms:created>
  <dcterms:modified xsi:type="dcterms:W3CDTF">2026-05-17T08:25:20Z</dcterms:modified>
</cp:coreProperties>
</file>