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51"/>
  </p:notesMasterIdLst>
  <p:sldIdLst>
    <p:sldId id="257" r:id="rId3"/>
    <p:sldId id="307" r:id="rId4"/>
    <p:sldId id="289" r:id="rId5"/>
    <p:sldId id="287" r:id="rId6"/>
    <p:sldId id="368" r:id="rId7"/>
    <p:sldId id="286" r:id="rId8"/>
    <p:sldId id="278" r:id="rId9"/>
    <p:sldId id="369" r:id="rId10"/>
    <p:sldId id="361" r:id="rId11"/>
    <p:sldId id="318" r:id="rId12"/>
    <p:sldId id="281" r:id="rId13"/>
    <p:sldId id="370" r:id="rId14"/>
    <p:sldId id="371" r:id="rId15"/>
    <p:sldId id="372" r:id="rId16"/>
    <p:sldId id="279" r:id="rId17"/>
    <p:sldId id="359" r:id="rId18"/>
    <p:sldId id="373" r:id="rId19"/>
    <p:sldId id="377" r:id="rId20"/>
    <p:sldId id="374" r:id="rId21"/>
    <p:sldId id="375" r:id="rId22"/>
    <p:sldId id="376" r:id="rId23"/>
    <p:sldId id="378" r:id="rId24"/>
    <p:sldId id="308" r:id="rId25"/>
    <p:sldId id="331" r:id="rId26"/>
    <p:sldId id="314" r:id="rId27"/>
    <p:sldId id="332" r:id="rId28"/>
    <p:sldId id="323" r:id="rId29"/>
    <p:sldId id="333" r:id="rId30"/>
    <p:sldId id="334" r:id="rId31"/>
    <p:sldId id="325" r:id="rId32"/>
    <p:sldId id="316" r:id="rId33"/>
    <p:sldId id="313" r:id="rId34"/>
    <p:sldId id="335" r:id="rId35"/>
    <p:sldId id="319" r:id="rId36"/>
    <p:sldId id="324" r:id="rId37"/>
    <p:sldId id="328" r:id="rId38"/>
    <p:sldId id="320" r:id="rId39"/>
    <p:sldId id="336" r:id="rId40"/>
    <p:sldId id="326" r:id="rId41"/>
    <p:sldId id="337" r:id="rId42"/>
    <p:sldId id="338" r:id="rId43"/>
    <p:sldId id="339" r:id="rId44"/>
    <p:sldId id="341" r:id="rId45"/>
    <p:sldId id="342" r:id="rId46"/>
    <p:sldId id="340" r:id="rId47"/>
    <p:sldId id="343" r:id="rId48"/>
    <p:sldId id="344" r:id="rId49"/>
    <p:sldId id="306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9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98209-EAC1-4D5C-8F15-A5F610E20AF3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602DB5-37AB-46D1-8D15-831639D7B2B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2C06F3-586D-495A-8340-BB6C5BF8AF2E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字魂59号-创粗黑" panose="00000500000000000000" pitchFamily="2" charset="-122"/>
                <a:cs typeface="+mn-cs"/>
              </a:r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17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19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20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6837353-30EB-4A48-80EB-173D804AEFB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字魂59号-创粗黑" panose="00000500000000000000" pitchFamily="2" charset="-122"/>
                <a:cs typeface="+mn-cs"/>
              </a:rPr>
              <a:t>22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字魂59号-创粗黑" panose="00000500000000000000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29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39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ADDBFEAD-F944-46AA-8A11-C3626C964C2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 err="1"/>
              <a:t>Thiết</a:t>
            </a:r>
            <a:r>
              <a:rPr lang="en-US" altLang="zh-CN" dirty="0"/>
              <a:t> </a:t>
            </a:r>
            <a:r>
              <a:rPr lang="en-US" altLang="zh-CN" dirty="0" err="1"/>
              <a:t>kế</a:t>
            </a:r>
            <a:r>
              <a:rPr lang="en-US" altLang="zh-CN" dirty="0"/>
              <a:t>: </a:t>
            </a:r>
            <a:r>
              <a:rPr lang="en-US" altLang="zh-CN" dirty="0" err="1"/>
              <a:t>Hương</a:t>
            </a:r>
            <a:r>
              <a:rPr lang="en-US" altLang="zh-CN" dirty="0"/>
              <a:t> </a:t>
            </a:r>
            <a:r>
              <a:rPr lang="en-US" altLang="zh-CN" dirty="0" err="1"/>
              <a:t>Thảo</a:t>
            </a:r>
            <a:r>
              <a:rPr lang="en-US" altLang="zh-CN" dirty="0"/>
              <a:t> – </a:t>
            </a:r>
            <a:r>
              <a:rPr lang="en-US" altLang="zh-CN" dirty="0" err="1"/>
              <a:t>Zalo</a:t>
            </a:r>
            <a:r>
              <a:rPr lang="en-US" altLang="zh-CN" dirty="0"/>
              <a:t> 0972.115.126. </a:t>
            </a:r>
            <a:r>
              <a:rPr lang="en-US" altLang="zh-CN" dirty="0" err="1"/>
              <a:t>Các</a:t>
            </a:r>
            <a:r>
              <a:rPr lang="en-US" altLang="zh-CN" dirty="0"/>
              <a:t> nick </a:t>
            </a:r>
            <a:r>
              <a:rPr lang="en-US" altLang="zh-CN" dirty="0" err="1"/>
              <a:t>khác</a:t>
            </a:r>
            <a:r>
              <a:rPr lang="en-US" altLang="zh-CN" dirty="0"/>
              <a:t> </a:t>
            </a:r>
            <a:r>
              <a:rPr lang="en-US" altLang="zh-CN" dirty="0" err="1"/>
              <a:t>đều</a:t>
            </a:r>
            <a:r>
              <a:rPr lang="en-US" altLang="zh-CN" dirty="0"/>
              <a:t> </a:t>
            </a:r>
            <a:r>
              <a:rPr lang="en-US" altLang="zh-CN" dirty="0" err="1"/>
              <a:t>là</a:t>
            </a:r>
            <a:r>
              <a:rPr lang="en-US" altLang="zh-CN" dirty="0"/>
              <a:t> </a:t>
            </a:r>
            <a:r>
              <a:rPr lang="en-US" altLang="zh-CN" dirty="0" err="1"/>
              <a:t>giả</a:t>
            </a:r>
            <a:r>
              <a:rPr lang="en-US" altLang="zh-CN" dirty="0"/>
              <a:t> </a:t>
            </a:r>
            <a:r>
              <a:rPr lang="en-US" altLang="zh-CN" dirty="0" err="1"/>
              <a:t>mạo</a:t>
            </a:r>
            <a:r>
              <a:rPr lang="en-US" altLang="zh-CN" dirty="0"/>
              <a:t>, </a:t>
            </a:r>
            <a:r>
              <a:rPr lang="en-US" altLang="zh-CN" dirty="0" err="1"/>
              <a:t>ăn</a:t>
            </a:r>
            <a:r>
              <a:rPr lang="en-US" altLang="zh-CN" dirty="0"/>
              <a:t> </a:t>
            </a:r>
            <a:r>
              <a:rPr lang="en-US" altLang="zh-CN" dirty="0" err="1"/>
              <a:t>cắp</a:t>
            </a:r>
            <a:r>
              <a:rPr lang="en-US" altLang="zh-CN" dirty="0"/>
              <a:t> </a:t>
            </a:r>
            <a:r>
              <a:rPr lang="en-US" altLang="zh-CN" dirty="0" err="1"/>
              <a:t>chất</a:t>
            </a:r>
            <a:r>
              <a:rPr lang="en-US" altLang="zh-CN" dirty="0"/>
              <a:t> </a:t>
            </a:r>
            <a:r>
              <a:rPr lang="en-US" altLang="zh-CN" dirty="0" err="1"/>
              <a:t>xám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4D0CD060-42C7-4B8C-B9BE-F0A7C93ACAB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48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" r="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196312" y="222142"/>
            <a:ext cx="11799376" cy="63749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187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821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200" lvl="1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2pPr>
            <a:lvl3pPr marL="1828800" lvl="2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3pPr>
            <a:lvl4pPr marL="2438400" lvl="3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4pPr>
            <a:lvl5pPr marL="3048000" lvl="4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5pPr>
            <a:lvl6pPr marL="3657600" lvl="5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6pPr>
            <a:lvl7pPr marL="4267200" lvl="6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7pPr>
            <a:lvl8pPr marL="4876800" lvl="7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8pPr>
            <a:lvl9pPr marL="5486400" lvl="8" indent="-423545">
              <a:spcBef>
                <a:spcPts val="2135"/>
              </a:spcBef>
              <a:spcAft>
                <a:spcPts val="2135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925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8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5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8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5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200" lvl="1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2pPr>
            <a:lvl3pPr marL="1828800" lvl="2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3pPr>
            <a:lvl4pPr marL="2438400" lvl="3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4pPr>
            <a:lvl5pPr marL="3048000" lvl="4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5pPr>
            <a:lvl6pPr marL="3657600" lvl="5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6pPr>
            <a:lvl7pPr marL="4267200" lvl="6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7pPr>
            <a:lvl8pPr marL="4876800" lvl="7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8pPr>
            <a:lvl9pPr marL="5486400" lvl="8" indent="-423545">
              <a:spcBef>
                <a:spcPts val="2135"/>
              </a:spcBef>
              <a:spcAft>
                <a:spcPts val="2135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200" lvl="1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2pPr>
            <a:lvl3pPr marL="1828800" lvl="2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3pPr>
            <a:lvl4pPr marL="2438400" lvl="3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4pPr>
            <a:lvl5pPr marL="3048000" lvl="4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5pPr>
            <a:lvl6pPr marL="3657600" lvl="5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6pPr>
            <a:lvl7pPr marL="4267200" lvl="6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7pPr>
            <a:lvl8pPr marL="4876800" lvl="7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8pPr>
            <a:lvl9pPr marL="5486400" lvl="8" indent="-423545">
              <a:spcBef>
                <a:spcPts val="2135"/>
              </a:spcBef>
              <a:spcAft>
                <a:spcPts val="2135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23545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5"/>
            </a:lvl1pPr>
            <a:lvl2pPr marL="1219200" lvl="1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800" lvl="2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400" lvl="3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8000" lvl="4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600" lvl="5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200" lvl="6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800" lvl="7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400" lvl="8" indent="-406400">
              <a:spcBef>
                <a:spcPts val="2135"/>
              </a:spcBef>
              <a:spcAft>
                <a:spcPts val="2135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23545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5"/>
            </a:lvl1pPr>
            <a:lvl2pPr marL="1219200" lvl="1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800" lvl="2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400" lvl="3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8000" lvl="4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600" lvl="5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200" lvl="6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800" lvl="7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400" lvl="8" indent="-406400">
              <a:spcBef>
                <a:spcPts val="2135"/>
              </a:spcBef>
              <a:spcAft>
                <a:spcPts val="2135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06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200" lvl="1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800" lvl="2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400" lvl="3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8000" lvl="4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600" lvl="5" indent="-406400">
              <a:spcBef>
                <a:spcPts val="2135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200" lvl="6" indent="-406400">
              <a:spcBef>
                <a:spcPts val="2135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800" lvl="7" indent="-406400">
              <a:spcBef>
                <a:spcPts val="2135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400" lvl="8" indent="-406400">
              <a:spcBef>
                <a:spcPts val="2135"/>
              </a:spcBef>
              <a:spcAft>
                <a:spcPts val="2135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600" lvl="0" indent="-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200" lvl="1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2pPr>
            <a:lvl3pPr marL="1828800" lvl="2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3pPr>
            <a:lvl4pPr marL="2438400" lvl="3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4pPr>
            <a:lvl5pPr marL="3048000" lvl="4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5pPr>
            <a:lvl6pPr marL="3657600" lvl="5" indent="-423545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6pPr>
            <a:lvl7pPr marL="4267200" lvl="6" indent="-423545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7pPr>
            <a:lvl8pPr marL="4876800" lvl="7" indent="-423545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8pPr>
            <a:lvl9pPr marL="5486400" lvl="8" indent="-423545">
              <a:spcBef>
                <a:spcPts val="2135"/>
              </a:spcBef>
              <a:spcAft>
                <a:spcPts val="2135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400" cy="8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6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8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8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200" lvl="1" indent="-423545" algn="ctr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2pPr>
            <a:lvl3pPr marL="1828800" lvl="2" indent="-423545" algn="ctr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3pPr>
            <a:lvl4pPr marL="2438400" lvl="3" indent="-423545" algn="ctr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4pPr>
            <a:lvl5pPr marL="3048000" lvl="4" indent="-423545" algn="ctr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5pPr>
            <a:lvl6pPr marL="3657600" lvl="5" indent="-423545" algn="ctr">
              <a:spcBef>
                <a:spcPts val="2135"/>
              </a:spcBef>
              <a:spcAft>
                <a:spcPts val="0"/>
              </a:spcAft>
              <a:buSzPts val="1400"/>
              <a:buChar char="■"/>
              <a:defRPr/>
            </a:lvl6pPr>
            <a:lvl7pPr marL="4267200" lvl="6" indent="-423545" algn="ctr">
              <a:spcBef>
                <a:spcPts val="2135"/>
              </a:spcBef>
              <a:spcAft>
                <a:spcPts val="0"/>
              </a:spcAft>
              <a:buSzPts val="1400"/>
              <a:buChar char="●"/>
              <a:defRPr/>
            </a:lvl7pPr>
            <a:lvl8pPr marL="4876800" lvl="7" indent="-423545" algn="ctr">
              <a:spcBef>
                <a:spcPts val="2135"/>
              </a:spcBef>
              <a:spcAft>
                <a:spcPts val="0"/>
              </a:spcAft>
              <a:buSzPts val="1400"/>
              <a:buChar char="○"/>
              <a:defRPr/>
            </a:lvl8pPr>
            <a:lvl9pPr marL="5486400" lvl="8" indent="-423545" algn="ctr">
              <a:spcBef>
                <a:spcPts val="2135"/>
              </a:spcBef>
              <a:spcAft>
                <a:spcPts val="2135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A44BC-017C-4DE8-B28D-233D2420E94A}" type="datetimeFigureOut">
              <a:rPr lang="zh-CN" altLang="en-US" smtClean="0"/>
              <a:t>2026/4/2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2C9C1-1050-464D-AC9E-915BCDA9D543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Picture 7" descr="A pink background with white leaves and black text&#10;&#10;Description automatically generated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43125" y="190499"/>
            <a:ext cx="1876425" cy="187642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74" r:id="rId13"/>
    <p:sldLayoutId id="2147483675" r:id="rId14"/>
    <p:sldLayoutId id="2147483676" r:id="rId15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335">
                <a:solidFill>
                  <a:schemeClr val="dk2"/>
                </a:solidFill>
              </a:defRPr>
            </a:lvl1pPr>
            <a:lvl2pPr lvl="1" algn="r">
              <a:buNone/>
              <a:defRPr sz="1335">
                <a:solidFill>
                  <a:schemeClr val="dk2"/>
                </a:solidFill>
              </a:defRPr>
            </a:lvl2pPr>
            <a:lvl3pPr lvl="2" algn="r">
              <a:buNone/>
              <a:defRPr sz="1335">
                <a:solidFill>
                  <a:schemeClr val="dk2"/>
                </a:solidFill>
              </a:defRPr>
            </a:lvl3pPr>
            <a:lvl4pPr lvl="3" algn="r">
              <a:buNone/>
              <a:defRPr sz="1335">
                <a:solidFill>
                  <a:schemeClr val="dk2"/>
                </a:solidFill>
              </a:defRPr>
            </a:lvl4pPr>
            <a:lvl5pPr lvl="4" algn="r">
              <a:buNone/>
              <a:defRPr sz="1335">
                <a:solidFill>
                  <a:schemeClr val="dk2"/>
                </a:solidFill>
              </a:defRPr>
            </a:lvl5pPr>
            <a:lvl6pPr lvl="5" algn="r">
              <a:buNone/>
              <a:defRPr sz="1335">
                <a:solidFill>
                  <a:schemeClr val="dk2"/>
                </a:solidFill>
              </a:defRPr>
            </a:lvl6pPr>
            <a:lvl7pPr lvl="6" algn="r">
              <a:buNone/>
              <a:defRPr sz="1335">
                <a:solidFill>
                  <a:schemeClr val="dk2"/>
                </a:solidFill>
              </a:defRPr>
            </a:lvl7pPr>
            <a:lvl8pPr lvl="7" algn="r">
              <a:buNone/>
              <a:defRPr sz="1335">
                <a:solidFill>
                  <a:schemeClr val="dk2"/>
                </a:solidFill>
              </a:defRPr>
            </a:lvl8pPr>
            <a:lvl9pPr lvl="8" algn="r">
              <a:buNone/>
              <a:defRPr sz="1335">
                <a:solidFill>
                  <a:schemeClr val="dk2"/>
                </a:solidFill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0000000-1234-1234-1234-123412341234}" type="slidenum">
              <a:rPr kumimoji="0" lang="en-GB" sz="1335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‹#›</a:t>
            </a:fld>
            <a:endParaRPr kumimoji="0" lang="en-GB" sz="1335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Picture 1" descr="A pink background with white leaves and black text&#10;&#10;Description automatically generated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43125" y="190499"/>
            <a:ext cx="1876425" cy="1876425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865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7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microsoft.com/office/2007/relationships/hdphoto" Target="../media/hdphoto2.wdp"/><Relationship Id="rId4" Type="http://schemas.openxmlformats.org/officeDocument/2006/relationships/image" Target="../media/image4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emf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Relationship Id="rId14" Type="http://schemas.microsoft.com/office/2007/relationships/hdphoto" Target="../media/hdphoto1.wdp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7.png"/><Relationship Id="rId4" Type="http://schemas.openxmlformats.org/officeDocument/2006/relationships/image" Target="../media/image8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61.sv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1" t="34354" r="-1403" b="1526"/>
          <a:stretch>
            <a:fillRect/>
          </a:stretch>
        </p:blipFill>
        <p:spPr>
          <a:xfrm>
            <a:off x="0" y="1952625"/>
            <a:ext cx="4815622" cy="429966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1433" y="-218208"/>
            <a:ext cx="5048728" cy="21637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3962" y="398463"/>
            <a:ext cx="2853175" cy="145097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7041" y="2165124"/>
            <a:ext cx="8936935" cy="25592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86575" y="4419600"/>
            <a:ext cx="2162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(Tiết 1+ 2)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2" name="图片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8" t="17636"/>
          <a:stretch>
            <a:fillRect/>
          </a:stretch>
        </p:blipFill>
        <p:spPr>
          <a:xfrm>
            <a:off x="2816520" y="1234507"/>
            <a:ext cx="6365360" cy="5623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3333" y="471149"/>
            <a:ext cx="7450081" cy="374842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100+ hình ảnh chibi cô giáo - hinhanhsieudep.net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8614" y="1213320"/>
            <a:ext cx="4849575" cy="645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Nhóm 52"/>
          <p:cNvGrpSpPr/>
          <p:nvPr/>
        </p:nvGrpSpPr>
        <p:grpSpPr>
          <a:xfrm>
            <a:off x="544655" y="718499"/>
            <a:ext cx="7756037" cy="4840837"/>
            <a:chOff x="-2709109" y="150330"/>
            <a:chExt cx="9293463" cy="5102325"/>
          </a:xfrm>
        </p:grpSpPr>
        <p:sp>
          <p:nvSpPr>
            <p:cNvPr id="4" name="Bong bóng Lời nói: Hình bầu dục 53"/>
            <p:cNvSpPr/>
            <p:nvPr/>
          </p:nvSpPr>
          <p:spPr>
            <a:xfrm>
              <a:off x="-2709109" y="150330"/>
              <a:ext cx="9293463" cy="5102325"/>
            </a:xfrm>
            <a:prstGeom prst="wedgeEllipseCallout">
              <a:avLst>
                <a:gd name="adj1" fmla="val 38399"/>
                <a:gd name="adj2" fmla="val 52853"/>
              </a:avLst>
            </a:prstGeom>
            <a:solidFill>
              <a:srgbClr val="FFFF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200">
                <a:buClr>
                  <a:srgbClr val="000000"/>
                </a:buClr>
              </a:pPr>
              <a:endParaRPr lang="en-US" sz="1865" kern="0" dirty="0">
                <a:solidFill>
                  <a:srgbClr val="D6F4FF"/>
                </a:solidFill>
                <a:latin typeface="Calibri" panose="020F0502020204030204"/>
                <a:sym typeface="Arial" panose="020B0604020202020204"/>
              </a:endParaRPr>
            </a:p>
          </p:txBody>
        </p:sp>
        <p:sp>
          <p:nvSpPr>
            <p:cNvPr id="5" name="Hộp Văn bản 54"/>
            <p:cNvSpPr txBox="1"/>
            <p:nvPr/>
          </p:nvSpPr>
          <p:spPr>
            <a:xfrm>
              <a:off x="-2013733" y="1066739"/>
              <a:ext cx="7902709" cy="36008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9200">
                <a:buClr>
                  <a:srgbClr val="000000"/>
                </a:buClr>
              </a:pP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Làm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thế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nào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để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tắt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ngọn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nến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mà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không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cần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 </a:t>
              </a:r>
              <a:r>
                <a:rPr lang="en-US" sz="7200" b="1" kern="0" dirty="0" err="1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thổi</a:t>
              </a:r>
              <a:r>
                <a:rPr lang="en-US" sz="7200" b="1" kern="0" dirty="0">
                  <a:solidFill>
                    <a:srgbClr val="000000"/>
                  </a:solidFill>
                  <a:latin typeface="Calibri" panose="020F0502020204030204"/>
                  <a:cs typeface="Arial" panose="020B0604020202020204"/>
                  <a:sym typeface="Arial" panose="020B0604020202020204"/>
                </a:rPr>
                <a:t>?</a:t>
              </a: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andle&#10;&#10;Description automatically generate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548" y="1228722"/>
            <a:ext cx="2268221" cy="4536444"/>
          </a:xfrm>
          <a:prstGeom prst="rect">
            <a:avLst/>
          </a:prstGeom>
        </p:spPr>
      </p:pic>
      <p:sp>
        <p:nvSpPr>
          <p:cNvPr id="4" name="Rectangle: Rounded Corners 2"/>
          <p:cNvSpPr/>
          <p:nvPr/>
        </p:nvSpPr>
        <p:spPr>
          <a:xfrm>
            <a:off x="5576095" y="2486569"/>
            <a:ext cx="5482430" cy="2037805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chỉ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cần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lấy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lọ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nhỏ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úp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vào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ngọn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nến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pic>
        <p:nvPicPr>
          <p:cNvPr id="6" name="Picture 5" descr="A clear glass bottle with a black background&#10;&#10;Description automatically generated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1628775" y="742950"/>
            <a:ext cx="9563100" cy="5486400"/>
          </a:xfrm>
          <a:prstGeom prst="rect">
            <a:avLst/>
          </a:prstGeom>
        </p:spPr>
      </p:pic>
      <p:pic>
        <p:nvPicPr>
          <p:cNvPr id="8" name="Picture 7" descr="A close up of a candle&#10;&#10;Description automatically generated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650" y="1276350"/>
            <a:ext cx="2262188" cy="45243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8" t="17636"/>
          <a:stretch>
            <a:fillRect/>
          </a:stretch>
        </p:blipFill>
        <p:spPr>
          <a:xfrm>
            <a:off x="2816520" y="1234507"/>
            <a:ext cx="6365360" cy="5623493"/>
          </a:xfrm>
          <a:prstGeom prst="rect">
            <a:avLst/>
          </a:prstGeom>
        </p:spPr>
      </p:pic>
      <p:grpSp>
        <p:nvGrpSpPr>
          <p:cNvPr id="8" name="组合 7"/>
          <p:cNvGrpSpPr/>
          <p:nvPr/>
        </p:nvGrpSpPr>
        <p:grpSpPr>
          <a:xfrm>
            <a:off x="11182685" y="5848315"/>
            <a:ext cx="627521" cy="401735"/>
            <a:chOff x="10682682" y="5470524"/>
            <a:chExt cx="1334089" cy="854076"/>
          </a:xfrm>
        </p:grpSpPr>
        <p:pic>
          <p:nvPicPr>
            <p:cNvPr id="9" name="图形 8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 rot="19154618">
              <a:off x="11162695" y="5470524"/>
              <a:ext cx="854076" cy="854076"/>
            </a:xfrm>
            <a:prstGeom prst="rect">
              <a:avLst/>
            </a:prstGeom>
          </p:spPr>
        </p:pic>
        <p:pic>
          <p:nvPicPr>
            <p:cNvPr id="10" name="图形 9"/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p:blipFill>
          <p:spPr>
            <a:xfrm rot="16200000">
              <a:off x="11139555" y="5382465"/>
              <a:ext cx="117339" cy="1031085"/>
            </a:xfrm>
            <a:prstGeom prst="rect">
              <a:avLst/>
            </a:prstGeom>
          </p:spPr>
        </p:pic>
      </p:grpSp>
      <p:sp>
        <p:nvSpPr>
          <p:cNvPr id="2" name="文本框 3"/>
          <p:cNvSpPr txBox="1"/>
          <p:nvPr/>
        </p:nvSpPr>
        <p:spPr>
          <a:xfrm>
            <a:off x="2758366" y="186872"/>
            <a:ext cx="59093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 dirty="0">
                <a:ln>
                  <a:solidFill>
                    <a:srgbClr val="0F863B"/>
                  </a:solidFill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Khám</a:t>
            </a:r>
            <a:r>
              <a:rPr kumimoji="0" lang="en-US" altLang="zh-CN" sz="6600" b="1" i="0" u="none" strike="noStrike" kern="1200" cap="none" spc="0" normalizeH="0" noProof="0" dirty="0">
                <a:ln>
                  <a:solidFill>
                    <a:srgbClr val="0F863B"/>
                  </a:solidFill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phá</a:t>
            </a:r>
            <a:endParaRPr kumimoji="0" lang="zh-CN" altLang="en-US" sz="6600" b="1" i="0" u="none" strike="noStrike" kern="1200" cap="none" spc="0" normalizeH="0" baseline="0" noProof="0" dirty="0">
              <a:ln>
                <a:solidFill>
                  <a:srgbClr val="0F863B"/>
                </a:solidFill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76875" y="1453697"/>
            <a:ext cx="59626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Hoạt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động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1: Vai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trò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khí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đối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sự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cháy</a:t>
            </a:r>
            <a:endParaRPr kumimoji="0" lang="zh-CN" altLang="en-US" sz="6000" b="1" i="0" u="none" strike="noStrike" kern="1200" cap="none" spc="0" normalizeH="0" baseline="0" noProof="0" dirty="0">
              <a:ln>
                <a:solidFill>
                  <a:sysClr val="windowText" lastClr="000000"/>
                </a:solidFill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73" y="906375"/>
            <a:ext cx="6296639" cy="57513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9551" y="157729"/>
            <a:ext cx="118300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 defTabSz="914400">
              <a:defRPr/>
            </a:pPr>
            <a:r>
              <a:rPr lang="vi-VN" sz="2800" b="1" dirty="0">
                <a:solidFill>
                  <a:prstClr val="black"/>
                </a:solidFill>
                <a:latin typeface="Calibri" panose="020F0502020204030204" pitchFamily="34" charset="0"/>
              </a:rPr>
              <a:t>Chuẩn bị: </a:t>
            </a:r>
            <a:r>
              <a:rPr lang="vi-VN" sz="2800" dirty="0">
                <a:solidFill>
                  <a:prstClr val="black"/>
                </a:solidFill>
                <a:latin typeface="Calibri" panose="020F0502020204030204" pitchFamily="34" charset="0"/>
              </a:rPr>
              <a:t>3 cốc nến, 1 lọ thủy tinh to, 1 lọ thủy tinh nhỏ, 3 đế phẳng, diêm. 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87" y="1885950"/>
            <a:ext cx="8886825" cy="3886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9625" y="5572125"/>
            <a:ext cx="108775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3200" b="1" dirty="0">
                <a:solidFill>
                  <a:prstClr val="black"/>
                </a:solidFill>
                <a:latin typeface="Calibri" panose="020F0502020204030204" pitchFamily="34" charset="0"/>
              </a:rPr>
              <a:t>Tiến hành: </a:t>
            </a:r>
            <a:r>
              <a:rPr lang="vi-VN" sz="3200" dirty="0">
                <a:solidFill>
                  <a:prstClr val="black"/>
                </a:solidFill>
                <a:latin typeface="Calibri" panose="020F0502020204030204" pitchFamily="34" charset="0"/>
              </a:rPr>
              <a:t>Thắp ba ngọn nến như nhau được đặt trên đế và úp lọ thủy tinh to, nhỏ vào hai cốc nến như hình 1.</a:t>
            </a:r>
            <a:endParaRPr kumimoji="0" lang="vi-VN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1451" y="824479"/>
            <a:ext cx="11830050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 defTabSz="914400">
              <a:defRPr/>
            </a:pPr>
            <a:r>
              <a:rPr lang="vi-VN" sz="2800" b="1" i="1" dirty="0">
                <a:solidFill>
                  <a:prstClr val="black"/>
                </a:solidFill>
                <a:latin typeface="Calibri" panose="020F0502020204030204" pitchFamily="34" charset="0"/>
              </a:rPr>
              <a:t>Trước khi làm thí nghiệm hãy quan sát hình 1 và dự đoán ngọn nến nào sẽ cháy lâu nhất, ngọn nến nào sẽ tắt nhanh nhất.</a:t>
            </a:r>
            <a:endParaRPr kumimoji="0" lang="en-US" sz="280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í nghiệm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1"/>
            <a:ext cx="12192002" cy="685800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" y="295275"/>
            <a:ext cx="5838825" cy="2553313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781299" y="2480389"/>
            <a:ext cx="6238626" cy="2834561"/>
            <a:chOff x="5875675" y="3566239"/>
            <a:chExt cx="6238626" cy="2834561"/>
          </a:xfrm>
        </p:grpSpPr>
        <p:pic>
          <p:nvPicPr>
            <p:cNvPr id="5" name="Picture 3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875675" y="3566239"/>
              <a:ext cx="6238626" cy="2834561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7562850" y="5829300"/>
              <a:ext cx="26384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Thảo</a:t>
              </a:r>
              <a:r>
                <a:rPr lang="en-US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luận</a:t>
              </a:r>
              <a:r>
                <a:rPr lang="en-US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nhóm</a:t>
              </a:r>
              <a:r>
                <a:rPr lang="en-US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4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6372225" y="1390650"/>
            <a:ext cx="5524500" cy="1493489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8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9" name="Hộp Văn bản 23"/>
            <p:cNvSpPr txBox="1"/>
            <p:nvPr/>
          </p:nvSpPr>
          <p:spPr>
            <a:xfrm>
              <a:off x="335010" y="327552"/>
              <a:ext cx="4007496" cy="2487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nl-NL" sz="2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Quan sát thí nghiệm để kiểm tra dự đoán của em là đúng hay sai. Giải thích kết quả quan sát được.</a:t>
              </a:r>
              <a:endParaRPr lang="en-US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6457950" y="3200400"/>
            <a:ext cx="5410200" cy="1493489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11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2" name="Hộp Văn bản 23"/>
            <p:cNvSpPr txBox="1"/>
            <p:nvPr/>
          </p:nvSpPr>
          <p:spPr>
            <a:xfrm>
              <a:off x="298368" y="584143"/>
              <a:ext cx="4007496" cy="1722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nl-NL" sz="2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Từ kết quả thí nghiệm, hãy nhận xét về vai trò của không khí đối với sự cháy.</a:t>
              </a:r>
              <a:endParaRPr lang="en-US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225" y="4105275"/>
            <a:ext cx="5838825" cy="2553313"/>
          </a:xfrm>
          <a:prstGeom prst="rect">
            <a:avLst/>
          </a:prstGeom>
        </p:spPr>
      </p:pic>
      <p:sp>
        <p:nvSpPr>
          <p:cNvPr id="3" name="Rectangle: Rounded Corners 2"/>
          <p:cNvSpPr/>
          <p:nvPr/>
        </p:nvSpPr>
        <p:spPr>
          <a:xfrm>
            <a:off x="571501" y="314326"/>
            <a:ext cx="8572500" cy="2514600"/>
          </a:xfrm>
          <a:custGeom>
            <a:avLst/>
            <a:gdLst>
              <a:gd name="connsiteX0" fmla="*/ 0 w 8572500"/>
              <a:gd name="connsiteY0" fmla="*/ 419108 h 2514600"/>
              <a:gd name="connsiteX1" fmla="*/ 419108 w 8572500"/>
              <a:gd name="connsiteY1" fmla="*/ 0 h 2514600"/>
              <a:gd name="connsiteX2" fmla="*/ 8153392 w 8572500"/>
              <a:gd name="connsiteY2" fmla="*/ 0 h 2514600"/>
              <a:gd name="connsiteX3" fmla="*/ 8572500 w 8572500"/>
              <a:gd name="connsiteY3" fmla="*/ 419108 h 2514600"/>
              <a:gd name="connsiteX4" fmla="*/ 8572500 w 8572500"/>
              <a:gd name="connsiteY4" fmla="*/ 2095492 h 2514600"/>
              <a:gd name="connsiteX5" fmla="*/ 8153392 w 8572500"/>
              <a:gd name="connsiteY5" fmla="*/ 2514600 h 2514600"/>
              <a:gd name="connsiteX6" fmla="*/ 419108 w 8572500"/>
              <a:gd name="connsiteY6" fmla="*/ 2514600 h 2514600"/>
              <a:gd name="connsiteX7" fmla="*/ 0 w 8572500"/>
              <a:gd name="connsiteY7" fmla="*/ 2095492 h 2514600"/>
              <a:gd name="connsiteX8" fmla="*/ 0 w 8572500"/>
              <a:gd name="connsiteY8" fmla="*/ 419108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72500" h="2514600" fill="none" extrusionOk="0">
                <a:moveTo>
                  <a:pt x="0" y="419108"/>
                </a:moveTo>
                <a:cubicBezTo>
                  <a:pt x="-1557" y="215383"/>
                  <a:pt x="188823" y="21284"/>
                  <a:pt x="419108" y="0"/>
                </a:cubicBezTo>
                <a:cubicBezTo>
                  <a:pt x="2054916" y="-123866"/>
                  <a:pt x="4727627" y="81108"/>
                  <a:pt x="8153392" y="0"/>
                </a:cubicBezTo>
                <a:cubicBezTo>
                  <a:pt x="8389526" y="-7171"/>
                  <a:pt x="8557033" y="188917"/>
                  <a:pt x="8572500" y="419108"/>
                </a:cubicBezTo>
                <a:cubicBezTo>
                  <a:pt x="8581600" y="806803"/>
                  <a:pt x="8430125" y="1424718"/>
                  <a:pt x="8572500" y="2095492"/>
                </a:cubicBezTo>
                <a:cubicBezTo>
                  <a:pt x="8574973" y="2320392"/>
                  <a:pt x="8398832" y="2539949"/>
                  <a:pt x="8153392" y="2514600"/>
                </a:cubicBezTo>
                <a:cubicBezTo>
                  <a:pt x="5259244" y="2496745"/>
                  <a:pt x="2812551" y="2405256"/>
                  <a:pt x="419108" y="2514600"/>
                </a:cubicBezTo>
                <a:cubicBezTo>
                  <a:pt x="193076" y="2501052"/>
                  <a:pt x="14072" y="2353235"/>
                  <a:pt x="0" y="2095492"/>
                </a:cubicBezTo>
                <a:cubicBezTo>
                  <a:pt x="-13164" y="1547438"/>
                  <a:pt x="-9008" y="1099647"/>
                  <a:pt x="0" y="419108"/>
                </a:cubicBezTo>
                <a:close/>
              </a:path>
              <a:path w="8572500" h="2514600" stroke="0" extrusionOk="0">
                <a:moveTo>
                  <a:pt x="0" y="419108"/>
                </a:moveTo>
                <a:cubicBezTo>
                  <a:pt x="9124" y="188179"/>
                  <a:pt x="168937" y="37150"/>
                  <a:pt x="419108" y="0"/>
                </a:cubicBezTo>
                <a:cubicBezTo>
                  <a:pt x="2547825" y="96512"/>
                  <a:pt x="6597843" y="-165548"/>
                  <a:pt x="8153392" y="0"/>
                </a:cubicBezTo>
                <a:cubicBezTo>
                  <a:pt x="8414720" y="749"/>
                  <a:pt x="8579877" y="188846"/>
                  <a:pt x="8572500" y="419108"/>
                </a:cubicBezTo>
                <a:cubicBezTo>
                  <a:pt x="8646860" y="659219"/>
                  <a:pt x="8575029" y="1496944"/>
                  <a:pt x="8572500" y="2095492"/>
                </a:cubicBezTo>
                <a:cubicBezTo>
                  <a:pt x="8579948" y="2286925"/>
                  <a:pt x="8406422" y="2504837"/>
                  <a:pt x="8153392" y="2514600"/>
                </a:cubicBezTo>
                <a:cubicBezTo>
                  <a:pt x="4450800" y="2676312"/>
                  <a:pt x="1460225" y="2658222"/>
                  <a:pt x="419108" y="2514600"/>
                </a:cubicBezTo>
                <a:cubicBezTo>
                  <a:pt x="221808" y="2496561"/>
                  <a:pt x="11081" y="2322197"/>
                  <a:pt x="0" y="2095492"/>
                </a:cubicBezTo>
                <a:cubicBezTo>
                  <a:pt x="92736" y="1435236"/>
                  <a:pt x="-108990" y="945156"/>
                  <a:pt x="0" y="41910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30000"/>
              </a:lnSpc>
            </a:pPr>
            <a:r>
              <a:rPr lang="vi-VN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Kết quả thí nghiệm: </a:t>
            </a:r>
            <a:r>
              <a:rPr lang="vi-VN" sz="24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Ngọn nến ở hình 1b tắt nhanh nhất, sau đó đến ngọn nến ở hình 1c và cuối cùng là ngọn nến ở hình 1a. </a:t>
            </a:r>
            <a:endParaRPr lang="en-US" sz="2400" b="1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30000"/>
              </a:lnSpc>
            </a:pPr>
            <a:r>
              <a:rPr lang="vi-VN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Nguyên nhân</a:t>
            </a: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vi-VN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vi-VN" sz="24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là do lượng không khí ở hình 1b ít nhất, sau đó đến hình 1c, còn nến ở hình 1a luôn có không khí xung quanh nên chỉ tắt khi hết nến.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825542" y="1229318"/>
            <a:ext cx="2863334" cy="5265901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5" name="Rectangle: Rounded Corners 4"/>
          <p:cNvSpPr/>
          <p:nvPr/>
        </p:nvSpPr>
        <p:spPr>
          <a:xfrm>
            <a:off x="2038351" y="3143251"/>
            <a:ext cx="6581774" cy="714374"/>
          </a:xfrm>
          <a:custGeom>
            <a:avLst/>
            <a:gdLst>
              <a:gd name="connsiteX0" fmla="*/ 0 w 6581774"/>
              <a:gd name="connsiteY0" fmla="*/ 119065 h 714374"/>
              <a:gd name="connsiteX1" fmla="*/ 119065 w 6581774"/>
              <a:gd name="connsiteY1" fmla="*/ 0 h 714374"/>
              <a:gd name="connsiteX2" fmla="*/ 6462709 w 6581774"/>
              <a:gd name="connsiteY2" fmla="*/ 0 h 714374"/>
              <a:gd name="connsiteX3" fmla="*/ 6581774 w 6581774"/>
              <a:gd name="connsiteY3" fmla="*/ 119065 h 714374"/>
              <a:gd name="connsiteX4" fmla="*/ 6581774 w 6581774"/>
              <a:gd name="connsiteY4" fmla="*/ 595309 h 714374"/>
              <a:gd name="connsiteX5" fmla="*/ 6462709 w 6581774"/>
              <a:gd name="connsiteY5" fmla="*/ 714374 h 714374"/>
              <a:gd name="connsiteX6" fmla="*/ 119065 w 6581774"/>
              <a:gd name="connsiteY6" fmla="*/ 714374 h 714374"/>
              <a:gd name="connsiteX7" fmla="*/ 0 w 6581774"/>
              <a:gd name="connsiteY7" fmla="*/ 595309 h 714374"/>
              <a:gd name="connsiteX8" fmla="*/ 0 w 6581774"/>
              <a:gd name="connsiteY8" fmla="*/ 119065 h 714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81774" h="714374" fill="none" extrusionOk="0">
                <a:moveTo>
                  <a:pt x="0" y="119065"/>
                </a:moveTo>
                <a:cubicBezTo>
                  <a:pt x="-457" y="61446"/>
                  <a:pt x="53489" y="3281"/>
                  <a:pt x="119065" y="0"/>
                </a:cubicBezTo>
                <a:cubicBezTo>
                  <a:pt x="1536156" y="-123866"/>
                  <a:pt x="4317922" y="81108"/>
                  <a:pt x="6462709" y="0"/>
                </a:cubicBezTo>
                <a:cubicBezTo>
                  <a:pt x="6530814" y="-3606"/>
                  <a:pt x="6569183" y="54346"/>
                  <a:pt x="6581774" y="119065"/>
                </a:cubicBezTo>
                <a:cubicBezTo>
                  <a:pt x="6619791" y="278711"/>
                  <a:pt x="6568452" y="386483"/>
                  <a:pt x="6581774" y="595309"/>
                </a:cubicBezTo>
                <a:cubicBezTo>
                  <a:pt x="6585789" y="650406"/>
                  <a:pt x="6533499" y="723502"/>
                  <a:pt x="6462709" y="714374"/>
                </a:cubicBezTo>
                <a:cubicBezTo>
                  <a:pt x="4350885" y="696519"/>
                  <a:pt x="1773085" y="605030"/>
                  <a:pt x="119065" y="714374"/>
                </a:cubicBezTo>
                <a:cubicBezTo>
                  <a:pt x="55652" y="708528"/>
                  <a:pt x="3335" y="667294"/>
                  <a:pt x="0" y="595309"/>
                </a:cubicBezTo>
                <a:cubicBezTo>
                  <a:pt x="38690" y="398553"/>
                  <a:pt x="39208" y="345522"/>
                  <a:pt x="0" y="119065"/>
                </a:cubicBezTo>
                <a:close/>
              </a:path>
              <a:path w="6581774" h="714374" stroke="0" extrusionOk="0">
                <a:moveTo>
                  <a:pt x="0" y="119065"/>
                </a:moveTo>
                <a:cubicBezTo>
                  <a:pt x="10358" y="53917"/>
                  <a:pt x="50145" y="6280"/>
                  <a:pt x="119065" y="0"/>
                </a:cubicBezTo>
                <a:cubicBezTo>
                  <a:pt x="3072964" y="96512"/>
                  <a:pt x="5258184" y="-165548"/>
                  <a:pt x="6462709" y="0"/>
                </a:cubicBezTo>
                <a:cubicBezTo>
                  <a:pt x="6538115" y="242"/>
                  <a:pt x="6583422" y="53576"/>
                  <a:pt x="6581774" y="119065"/>
                </a:cubicBezTo>
                <a:cubicBezTo>
                  <a:pt x="6567070" y="342878"/>
                  <a:pt x="6623739" y="434696"/>
                  <a:pt x="6581774" y="595309"/>
                </a:cubicBezTo>
                <a:cubicBezTo>
                  <a:pt x="6581997" y="659868"/>
                  <a:pt x="6535511" y="711185"/>
                  <a:pt x="6462709" y="714374"/>
                </a:cubicBezTo>
                <a:cubicBezTo>
                  <a:pt x="5516292" y="876086"/>
                  <a:pt x="1086070" y="857996"/>
                  <a:pt x="119065" y="714374"/>
                </a:cubicBezTo>
                <a:cubicBezTo>
                  <a:pt x="57756" y="712025"/>
                  <a:pt x="5943" y="658513"/>
                  <a:pt x="0" y="595309"/>
                </a:cubicBezTo>
                <a:cubicBezTo>
                  <a:pt x="-10969" y="398429"/>
                  <a:pt x="-10622" y="273884"/>
                  <a:pt x="0" y="119065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30000"/>
              </a:lnSpc>
            </a:pPr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 khí có vai trò duy trì sự cháy.</a:t>
            </a:r>
            <a:endParaRPr lang="vi-VN" sz="3200" b="1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76875" y="1453697"/>
            <a:ext cx="59626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altLang="zh-CN" sz="6000" b="1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Hoạt động 2: Vai trò của không khí đối với sự sống</a:t>
            </a:r>
            <a:endParaRPr kumimoji="0" lang="zh-CN" altLang="en-US" sz="6000" b="1" i="0" u="none" strike="noStrike" kern="1200" cap="none" spc="0" normalizeH="0" baseline="0" noProof="0" dirty="0">
              <a:ln>
                <a:solidFill>
                  <a:sysClr val="windowText" lastClr="000000"/>
                </a:solidFill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73" y="906375"/>
            <a:ext cx="6296639" cy="57513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9551" y="157729"/>
            <a:ext cx="11830050" cy="10772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 defTabSz="914400"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 pitchFamily="34" charset="0"/>
              </a:rPr>
              <a:t>1. </a:t>
            </a:r>
            <a:r>
              <a:rPr lang="vi-VN" sz="3200" b="1" dirty="0">
                <a:solidFill>
                  <a:prstClr val="black"/>
                </a:solidFill>
                <a:latin typeface="Calibri" panose="020F0502020204030204" pitchFamily="34" charset="0"/>
              </a:rPr>
              <a:t>Để tay trước mũi ngậm miệng lại rồi hít vào thở ra như hình 2a. Lấy tay bịt mũi, ngậm miệng lại như hình 2b.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4674" y="1557337"/>
            <a:ext cx="4816993" cy="34147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533400" y="1734685"/>
            <a:ext cx="5972175" cy="1631440"/>
          </a:xfrm>
          <a:custGeom>
            <a:avLst/>
            <a:gdLst>
              <a:gd name="connsiteX0" fmla="*/ 0 w 5972175"/>
              <a:gd name="connsiteY0" fmla="*/ 271912 h 1631440"/>
              <a:gd name="connsiteX1" fmla="*/ 271912 w 5972175"/>
              <a:gd name="connsiteY1" fmla="*/ 0 h 1631440"/>
              <a:gd name="connsiteX2" fmla="*/ 5700263 w 5972175"/>
              <a:gd name="connsiteY2" fmla="*/ 0 h 1631440"/>
              <a:gd name="connsiteX3" fmla="*/ 5972175 w 5972175"/>
              <a:gd name="connsiteY3" fmla="*/ 271912 h 1631440"/>
              <a:gd name="connsiteX4" fmla="*/ 5972175 w 5972175"/>
              <a:gd name="connsiteY4" fmla="*/ 1359528 h 1631440"/>
              <a:gd name="connsiteX5" fmla="*/ 5700263 w 5972175"/>
              <a:gd name="connsiteY5" fmla="*/ 1631440 h 1631440"/>
              <a:gd name="connsiteX6" fmla="*/ 271912 w 5972175"/>
              <a:gd name="connsiteY6" fmla="*/ 1631440 h 1631440"/>
              <a:gd name="connsiteX7" fmla="*/ 0 w 5972175"/>
              <a:gd name="connsiteY7" fmla="*/ 1359528 h 1631440"/>
              <a:gd name="connsiteX8" fmla="*/ 0 w 5972175"/>
              <a:gd name="connsiteY8" fmla="*/ 271912 h 163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72175" h="1631440" fill="none" extrusionOk="0">
                <a:moveTo>
                  <a:pt x="0" y="271912"/>
                </a:moveTo>
                <a:cubicBezTo>
                  <a:pt x="-1874" y="107598"/>
                  <a:pt x="93193" y="-2021"/>
                  <a:pt x="271912" y="0"/>
                </a:cubicBezTo>
                <a:cubicBezTo>
                  <a:pt x="2051099" y="87592"/>
                  <a:pt x="3518921" y="46549"/>
                  <a:pt x="5700263" y="0"/>
                </a:cubicBezTo>
                <a:cubicBezTo>
                  <a:pt x="5846166" y="-8204"/>
                  <a:pt x="5982706" y="120888"/>
                  <a:pt x="5972175" y="271912"/>
                </a:cubicBezTo>
                <a:cubicBezTo>
                  <a:pt x="5934587" y="438224"/>
                  <a:pt x="5952142" y="917031"/>
                  <a:pt x="5972175" y="1359528"/>
                </a:cubicBezTo>
                <a:cubicBezTo>
                  <a:pt x="5957254" y="1497782"/>
                  <a:pt x="5823731" y="1620704"/>
                  <a:pt x="5700263" y="1631440"/>
                </a:cubicBezTo>
                <a:cubicBezTo>
                  <a:pt x="5095996" y="1465805"/>
                  <a:pt x="1829132" y="1711886"/>
                  <a:pt x="271912" y="1631440"/>
                </a:cubicBezTo>
                <a:cubicBezTo>
                  <a:pt x="135165" y="1626578"/>
                  <a:pt x="-8387" y="1497813"/>
                  <a:pt x="0" y="1359528"/>
                </a:cubicBezTo>
                <a:cubicBezTo>
                  <a:pt x="-66514" y="1068405"/>
                  <a:pt x="-10312" y="526599"/>
                  <a:pt x="0" y="271912"/>
                </a:cubicBezTo>
                <a:close/>
              </a:path>
              <a:path w="5972175" h="1631440" stroke="0" extrusionOk="0">
                <a:moveTo>
                  <a:pt x="0" y="271912"/>
                </a:moveTo>
                <a:cubicBezTo>
                  <a:pt x="-16632" y="114099"/>
                  <a:pt x="136523" y="11343"/>
                  <a:pt x="271912" y="0"/>
                </a:cubicBezTo>
                <a:cubicBezTo>
                  <a:pt x="1519636" y="165973"/>
                  <a:pt x="4479804" y="17081"/>
                  <a:pt x="5700263" y="0"/>
                </a:cubicBezTo>
                <a:cubicBezTo>
                  <a:pt x="5849930" y="8276"/>
                  <a:pt x="5970383" y="139996"/>
                  <a:pt x="5972175" y="271912"/>
                </a:cubicBezTo>
                <a:cubicBezTo>
                  <a:pt x="6001543" y="547851"/>
                  <a:pt x="5888965" y="857035"/>
                  <a:pt x="5972175" y="1359528"/>
                </a:cubicBezTo>
                <a:cubicBezTo>
                  <a:pt x="6000704" y="1501642"/>
                  <a:pt x="5848800" y="1644034"/>
                  <a:pt x="5700263" y="1631440"/>
                </a:cubicBezTo>
                <a:cubicBezTo>
                  <a:pt x="5055638" y="1757353"/>
                  <a:pt x="837763" y="1641861"/>
                  <a:pt x="271912" y="1631440"/>
                </a:cubicBezTo>
                <a:cubicBezTo>
                  <a:pt x="124743" y="1630931"/>
                  <a:pt x="-3985" y="1501070"/>
                  <a:pt x="0" y="1359528"/>
                </a:cubicBezTo>
                <a:cubicBezTo>
                  <a:pt x="76997" y="985811"/>
                  <a:pt x="-70597" y="725536"/>
                  <a:pt x="0" y="271912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 cảm thấy thế nào trong mỗi trường hợp?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57225" y="3725410"/>
            <a:ext cx="5972175" cy="2428254"/>
          </a:xfrm>
          <a:custGeom>
            <a:avLst/>
            <a:gdLst>
              <a:gd name="connsiteX0" fmla="*/ 0 w 5972175"/>
              <a:gd name="connsiteY0" fmla="*/ 404717 h 2428254"/>
              <a:gd name="connsiteX1" fmla="*/ 404717 w 5972175"/>
              <a:gd name="connsiteY1" fmla="*/ 0 h 2428254"/>
              <a:gd name="connsiteX2" fmla="*/ 5567458 w 5972175"/>
              <a:gd name="connsiteY2" fmla="*/ 0 h 2428254"/>
              <a:gd name="connsiteX3" fmla="*/ 5972175 w 5972175"/>
              <a:gd name="connsiteY3" fmla="*/ 404717 h 2428254"/>
              <a:gd name="connsiteX4" fmla="*/ 5972175 w 5972175"/>
              <a:gd name="connsiteY4" fmla="*/ 2023537 h 2428254"/>
              <a:gd name="connsiteX5" fmla="*/ 5567458 w 5972175"/>
              <a:gd name="connsiteY5" fmla="*/ 2428254 h 2428254"/>
              <a:gd name="connsiteX6" fmla="*/ 404717 w 5972175"/>
              <a:gd name="connsiteY6" fmla="*/ 2428254 h 2428254"/>
              <a:gd name="connsiteX7" fmla="*/ 0 w 5972175"/>
              <a:gd name="connsiteY7" fmla="*/ 2023537 h 2428254"/>
              <a:gd name="connsiteX8" fmla="*/ 0 w 5972175"/>
              <a:gd name="connsiteY8" fmla="*/ 404717 h 242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72175" h="2428254" fill="none" extrusionOk="0">
                <a:moveTo>
                  <a:pt x="0" y="404717"/>
                </a:moveTo>
                <a:cubicBezTo>
                  <a:pt x="-1761" y="167909"/>
                  <a:pt x="140091" y="-2910"/>
                  <a:pt x="404717" y="0"/>
                </a:cubicBezTo>
                <a:cubicBezTo>
                  <a:pt x="2078067" y="87592"/>
                  <a:pt x="4946880" y="46549"/>
                  <a:pt x="5567458" y="0"/>
                </a:cubicBezTo>
                <a:cubicBezTo>
                  <a:pt x="5785222" y="-11058"/>
                  <a:pt x="6010125" y="178130"/>
                  <a:pt x="5972175" y="404717"/>
                </a:cubicBezTo>
                <a:cubicBezTo>
                  <a:pt x="5835589" y="568735"/>
                  <a:pt x="5950145" y="1430704"/>
                  <a:pt x="5972175" y="2023537"/>
                </a:cubicBezTo>
                <a:cubicBezTo>
                  <a:pt x="5968806" y="2244365"/>
                  <a:pt x="5770017" y="2419827"/>
                  <a:pt x="5567458" y="2428254"/>
                </a:cubicBezTo>
                <a:cubicBezTo>
                  <a:pt x="3301867" y="2262619"/>
                  <a:pt x="2499085" y="2508700"/>
                  <a:pt x="404717" y="2428254"/>
                </a:cubicBezTo>
                <a:cubicBezTo>
                  <a:pt x="206434" y="2419115"/>
                  <a:pt x="-5990" y="2238565"/>
                  <a:pt x="0" y="2023537"/>
                </a:cubicBezTo>
                <a:cubicBezTo>
                  <a:pt x="121974" y="1514417"/>
                  <a:pt x="-69526" y="766936"/>
                  <a:pt x="0" y="404717"/>
                </a:cubicBezTo>
                <a:close/>
              </a:path>
              <a:path w="5972175" h="2428254" stroke="0" extrusionOk="0">
                <a:moveTo>
                  <a:pt x="0" y="404717"/>
                </a:moveTo>
                <a:cubicBezTo>
                  <a:pt x="-8245" y="177410"/>
                  <a:pt x="206875" y="19700"/>
                  <a:pt x="404717" y="0"/>
                </a:cubicBezTo>
                <a:cubicBezTo>
                  <a:pt x="996217" y="165973"/>
                  <a:pt x="3192858" y="17081"/>
                  <a:pt x="5567458" y="0"/>
                </a:cubicBezTo>
                <a:cubicBezTo>
                  <a:pt x="5789197" y="29094"/>
                  <a:pt x="5971507" y="188007"/>
                  <a:pt x="5972175" y="404717"/>
                </a:cubicBezTo>
                <a:cubicBezTo>
                  <a:pt x="5846248" y="869924"/>
                  <a:pt x="5939881" y="1613346"/>
                  <a:pt x="5972175" y="2023537"/>
                </a:cubicBezTo>
                <a:cubicBezTo>
                  <a:pt x="6001199" y="2238858"/>
                  <a:pt x="5790487" y="2432022"/>
                  <a:pt x="5567458" y="2428254"/>
                </a:cubicBezTo>
                <a:cubicBezTo>
                  <a:pt x="4954589" y="2554167"/>
                  <a:pt x="1473924" y="2438675"/>
                  <a:pt x="404717" y="2428254"/>
                </a:cubicBezTo>
                <a:cubicBezTo>
                  <a:pt x="204294" y="2424341"/>
                  <a:pt x="-7304" y="2231239"/>
                  <a:pt x="0" y="2023537"/>
                </a:cubicBezTo>
                <a:cubicBezTo>
                  <a:pt x="-120197" y="1410941"/>
                  <a:pt x="-12293" y="752581"/>
                  <a:pt x="0" y="404717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 có nhận xét gì về vai trò của không khí đối với sự sống của con người?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4" y="1423987"/>
            <a:ext cx="4816993" cy="34147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Rectangle: Rounded Corners 2"/>
          <p:cNvSpPr/>
          <p:nvPr/>
        </p:nvSpPr>
        <p:spPr>
          <a:xfrm>
            <a:off x="5336567" y="533400"/>
            <a:ext cx="6398233" cy="5189306"/>
          </a:xfrm>
          <a:custGeom>
            <a:avLst/>
            <a:gdLst>
              <a:gd name="connsiteX0" fmla="*/ 0 w 6398233"/>
              <a:gd name="connsiteY0" fmla="*/ 864902 h 5189306"/>
              <a:gd name="connsiteX1" fmla="*/ 864902 w 6398233"/>
              <a:gd name="connsiteY1" fmla="*/ 0 h 5189306"/>
              <a:gd name="connsiteX2" fmla="*/ 5533331 w 6398233"/>
              <a:gd name="connsiteY2" fmla="*/ 0 h 5189306"/>
              <a:gd name="connsiteX3" fmla="*/ 6398233 w 6398233"/>
              <a:gd name="connsiteY3" fmla="*/ 864902 h 5189306"/>
              <a:gd name="connsiteX4" fmla="*/ 6398233 w 6398233"/>
              <a:gd name="connsiteY4" fmla="*/ 4324404 h 5189306"/>
              <a:gd name="connsiteX5" fmla="*/ 5533331 w 6398233"/>
              <a:gd name="connsiteY5" fmla="*/ 5189306 h 5189306"/>
              <a:gd name="connsiteX6" fmla="*/ 864902 w 6398233"/>
              <a:gd name="connsiteY6" fmla="*/ 5189306 h 5189306"/>
              <a:gd name="connsiteX7" fmla="*/ 0 w 6398233"/>
              <a:gd name="connsiteY7" fmla="*/ 4324404 h 5189306"/>
              <a:gd name="connsiteX8" fmla="*/ 0 w 6398233"/>
              <a:gd name="connsiteY8" fmla="*/ 864902 h 5189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8233" h="5189306" fill="none" extrusionOk="0">
                <a:moveTo>
                  <a:pt x="0" y="864902"/>
                </a:moveTo>
                <a:cubicBezTo>
                  <a:pt x="-3675" y="452726"/>
                  <a:pt x="390280" y="54898"/>
                  <a:pt x="864902" y="0"/>
                </a:cubicBezTo>
                <a:cubicBezTo>
                  <a:pt x="2257118" y="-123866"/>
                  <a:pt x="4423160" y="81108"/>
                  <a:pt x="5533331" y="0"/>
                </a:cubicBezTo>
                <a:cubicBezTo>
                  <a:pt x="6025538" y="-22335"/>
                  <a:pt x="6349489" y="391251"/>
                  <a:pt x="6398233" y="864902"/>
                </a:cubicBezTo>
                <a:cubicBezTo>
                  <a:pt x="6565950" y="2395416"/>
                  <a:pt x="6268334" y="2826722"/>
                  <a:pt x="6398233" y="4324404"/>
                </a:cubicBezTo>
                <a:cubicBezTo>
                  <a:pt x="6400749" y="4795394"/>
                  <a:pt x="6036088" y="5234814"/>
                  <a:pt x="5533331" y="5189306"/>
                </a:cubicBezTo>
                <a:cubicBezTo>
                  <a:pt x="3998198" y="5171451"/>
                  <a:pt x="2390930" y="5079962"/>
                  <a:pt x="864902" y="5189306"/>
                </a:cubicBezTo>
                <a:cubicBezTo>
                  <a:pt x="409522" y="5133735"/>
                  <a:pt x="22101" y="4843345"/>
                  <a:pt x="0" y="4324404"/>
                </a:cubicBezTo>
                <a:cubicBezTo>
                  <a:pt x="118672" y="3283926"/>
                  <a:pt x="-34222" y="1774149"/>
                  <a:pt x="0" y="864902"/>
                </a:cubicBezTo>
                <a:close/>
              </a:path>
              <a:path w="6398233" h="5189306" stroke="0" extrusionOk="0">
                <a:moveTo>
                  <a:pt x="0" y="864902"/>
                </a:moveTo>
                <a:cubicBezTo>
                  <a:pt x="69913" y="391349"/>
                  <a:pt x="355151" y="63715"/>
                  <a:pt x="864902" y="0"/>
                </a:cubicBezTo>
                <a:cubicBezTo>
                  <a:pt x="3168181" y="96512"/>
                  <a:pt x="4092208" y="-165548"/>
                  <a:pt x="5533331" y="0"/>
                </a:cubicBezTo>
                <a:cubicBezTo>
                  <a:pt x="6059724" y="1222"/>
                  <a:pt x="6482484" y="400989"/>
                  <a:pt x="6398233" y="864902"/>
                </a:cubicBezTo>
                <a:cubicBezTo>
                  <a:pt x="6268020" y="1500028"/>
                  <a:pt x="6523206" y="3313059"/>
                  <a:pt x="6398233" y="4324404"/>
                </a:cubicBezTo>
                <a:cubicBezTo>
                  <a:pt x="6415089" y="4711466"/>
                  <a:pt x="6064438" y="5165113"/>
                  <a:pt x="5533331" y="5189306"/>
                </a:cubicBezTo>
                <a:cubicBezTo>
                  <a:pt x="3941703" y="5351018"/>
                  <a:pt x="1758278" y="5332928"/>
                  <a:pt x="864902" y="5189306"/>
                </a:cubicBezTo>
                <a:cubicBezTo>
                  <a:pt x="409178" y="5177718"/>
                  <a:pt x="82745" y="4766519"/>
                  <a:pt x="0" y="4324404"/>
                </a:cubicBezTo>
                <a:cubicBezTo>
                  <a:pt x="128997" y="3063013"/>
                  <a:pt x="-102252" y="1513538"/>
                  <a:pt x="0" y="864902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Để tay trước mũi, ngậm miệng lại rồi hít vào thở ra sẽ thấy có luồng gió nhẹ từ mũi thổi vào tay. </a:t>
            </a:r>
            <a:endParaRPr lang="en-US" sz="3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Lấy tay bịt mũi, ngậm miệng lại sẽ thấy khó thở và khó chịu.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704850" y="373904"/>
            <a:ext cx="11010900" cy="854821"/>
          </a:xfrm>
          <a:custGeom>
            <a:avLst/>
            <a:gdLst>
              <a:gd name="connsiteX0" fmla="*/ 0 w 11010900"/>
              <a:gd name="connsiteY0" fmla="*/ 142473 h 854821"/>
              <a:gd name="connsiteX1" fmla="*/ 142473 w 11010900"/>
              <a:gd name="connsiteY1" fmla="*/ 0 h 854821"/>
              <a:gd name="connsiteX2" fmla="*/ 10868427 w 11010900"/>
              <a:gd name="connsiteY2" fmla="*/ 0 h 854821"/>
              <a:gd name="connsiteX3" fmla="*/ 11010900 w 11010900"/>
              <a:gd name="connsiteY3" fmla="*/ 142473 h 854821"/>
              <a:gd name="connsiteX4" fmla="*/ 11010900 w 11010900"/>
              <a:gd name="connsiteY4" fmla="*/ 712348 h 854821"/>
              <a:gd name="connsiteX5" fmla="*/ 10868427 w 11010900"/>
              <a:gd name="connsiteY5" fmla="*/ 854821 h 854821"/>
              <a:gd name="connsiteX6" fmla="*/ 142473 w 11010900"/>
              <a:gd name="connsiteY6" fmla="*/ 854821 h 854821"/>
              <a:gd name="connsiteX7" fmla="*/ 0 w 11010900"/>
              <a:gd name="connsiteY7" fmla="*/ 712348 h 854821"/>
              <a:gd name="connsiteX8" fmla="*/ 0 w 11010900"/>
              <a:gd name="connsiteY8" fmla="*/ 142473 h 854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010900" h="854821" fill="none" extrusionOk="0">
                <a:moveTo>
                  <a:pt x="0" y="142473"/>
                </a:moveTo>
                <a:cubicBezTo>
                  <a:pt x="-599" y="74455"/>
                  <a:pt x="64354" y="10208"/>
                  <a:pt x="142473" y="0"/>
                </a:cubicBezTo>
                <a:cubicBezTo>
                  <a:pt x="2982727" y="-123866"/>
                  <a:pt x="7134476" y="81108"/>
                  <a:pt x="10868427" y="0"/>
                </a:cubicBezTo>
                <a:cubicBezTo>
                  <a:pt x="10948294" y="-1815"/>
                  <a:pt x="11000176" y="64672"/>
                  <a:pt x="11010900" y="142473"/>
                </a:cubicBezTo>
                <a:cubicBezTo>
                  <a:pt x="10967063" y="294330"/>
                  <a:pt x="11015557" y="605560"/>
                  <a:pt x="11010900" y="712348"/>
                </a:cubicBezTo>
                <a:cubicBezTo>
                  <a:pt x="11014300" y="782006"/>
                  <a:pt x="10954493" y="868209"/>
                  <a:pt x="10868427" y="854821"/>
                </a:cubicBezTo>
                <a:cubicBezTo>
                  <a:pt x="8314436" y="836966"/>
                  <a:pt x="4745658" y="745477"/>
                  <a:pt x="142473" y="854821"/>
                </a:cubicBezTo>
                <a:cubicBezTo>
                  <a:pt x="66703" y="847552"/>
                  <a:pt x="4291" y="799046"/>
                  <a:pt x="0" y="712348"/>
                </a:cubicBezTo>
                <a:cubicBezTo>
                  <a:pt x="-25702" y="491060"/>
                  <a:pt x="3174" y="375560"/>
                  <a:pt x="0" y="142473"/>
                </a:cubicBezTo>
                <a:close/>
              </a:path>
              <a:path w="11010900" h="854821" stroke="0" extrusionOk="0">
                <a:moveTo>
                  <a:pt x="0" y="142473"/>
                </a:moveTo>
                <a:cubicBezTo>
                  <a:pt x="7197" y="64211"/>
                  <a:pt x="62214" y="3125"/>
                  <a:pt x="142473" y="0"/>
                </a:cubicBezTo>
                <a:cubicBezTo>
                  <a:pt x="3183435" y="96512"/>
                  <a:pt x="5966712" y="-165548"/>
                  <a:pt x="10868427" y="0"/>
                </a:cubicBezTo>
                <a:cubicBezTo>
                  <a:pt x="10959035" y="299"/>
                  <a:pt x="11019156" y="65135"/>
                  <a:pt x="11010900" y="142473"/>
                </a:cubicBezTo>
                <a:cubicBezTo>
                  <a:pt x="10968891" y="214644"/>
                  <a:pt x="11001022" y="545539"/>
                  <a:pt x="11010900" y="712348"/>
                </a:cubicBezTo>
                <a:cubicBezTo>
                  <a:pt x="11012233" y="783867"/>
                  <a:pt x="10957225" y="850243"/>
                  <a:pt x="10868427" y="854821"/>
                </a:cubicBezTo>
                <a:cubicBezTo>
                  <a:pt x="5961389" y="1016533"/>
                  <a:pt x="3675702" y="998443"/>
                  <a:pt x="142473" y="854821"/>
                </a:cubicBezTo>
                <a:cubicBezTo>
                  <a:pt x="65638" y="853844"/>
                  <a:pt x="11866" y="785935"/>
                  <a:pt x="0" y="712348"/>
                </a:cubicBezTo>
                <a:cubicBezTo>
                  <a:pt x="24506" y="496411"/>
                  <a:pt x="27002" y="353364"/>
                  <a:pt x="0" y="142473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r>
              <a:rPr lang="vi-VN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 khí có vai trò duy trì sự sống của con người.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49" y="1690687"/>
            <a:ext cx="8279207" cy="45481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9551" y="157729"/>
            <a:ext cx="11830050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 defTabSz="914400">
              <a:defRPr/>
            </a:pPr>
            <a:r>
              <a:rPr lang="vi-VN" sz="3200" b="1" dirty="0">
                <a:solidFill>
                  <a:prstClr val="black"/>
                </a:solidFill>
                <a:latin typeface="Calibri" panose="020F0502020204030204" pitchFamily="34" charset="0"/>
              </a:rPr>
              <a:t>Quan sát hình 3. </a:t>
            </a:r>
          </a:p>
          <a:p>
            <a:pPr marL="457200" lvl="0" indent="-457200" algn="just" defTabSz="914400">
              <a:buFont typeface="Arial" panose="020B0604020202020204" pitchFamily="34" charset="0"/>
              <a:buChar char="•"/>
              <a:defRPr/>
            </a:pPr>
            <a:r>
              <a:rPr lang="vi-VN" sz="3200" b="1" dirty="0">
                <a:solidFill>
                  <a:prstClr val="black"/>
                </a:solidFill>
                <a:latin typeface="Calibri" panose="020F0502020204030204" pitchFamily="34" charset="0"/>
              </a:rPr>
              <a:t>Hãy dự đoán: </a:t>
            </a:r>
            <a:r>
              <a:rPr lang="vi-VN" sz="3200" dirty="0">
                <a:solidFill>
                  <a:prstClr val="black"/>
                </a:solidFill>
                <a:latin typeface="Calibri" panose="020F0502020204030204" pitchFamily="34" charset="0"/>
              </a:rPr>
              <a:t>Nếu đậy kín cây ở hình 3a và lọ đựng con gián ở hình 3b thì sau một thời gian cây và con gián sẽ như thế nào?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2774" y="1995487"/>
            <a:ext cx="5857875" cy="3497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81075" y="5543550"/>
            <a:ext cx="100679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=&gt;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Từ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đó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rút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nhận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xét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về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vai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trò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của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đối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với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sự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sống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của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sinh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vật</a:t>
            </a:r>
            <a:r>
              <a:rPr lang="en-US" sz="3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/>
          <p:cNvSpPr/>
          <p:nvPr/>
        </p:nvSpPr>
        <p:spPr>
          <a:xfrm>
            <a:off x="571501" y="314326"/>
            <a:ext cx="8572500" cy="1114424"/>
          </a:xfrm>
          <a:custGeom>
            <a:avLst/>
            <a:gdLst>
              <a:gd name="connsiteX0" fmla="*/ 0 w 8572500"/>
              <a:gd name="connsiteY0" fmla="*/ 185741 h 1114424"/>
              <a:gd name="connsiteX1" fmla="*/ 185741 w 8572500"/>
              <a:gd name="connsiteY1" fmla="*/ 0 h 1114424"/>
              <a:gd name="connsiteX2" fmla="*/ 8386759 w 8572500"/>
              <a:gd name="connsiteY2" fmla="*/ 0 h 1114424"/>
              <a:gd name="connsiteX3" fmla="*/ 8572500 w 8572500"/>
              <a:gd name="connsiteY3" fmla="*/ 185741 h 1114424"/>
              <a:gd name="connsiteX4" fmla="*/ 8572500 w 8572500"/>
              <a:gd name="connsiteY4" fmla="*/ 928683 h 1114424"/>
              <a:gd name="connsiteX5" fmla="*/ 8386759 w 8572500"/>
              <a:gd name="connsiteY5" fmla="*/ 1114424 h 1114424"/>
              <a:gd name="connsiteX6" fmla="*/ 185741 w 8572500"/>
              <a:gd name="connsiteY6" fmla="*/ 1114424 h 1114424"/>
              <a:gd name="connsiteX7" fmla="*/ 0 w 8572500"/>
              <a:gd name="connsiteY7" fmla="*/ 928683 h 1114424"/>
              <a:gd name="connsiteX8" fmla="*/ 0 w 8572500"/>
              <a:gd name="connsiteY8" fmla="*/ 185741 h 1114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72500" h="1114424" fill="none" extrusionOk="0">
                <a:moveTo>
                  <a:pt x="0" y="185741"/>
                </a:moveTo>
                <a:cubicBezTo>
                  <a:pt x="-80" y="84591"/>
                  <a:pt x="83412" y="4558"/>
                  <a:pt x="185741" y="0"/>
                </a:cubicBezTo>
                <a:cubicBezTo>
                  <a:pt x="1171341" y="-123866"/>
                  <a:pt x="5793342" y="81108"/>
                  <a:pt x="8386759" y="0"/>
                </a:cubicBezTo>
                <a:cubicBezTo>
                  <a:pt x="8493838" y="-6910"/>
                  <a:pt x="8563234" y="83923"/>
                  <a:pt x="8572500" y="185741"/>
                </a:cubicBezTo>
                <a:cubicBezTo>
                  <a:pt x="8571562" y="303581"/>
                  <a:pt x="8518432" y="670401"/>
                  <a:pt x="8572500" y="928683"/>
                </a:cubicBezTo>
                <a:cubicBezTo>
                  <a:pt x="8576680" y="1020165"/>
                  <a:pt x="8492784" y="1120671"/>
                  <a:pt x="8386759" y="1114424"/>
                </a:cubicBezTo>
                <a:cubicBezTo>
                  <a:pt x="5449126" y="1096569"/>
                  <a:pt x="2574143" y="1005080"/>
                  <a:pt x="185741" y="1114424"/>
                </a:cubicBezTo>
                <a:cubicBezTo>
                  <a:pt x="90229" y="1096800"/>
                  <a:pt x="4317" y="1039327"/>
                  <a:pt x="0" y="928683"/>
                </a:cubicBezTo>
                <a:cubicBezTo>
                  <a:pt x="51127" y="781251"/>
                  <a:pt x="27767" y="423536"/>
                  <a:pt x="0" y="185741"/>
                </a:cubicBezTo>
                <a:close/>
              </a:path>
              <a:path w="8572500" h="1114424" stroke="0" extrusionOk="0">
                <a:moveTo>
                  <a:pt x="0" y="185741"/>
                </a:moveTo>
                <a:cubicBezTo>
                  <a:pt x="10102" y="83754"/>
                  <a:pt x="75562" y="15089"/>
                  <a:pt x="185741" y="0"/>
                </a:cubicBezTo>
                <a:cubicBezTo>
                  <a:pt x="2891028" y="96512"/>
                  <a:pt x="4916235" y="-165548"/>
                  <a:pt x="8386759" y="0"/>
                </a:cubicBezTo>
                <a:cubicBezTo>
                  <a:pt x="8499344" y="251"/>
                  <a:pt x="8578224" y="84094"/>
                  <a:pt x="8572500" y="185741"/>
                </a:cubicBezTo>
                <a:cubicBezTo>
                  <a:pt x="8555341" y="550749"/>
                  <a:pt x="8617199" y="642503"/>
                  <a:pt x="8572500" y="928683"/>
                </a:cubicBezTo>
                <a:cubicBezTo>
                  <a:pt x="8572951" y="1028843"/>
                  <a:pt x="8506232" y="1106776"/>
                  <a:pt x="8386759" y="1114424"/>
                </a:cubicBezTo>
                <a:cubicBezTo>
                  <a:pt x="5334375" y="1276136"/>
                  <a:pt x="2984413" y="1258046"/>
                  <a:pt x="185741" y="1114424"/>
                </a:cubicBezTo>
                <a:cubicBezTo>
                  <a:pt x="90294" y="1110657"/>
                  <a:pt x="18772" y="1023199"/>
                  <a:pt x="0" y="928683"/>
                </a:cubicBezTo>
                <a:cubicBezTo>
                  <a:pt x="-27267" y="788917"/>
                  <a:pt x="52088" y="527230"/>
                  <a:pt x="0" y="185741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lnSpc>
                <a:spcPct val="130000"/>
              </a:lnSpc>
            </a:pPr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Cây và con gián sẽ bị yếu đi, thậm chí là chết.</a:t>
            </a:r>
            <a:endParaRPr kumimoji="0" lang="vi-VN" sz="3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25542" y="1229318"/>
            <a:ext cx="2863334" cy="5265901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5" name="Rectangle: Rounded Corners 4"/>
          <p:cNvSpPr/>
          <p:nvPr/>
        </p:nvSpPr>
        <p:spPr>
          <a:xfrm>
            <a:off x="933450" y="1676400"/>
            <a:ext cx="7905750" cy="1200149"/>
          </a:xfrm>
          <a:custGeom>
            <a:avLst/>
            <a:gdLst>
              <a:gd name="connsiteX0" fmla="*/ 0 w 7905750"/>
              <a:gd name="connsiteY0" fmla="*/ 200029 h 1200149"/>
              <a:gd name="connsiteX1" fmla="*/ 200029 w 7905750"/>
              <a:gd name="connsiteY1" fmla="*/ 0 h 1200149"/>
              <a:gd name="connsiteX2" fmla="*/ 7705721 w 7905750"/>
              <a:gd name="connsiteY2" fmla="*/ 0 h 1200149"/>
              <a:gd name="connsiteX3" fmla="*/ 7905750 w 7905750"/>
              <a:gd name="connsiteY3" fmla="*/ 200029 h 1200149"/>
              <a:gd name="connsiteX4" fmla="*/ 7905750 w 7905750"/>
              <a:gd name="connsiteY4" fmla="*/ 1000120 h 1200149"/>
              <a:gd name="connsiteX5" fmla="*/ 7705721 w 7905750"/>
              <a:gd name="connsiteY5" fmla="*/ 1200149 h 1200149"/>
              <a:gd name="connsiteX6" fmla="*/ 200029 w 7905750"/>
              <a:gd name="connsiteY6" fmla="*/ 1200149 h 1200149"/>
              <a:gd name="connsiteX7" fmla="*/ 0 w 7905750"/>
              <a:gd name="connsiteY7" fmla="*/ 1000120 h 1200149"/>
              <a:gd name="connsiteX8" fmla="*/ 0 w 7905750"/>
              <a:gd name="connsiteY8" fmla="*/ 200029 h 1200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05750" h="1200149" fill="none" extrusionOk="0">
                <a:moveTo>
                  <a:pt x="0" y="200029"/>
                </a:moveTo>
                <a:cubicBezTo>
                  <a:pt x="-323" y="95307"/>
                  <a:pt x="90400" y="15191"/>
                  <a:pt x="200029" y="0"/>
                </a:cubicBezTo>
                <a:cubicBezTo>
                  <a:pt x="3242608" y="-123866"/>
                  <a:pt x="4164734" y="81108"/>
                  <a:pt x="7705721" y="0"/>
                </a:cubicBezTo>
                <a:cubicBezTo>
                  <a:pt x="7824011" y="-12011"/>
                  <a:pt x="7903719" y="89724"/>
                  <a:pt x="7905750" y="200029"/>
                </a:cubicBezTo>
                <a:cubicBezTo>
                  <a:pt x="7847659" y="347833"/>
                  <a:pt x="7927828" y="828549"/>
                  <a:pt x="7905750" y="1000120"/>
                </a:cubicBezTo>
                <a:cubicBezTo>
                  <a:pt x="7907521" y="1105890"/>
                  <a:pt x="7819843" y="1206769"/>
                  <a:pt x="7705721" y="1200149"/>
                </a:cubicBezTo>
                <a:cubicBezTo>
                  <a:pt x="4166570" y="1182294"/>
                  <a:pt x="1459469" y="1090805"/>
                  <a:pt x="200029" y="1200149"/>
                </a:cubicBezTo>
                <a:cubicBezTo>
                  <a:pt x="93698" y="1189823"/>
                  <a:pt x="1122" y="1112688"/>
                  <a:pt x="0" y="1000120"/>
                </a:cubicBezTo>
                <a:cubicBezTo>
                  <a:pt x="5172" y="889941"/>
                  <a:pt x="64075" y="442300"/>
                  <a:pt x="0" y="200029"/>
                </a:cubicBezTo>
                <a:close/>
              </a:path>
              <a:path w="7905750" h="1200149" stroke="0" extrusionOk="0">
                <a:moveTo>
                  <a:pt x="0" y="200029"/>
                </a:moveTo>
                <a:cubicBezTo>
                  <a:pt x="9281" y="90103"/>
                  <a:pt x="84670" y="9705"/>
                  <a:pt x="200029" y="0"/>
                </a:cubicBezTo>
                <a:cubicBezTo>
                  <a:pt x="1739043" y="96512"/>
                  <a:pt x="4800245" y="-165548"/>
                  <a:pt x="7705721" y="0"/>
                </a:cubicBezTo>
                <a:cubicBezTo>
                  <a:pt x="7828601" y="311"/>
                  <a:pt x="7920505" y="91966"/>
                  <a:pt x="7905750" y="200029"/>
                </a:cubicBezTo>
                <a:cubicBezTo>
                  <a:pt x="7914053" y="322329"/>
                  <a:pt x="7871679" y="824692"/>
                  <a:pt x="7905750" y="1000120"/>
                </a:cubicBezTo>
                <a:cubicBezTo>
                  <a:pt x="7907768" y="1099745"/>
                  <a:pt x="7824791" y="1196257"/>
                  <a:pt x="7705721" y="1200149"/>
                </a:cubicBezTo>
                <a:cubicBezTo>
                  <a:pt x="5598636" y="1361861"/>
                  <a:pt x="1450273" y="1343771"/>
                  <a:pt x="200029" y="1200149"/>
                </a:cubicBezTo>
                <a:cubicBezTo>
                  <a:pt x="102694" y="1193213"/>
                  <a:pt x="13561" y="1104766"/>
                  <a:pt x="0" y="1000120"/>
                </a:cubicBezTo>
                <a:cubicBezTo>
                  <a:pt x="50563" y="808443"/>
                  <a:pt x="68159" y="592704"/>
                  <a:pt x="0" y="200029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 khí có vai trò duy trì sự sống cho cả động vật và thực vật (sinh vật). </a:t>
            </a:r>
            <a:endParaRPr kumimoji="0" lang="vi-VN" sz="3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199" y="3186112"/>
            <a:ext cx="5857875" cy="349738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3838575" y="345329"/>
            <a:ext cx="4286250" cy="854821"/>
          </a:xfrm>
          <a:custGeom>
            <a:avLst/>
            <a:gdLst>
              <a:gd name="connsiteX0" fmla="*/ 0 w 4286250"/>
              <a:gd name="connsiteY0" fmla="*/ 142473 h 854821"/>
              <a:gd name="connsiteX1" fmla="*/ 142473 w 4286250"/>
              <a:gd name="connsiteY1" fmla="*/ 0 h 854821"/>
              <a:gd name="connsiteX2" fmla="*/ 4143777 w 4286250"/>
              <a:gd name="connsiteY2" fmla="*/ 0 h 854821"/>
              <a:gd name="connsiteX3" fmla="*/ 4286250 w 4286250"/>
              <a:gd name="connsiteY3" fmla="*/ 142473 h 854821"/>
              <a:gd name="connsiteX4" fmla="*/ 4286250 w 4286250"/>
              <a:gd name="connsiteY4" fmla="*/ 712348 h 854821"/>
              <a:gd name="connsiteX5" fmla="*/ 4143777 w 4286250"/>
              <a:gd name="connsiteY5" fmla="*/ 854821 h 854821"/>
              <a:gd name="connsiteX6" fmla="*/ 142473 w 4286250"/>
              <a:gd name="connsiteY6" fmla="*/ 854821 h 854821"/>
              <a:gd name="connsiteX7" fmla="*/ 0 w 4286250"/>
              <a:gd name="connsiteY7" fmla="*/ 712348 h 854821"/>
              <a:gd name="connsiteX8" fmla="*/ 0 w 4286250"/>
              <a:gd name="connsiteY8" fmla="*/ 142473 h 854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86250" h="854821" fill="none" extrusionOk="0">
                <a:moveTo>
                  <a:pt x="0" y="142473"/>
                </a:moveTo>
                <a:cubicBezTo>
                  <a:pt x="-599" y="74455"/>
                  <a:pt x="64354" y="10208"/>
                  <a:pt x="142473" y="0"/>
                </a:cubicBezTo>
                <a:cubicBezTo>
                  <a:pt x="1883796" y="-123866"/>
                  <a:pt x="3147088" y="81108"/>
                  <a:pt x="4143777" y="0"/>
                </a:cubicBezTo>
                <a:cubicBezTo>
                  <a:pt x="4223644" y="-1815"/>
                  <a:pt x="4275526" y="64672"/>
                  <a:pt x="4286250" y="142473"/>
                </a:cubicBezTo>
                <a:cubicBezTo>
                  <a:pt x="4242413" y="294330"/>
                  <a:pt x="4290907" y="605560"/>
                  <a:pt x="4286250" y="712348"/>
                </a:cubicBezTo>
                <a:cubicBezTo>
                  <a:pt x="4289650" y="782006"/>
                  <a:pt x="4229843" y="868209"/>
                  <a:pt x="4143777" y="854821"/>
                </a:cubicBezTo>
                <a:cubicBezTo>
                  <a:pt x="2804786" y="836966"/>
                  <a:pt x="1265073" y="745477"/>
                  <a:pt x="142473" y="854821"/>
                </a:cubicBezTo>
                <a:cubicBezTo>
                  <a:pt x="66703" y="847552"/>
                  <a:pt x="4291" y="799046"/>
                  <a:pt x="0" y="712348"/>
                </a:cubicBezTo>
                <a:cubicBezTo>
                  <a:pt x="-25702" y="491060"/>
                  <a:pt x="3174" y="375560"/>
                  <a:pt x="0" y="142473"/>
                </a:cubicBezTo>
                <a:close/>
              </a:path>
              <a:path w="4286250" h="854821" stroke="0" extrusionOk="0">
                <a:moveTo>
                  <a:pt x="0" y="142473"/>
                </a:moveTo>
                <a:cubicBezTo>
                  <a:pt x="7197" y="64211"/>
                  <a:pt x="62214" y="3125"/>
                  <a:pt x="142473" y="0"/>
                </a:cubicBezTo>
                <a:cubicBezTo>
                  <a:pt x="1196068" y="96512"/>
                  <a:pt x="2296294" y="-165548"/>
                  <a:pt x="4143777" y="0"/>
                </a:cubicBezTo>
                <a:cubicBezTo>
                  <a:pt x="4234385" y="299"/>
                  <a:pt x="4294506" y="65135"/>
                  <a:pt x="4286250" y="142473"/>
                </a:cubicBezTo>
                <a:cubicBezTo>
                  <a:pt x="4244241" y="214644"/>
                  <a:pt x="4276372" y="545539"/>
                  <a:pt x="4286250" y="712348"/>
                </a:cubicBezTo>
                <a:cubicBezTo>
                  <a:pt x="4287583" y="783867"/>
                  <a:pt x="4232575" y="850243"/>
                  <a:pt x="4143777" y="854821"/>
                </a:cubicBezTo>
                <a:cubicBezTo>
                  <a:pt x="3536715" y="1016533"/>
                  <a:pt x="1597043" y="998443"/>
                  <a:pt x="142473" y="854821"/>
                </a:cubicBezTo>
                <a:cubicBezTo>
                  <a:pt x="65638" y="853844"/>
                  <a:pt x="11866" y="785935"/>
                  <a:pt x="0" y="712348"/>
                </a:cubicBezTo>
                <a:cubicBezTo>
                  <a:pt x="24506" y="496411"/>
                  <a:pt x="27002" y="353364"/>
                  <a:pt x="0" y="142473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</a:pPr>
            <a:r>
              <a:rPr lang="pt-BR" sz="36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Quan sát hình 4. 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5150" y="576262"/>
            <a:ext cx="552450" cy="6191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425" y="1590675"/>
            <a:ext cx="4591050" cy="2438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4425" y="4090987"/>
            <a:ext cx="3543300" cy="26003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Rectangle: Rounded Corners 11"/>
          <p:cNvSpPr/>
          <p:nvPr/>
        </p:nvSpPr>
        <p:spPr>
          <a:xfrm>
            <a:off x="5172076" y="2019300"/>
            <a:ext cx="6724649" cy="1276349"/>
          </a:xfrm>
          <a:custGeom>
            <a:avLst/>
            <a:gdLst>
              <a:gd name="connsiteX0" fmla="*/ 0 w 6724649"/>
              <a:gd name="connsiteY0" fmla="*/ 212729 h 1276349"/>
              <a:gd name="connsiteX1" fmla="*/ 212729 w 6724649"/>
              <a:gd name="connsiteY1" fmla="*/ 0 h 1276349"/>
              <a:gd name="connsiteX2" fmla="*/ 6511920 w 6724649"/>
              <a:gd name="connsiteY2" fmla="*/ 0 h 1276349"/>
              <a:gd name="connsiteX3" fmla="*/ 6724649 w 6724649"/>
              <a:gd name="connsiteY3" fmla="*/ 212729 h 1276349"/>
              <a:gd name="connsiteX4" fmla="*/ 6724649 w 6724649"/>
              <a:gd name="connsiteY4" fmla="*/ 1063620 h 1276349"/>
              <a:gd name="connsiteX5" fmla="*/ 6511920 w 6724649"/>
              <a:gd name="connsiteY5" fmla="*/ 1276349 h 1276349"/>
              <a:gd name="connsiteX6" fmla="*/ 212729 w 6724649"/>
              <a:gd name="connsiteY6" fmla="*/ 1276349 h 1276349"/>
              <a:gd name="connsiteX7" fmla="*/ 0 w 6724649"/>
              <a:gd name="connsiteY7" fmla="*/ 1063620 h 1276349"/>
              <a:gd name="connsiteX8" fmla="*/ 0 w 6724649"/>
              <a:gd name="connsiteY8" fmla="*/ 212729 h 1276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4649" h="1276349" fill="none" extrusionOk="0">
                <a:moveTo>
                  <a:pt x="0" y="212729"/>
                </a:moveTo>
                <a:cubicBezTo>
                  <a:pt x="-167" y="98220"/>
                  <a:pt x="95870" y="11306"/>
                  <a:pt x="212729" y="0"/>
                </a:cubicBezTo>
                <a:cubicBezTo>
                  <a:pt x="1738524" y="-123866"/>
                  <a:pt x="5697893" y="81108"/>
                  <a:pt x="6511920" y="0"/>
                </a:cubicBezTo>
                <a:cubicBezTo>
                  <a:pt x="6637889" y="-13033"/>
                  <a:pt x="6722081" y="95454"/>
                  <a:pt x="6724649" y="212729"/>
                </a:cubicBezTo>
                <a:cubicBezTo>
                  <a:pt x="6726797" y="608517"/>
                  <a:pt x="6652121" y="850746"/>
                  <a:pt x="6724649" y="1063620"/>
                </a:cubicBezTo>
                <a:cubicBezTo>
                  <a:pt x="6729394" y="1168506"/>
                  <a:pt x="6638931" y="1293627"/>
                  <a:pt x="6511920" y="1276349"/>
                </a:cubicBezTo>
                <a:cubicBezTo>
                  <a:pt x="3372023" y="1258494"/>
                  <a:pt x="2428072" y="1167005"/>
                  <a:pt x="212729" y="1276349"/>
                </a:cubicBezTo>
                <a:cubicBezTo>
                  <a:pt x="97238" y="1271373"/>
                  <a:pt x="6298" y="1192866"/>
                  <a:pt x="0" y="1063620"/>
                </a:cubicBezTo>
                <a:cubicBezTo>
                  <a:pt x="41278" y="889252"/>
                  <a:pt x="11074" y="303434"/>
                  <a:pt x="0" y="212729"/>
                </a:cubicBezTo>
                <a:close/>
              </a:path>
              <a:path w="6724649" h="1276349" stroke="0" extrusionOk="0">
                <a:moveTo>
                  <a:pt x="0" y="212729"/>
                </a:moveTo>
                <a:cubicBezTo>
                  <a:pt x="16293" y="96202"/>
                  <a:pt x="89471" y="11462"/>
                  <a:pt x="212729" y="0"/>
                </a:cubicBezTo>
                <a:cubicBezTo>
                  <a:pt x="986809" y="96512"/>
                  <a:pt x="3448046" y="-165548"/>
                  <a:pt x="6511920" y="0"/>
                </a:cubicBezTo>
                <a:cubicBezTo>
                  <a:pt x="6652096" y="569"/>
                  <a:pt x="6734534" y="96856"/>
                  <a:pt x="6724649" y="212729"/>
                </a:cubicBezTo>
                <a:cubicBezTo>
                  <a:pt x="6667016" y="571746"/>
                  <a:pt x="6660836" y="937534"/>
                  <a:pt x="6724649" y="1063620"/>
                </a:cubicBezTo>
                <a:cubicBezTo>
                  <a:pt x="6727497" y="1165798"/>
                  <a:pt x="6643121" y="1270140"/>
                  <a:pt x="6511920" y="1276349"/>
                </a:cubicBezTo>
                <a:cubicBezTo>
                  <a:pt x="5439018" y="1438061"/>
                  <a:pt x="2936441" y="1419971"/>
                  <a:pt x="212729" y="1276349"/>
                </a:cubicBezTo>
                <a:cubicBezTo>
                  <a:pt x="98438" y="1274662"/>
                  <a:pt x="2519" y="1180025"/>
                  <a:pt x="0" y="1063620"/>
                </a:cubicBezTo>
                <a:cubicBezTo>
                  <a:pt x="-64683" y="963703"/>
                  <a:pt x="-10459" y="453173"/>
                  <a:pt x="0" y="212729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Giải thích vì sao trong các nhà kính trồng rau thường có cửa thông khí.</a:t>
            </a:r>
            <a:endParaRPr kumimoji="0" lang="vi-VN" sz="3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: Rounded Corners 12"/>
          <p:cNvSpPr/>
          <p:nvPr/>
        </p:nvSpPr>
        <p:spPr>
          <a:xfrm>
            <a:off x="5257802" y="3943350"/>
            <a:ext cx="6734174" cy="1276349"/>
          </a:xfrm>
          <a:custGeom>
            <a:avLst/>
            <a:gdLst>
              <a:gd name="connsiteX0" fmla="*/ 0 w 6734174"/>
              <a:gd name="connsiteY0" fmla="*/ 212729 h 1276349"/>
              <a:gd name="connsiteX1" fmla="*/ 212729 w 6734174"/>
              <a:gd name="connsiteY1" fmla="*/ 0 h 1276349"/>
              <a:gd name="connsiteX2" fmla="*/ 6521445 w 6734174"/>
              <a:gd name="connsiteY2" fmla="*/ 0 h 1276349"/>
              <a:gd name="connsiteX3" fmla="*/ 6734174 w 6734174"/>
              <a:gd name="connsiteY3" fmla="*/ 212729 h 1276349"/>
              <a:gd name="connsiteX4" fmla="*/ 6734174 w 6734174"/>
              <a:gd name="connsiteY4" fmla="*/ 1063620 h 1276349"/>
              <a:gd name="connsiteX5" fmla="*/ 6521445 w 6734174"/>
              <a:gd name="connsiteY5" fmla="*/ 1276349 h 1276349"/>
              <a:gd name="connsiteX6" fmla="*/ 212729 w 6734174"/>
              <a:gd name="connsiteY6" fmla="*/ 1276349 h 1276349"/>
              <a:gd name="connsiteX7" fmla="*/ 0 w 6734174"/>
              <a:gd name="connsiteY7" fmla="*/ 1063620 h 1276349"/>
              <a:gd name="connsiteX8" fmla="*/ 0 w 6734174"/>
              <a:gd name="connsiteY8" fmla="*/ 212729 h 1276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34174" h="1276349" fill="none" extrusionOk="0">
                <a:moveTo>
                  <a:pt x="0" y="212729"/>
                </a:moveTo>
                <a:cubicBezTo>
                  <a:pt x="-167" y="98220"/>
                  <a:pt x="95870" y="11306"/>
                  <a:pt x="212729" y="0"/>
                </a:cubicBezTo>
                <a:cubicBezTo>
                  <a:pt x="2412571" y="-123866"/>
                  <a:pt x="4334865" y="81108"/>
                  <a:pt x="6521445" y="0"/>
                </a:cubicBezTo>
                <a:cubicBezTo>
                  <a:pt x="6647414" y="-13033"/>
                  <a:pt x="6731606" y="95454"/>
                  <a:pt x="6734174" y="212729"/>
                </a:cubicBezTo>
                <a:cubicBezTo>
                  <a:pt x="6736322" y="608517"/>
                  <a:pt x="6661646" y="850746"/>
                  <a:pt x="6734174" y="1063620"/>
                </a:cubicBezTo>
                <a:cubicBezTo>
                  <a:pt x="6738919" y="1168506"/>
                  <a:pt x="6648456" y="1293627"/>
                  <a:pt x="6521445" y="1276349"/>
                </a:cubicBezTo>
                <a:cubicBezTo>
                  <a:pt x="4884278" y="1258494"/>
                  <a:pt x="1959127" y="1167005"/>
                  <a:pt x="212729" y="1276349"/>
                </a:cubicBezTo>
                <a:cubicBezTo>
                  <a:pt x="97238" y="1271373"/>
                  <a:pt x="6298" y="1192866"/>
                  <a:pt x="0" y="1063620"/>
                </a:cubicBezTo>
                <a:cubicBezTo>
                  <a:pt x="41278" y="889252"/>
                  <a:pt x="11074" y="303434"/>
                  <a:pt x="0" y="212729"/>
                </a:cubicBezTo>
                <a:close/>
              </a:path>
              <a:path w="6734174" h="1276349" stroke="0" extrusionOk="0">
                <a:moveTo>
                  <a:pt x="0" y="212729"/>
                </a:moveTo>
                <a:cubicBezTo>
                  <a:pt x="16293" y="96202"/>
                  <a:pt x="89471" y="11462"/>
                  <a:pt x="212729" y="0"/>
                </a:cubicBezTo>
                <a:cubicBezTo>
                  <a:pt x="1607517" y="96512"/>
                  <a:pt x="4204645" y="-165548"/>
                  <a:pt x="6521445" y="0"/>
                </a:cubicBezTo>
                <a:cubicBezTo>
                  <a:pt x="6661621" y="569"/>
                  <a:pt x="6744059" y="96856"/>
                  <a:pt x="6734174" y="212729"/>
                </a:cubicBezTo>
                <a:cubicBezTo>
                  <a:pt x="6676541" y="571746"/>
                  <a:pt x="6670361" y="937534"/>
                  <a:pt x="6734174" y="1063620"/>
                </a:cubicBezTo>
                <a:cubicBezTo>
                  <a:pt x="6737022" y="1165798"/>
                  <a:pt x="6652646" y="1270140"/>
                  <a:pt x="6521445" y="1276349"/>
                </a:cubicBezTo>
                <a:cubicBezTo>
                  <a:pt x="4778306" y="1438061"/>
                  <a:pt x="2950099" y="1419971"/>
                  <a:pt x="212729" y="1276349"/>
                </a:cubicBezTo>
                <a:cubicBezTo>
                  <a:pt x="98438" y="1274662"/>
                  <a:pt x="2519" y="1180025"/>
                  <a:pt x="0" y="1063620"/>
                </a:cubicBezTo>
                <a:cubicBezTo>
                  <a:pt x="-64683" y="963703"/>
                  <a:pt x="-10459" y="453173"/>
                  <a:pt x="0" y="212729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Người ta sục không khí vào bể cá cảnh để làm gì?</a:t>
            </a:r>
            <a:endParaRPr kumimoji="0" lang="vi-VN" sz="3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50" y="647700"/>
            <a:ext cx="4591050" cy="2438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4005262"/>
            <a:ext cx="3543300" cy="26003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Rectangle: Rounded Corners 11"/>
          <p:cNvSpPr/>
          <p:nvPr/>
        </p:nvSpPr>
        <p:spPr>
          <a:xfrm>
            <a:off x="5305426" y="923925"/>
            <a:ext cx="6724649" cy="1866899"/>
          </a:xfrm>
          <a:custGeom>
            <a:avLst/>
            <a:gdLst>
              <a:gd name="connsiteX0" fmla="*/ 0 w 6724649"/>
              <a:gd name="connsiteY0" fmla="*/ 311156 h 1866899"/>
              <a:gd name="connsiteX1" fmla="*/ 311156 w 6724649"/>
              <a:gd name="connsiteY1" fmla="*/ 0 h 1866899"/>
              <a:gd name="connsiteX2" fmla="*/ 6413493 w 6724649"/>
              <a:gd name="connsiteY2" fmla="*/ 0 h 1866899"/>
              <a:gd name="connsiteX3" fmla="*/ 6724649 w 6724649"/>
              <a:gd name="connsiteY3" fmla="*/ 311156 h 1866899"/>
              <a:gd name="connsiteX4" fmla="*/ 6724649 w 6724649"/>
              <a:gd name="connsiteY4" fmla="*/ 1555743 h 1866899"/>
              <a:gd name="connsiteX5" fmla="*/ 6413493 w 6724649"/>
              <a:gd name="connsiteY5" fmla="*/ 1866899 h 1866899"/>
              <a:gd name="connsiteX6" fmla="*/ 311156 w 6724649"/>
              <a:gd name="connsiteY6" fmla="*/ 1866899 h 1866899"/>
              <a:gd name="connsiteX7" fmla="*/ 0 w 6724649"/>
              <a:gd name="connsiteY7" fmla="*/ 1555743 h 1866899"/>
              <a:gd name="connsiteX8" fmla="*/ 0 w 6724649"/>
              <a:gd name="connsiteY8" fmla="*/ 311156 h 1866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4649" h="1866899" fill="none" extrusionOk="0">
                <a:moveTo>
                  <a:pt x="0" y="311156"/>
                </a:moveTo>
                <a:cubicBezTo>
                  <a:pt x="-876" y="154917"/>
                  <a:pt x="140288" y="17622"/>
                  <a:pt x="311156" y="0"/>
                </a:cubicBezTo>
                <a:cubicBezTo>
                  <a:pt x="1897998" y="-123866"/>
                  <a:pt x="4674898" y="81108"/>
                  <a:pt x="6413493" y="0"/>
                </a:cubicBezTo>
                <a:cubicBezTo>
                  <a:pt x="6600436" y="-23197"/>
                  <a:pt x="6711954" y="140356"/>
                  <a:pt x="6724649" y="311156"/>
                </a:cubicBezTo>
                <a:cubicBezTo>
                  <a:pt x="6771532" y="859608"/>
                  <a:pt x="6692402" y="1304590"/>
                  <a:pt x="6724649" y="1555743"/>
                </a:cubicBezTo>
                <a:cubicBezTo>
                  <a:pt x="6728715" y="1716794"/>
                  <a:pt x="6595057" y="1884527"/>
                  <a:pt x="6413493" y="1866899"/>
                </a:cubicBezTo>
                <a:cubicBezTo>
                  <a:pt x="5496163" y="1849044"/>
                  <a:pt x="1560999" y="1757555"/>
                  <a:pt x="311156" y="1866899"/>
                </a:cubicBezTo>
                <a:cubicBezTo>
                  <a:pt x="150977" y="1837813"/>
                  <a:pt x="2473" y="1732208"/>
                  <a:pt x="0" y="1555743"/>
                </a:cubicBezTo>
                <a:cubicBezTo>
                  <a:pt x="-83400" y="1008765"/>
                  <a:pt x="-24442" y="846257"/>
                  <a:pt x="0" y="311156"/>
                </a:cubicBezTo>
                <a:close/>
              </a:path>
              <a:path w="6724649" h="1866899" stroke="0" extrusionOk="0">
                <a:moveTo>
                  <a:pt x="0" y="311156"/>
                </a:moveTo>
                <a:cubicBezTo>
                  <a:pt x="16811" y="140300"/>
                  <a:pt x="132924" y="12682"/>
                  <a:pt x="311156" y="0"/>
                </a:cubicBezTo>
                <a:cubicBezTo>
                  <a:pt x="2248666" y="96512"/>
                  <a:pt x="3448853" y="-165548"/>
                  <a:pt x="6413493" y="0"/>
                </a:cubicBezTo>
                <a:cubicBezTo>
                  <a:pt x="6594991" y="242"/>
                  <a:pt x="6755016" y="144268"/>
                  <a:pt x="6724649" y="311156"/>
                </a:cubicBezTo>
                <a:cubicBezTo>
                  <a:pt x="6613366" y="550341"/>
                  <a:pt x="6653279" y="1336805"/>
                  <a:pt x="6724649" y="1555743"/>
                </a:cubicBezTo>
                <a:cubicBezTo>
                  <a:pt x="6730020" y="1698718"/>
                  <a:pt x="6597645" y="1861328"/>
                  <a:pt x="6413493" y="1866899"/>
                </a:cubicBezTo>
                <a:cubicBezTo>
                  <a:pt x="5200803" y="2028611"/>
                  <a:pt x="965642" y="2010521"/>
                  <a:pt x="311156" y="1866899"/>
                </a:cubicBezTo>
                <a:cubicBezTo>
                  <a:pt x="147634" y="1862504"/>
                  <a:pt x="7850" y="1724217"/>
                  <a:pt x="0" y="1555743"/>
                </a:cubicBezTo>
                <a:cubicBezTo>
                  <a:pt x="41429" y="1070492"/>
                  <a:pt x="27084" y="783732"/>
                  <a:pt x="0" y="311156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rong các nhà kính trồng rau thường có cửa thông khí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đ</a:t>
            </a:r>
            <a:r>
              <a:rPr lang="vi-VN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ể không khí được lưu thông trong nhà nhằm duy trì sự sống cho cây trồng.</a:t>
            </a:r>
            <a:endParaRPr kumimoji="0" lang="vi-VN" sz="2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: Rounded Corners 12"/>
          <p:cNvSpPr/>
          <p:nvPr/>
        </p:nvSpPr>
        <p:spPr>
          <a:xfrm>
            <a:off x="5143502" y="4572000"/>
            <a:ext cx="6734174" cy="1762125"/>
          </a:xfrm>
          <a:custGeom>
            <a:avLst/>
            <a:gdLst>
              <a:gd name="connsiteX0" fmla="*/ 0 w 6734174"/>
              <a:gd name="connsiteY0" fmla="*/ 293693 h 1762125"/>
              <a:gd name="connsiteX1" fmla="*/ 293693 w 6734174"/>
              <a:gd name="connsiteY1" fmla="*/ 0 h 1762125"/>
              <a:gd name="connsiteX2" fmla="*/ 6440481 w 6734174"/>
              <a:gd name="connsiteY2" fmla="*/ 0 h 1762125"/>
              <a:gd name="connsiteX3" fmla="*/ 6734174 w 6734174"/>
              <a:gd name="connsiteY3" fmla="*/ 293693 h 1762125"/>
              <a:gd name="connsiteX4" fmla="*/ 6734174 w 6734174"/>
              <a:gd name="connsiteY4" fmla="*/ 1468432 h 1762125"/>
              <a:gd name="connsiteX5" fmla="*/ 6440481 w 6734174"/>
              <a:gd name="connsiteY5" fmla="*/ 1762125 h 1762125"/>
              <a:gd name="connsiteX6" fmla="*/ 293693 w 6734174"/>
              <a:gd name="connsiteY6" fmla="*/ 1762125 h 1762125"/>
              <a:gd name="connsiteX7" fmla="*/ 0 w 6734174"/>
              <a:gd name="connsiteY7" fmla="*/ 1468432 h 1762125"/>
              <a:gd name="connsiteX8" fmla="*/ 0 w 6734174"/>
              <a:gd name="connsiteY8" fmla="*/ 293693 h 176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34174" h="1762125" fill="none" extrusionOk="0">
                <a:moveTo>
                  <a:pt x="0" y="293693"/>
                </a:moveTo>
                <a:cubicBezTo>
                  <a:pt x="-329" y="137363"/>
                  <a:pt x="133278" y="32167"/>
                  <a:pt x="293693" y="0"/>
                </a:cubicBezTo>
                <a:cubicBezTo>
                  <a:pt x="2943652" y="-123866"/>
                  <a:pt x="5459280" y="81108"/>
                  <a:pt x="6440481" y="0"/>
                </a:cubicBezTo>
                <a:cubicBezTo>
                  <a:pt x="6618319" y="-24026"/>
                  <a:pt x="6725050" y="132244"/>
                  <a:pt x="6734174" y="293693"/>
                </a:cubicBezTo>
                <a:cubicBezTo>
                  <a:pt x="6816070" y="827768"/>
                  <a:pt x="6636181" y="910204"/>
                  <a:pt x="6734174" y="1468432"/>
                </a:cubicBezTo>
                <a:cubicBezTo>
                  <a:pt x="6739716" y="1615918"/>
                  <a:pt x="6606026" y="1768190"/>
                  <a:pt x="6440481" y="1762125"/>
                </a:cubicBezTo>
                <a:cubicBezTo>
                  <a:pt x="5265173" y="1744270"/>
                  <a:pt x="1599019" y="1652781"/>
                  <a:pt x="293693" y="1762125"/>
                </a:cubicBezTo>
                <a:cubicBezTo>
                  <a:pt x="141082" y="1738216"/>
                  <a:pt x="1150" y="1632782"/>
                  <a:pt x="0" y="1468432"/>
                </a:cubicBezTo>
                <a:cubicBezTo>
                  <a:pt x="30714" y="1075260"/>
                  <a:pt x="48599" y="704494"/>
                  <a:pt x="0" y="293693"/>
                </a:cubicBezTo>
                <a:close/>
              </a:path>
              <a:path w="6734174" h="1762125" stroke="0" extrusionOk="0">
                <a:moveTo>
                  <a:pt x="0" y="293693"/>
                </a:moveTo>
                <a:cubicBezTo>
                  <a:pt x="7603" y="131939"/>
                  <a:pt x="119580" y="23658"/>
                  <a:pt x="293693" y="0"/>
                </a:cubicBezTo>
                <a:cubicBezTo>
                  <a:pt x="3045394" y="96512"/>
                  <a:pt x="4753888" y="-165548"/>
                  <a:pt x="6440481" y="0"/>
                </a:cubicBezTo>
                <a:cubicBezTo>
                  <a:pt x="6627872" y="632"/>
                  <a:pt x="6751943" y="134393"/>
                  <a:pt x="6734174" y="293693"/>
                </a:cubicBezTo>
                <a:cubicBezTo>
                  <a:pt x="6795486" y="421779"/>
                  <a:pt x="6741311" y="1288428"/>
                  <a:pt x="6734174" y="1468432"/>
                </a:cubicBezTo>
                <a:cubicBezTo>
                  <a:pt x="6735985" y="1620897"/>
                  <a:pt x="6612446" y="1757705"/>
                  <a:pt x="6440481" y="1762125"/>
                </a:cubicBezTo>
                <a:cubicBezTo>
                  <a:pt x="4182455" y="1923837"/>
                  <a:pt x="3183326" y="1905747"/>
                  <a:pt x="293693" y="1762125"/>
                </a:cubicBezTo>
                <a:cubicBezTo>
                  <a:pt x="158047" y="1748105"/>
                  <a:pt x="20834" y="1621681"/>
                  <a:pt x="0" y="1468432"/>
                </a:cubicBezTo>
                <a:cubicBezTo>
                  <a:pt x="-89826" y="1036679"/>
                  <a:pt x="-26364" y="607300"/>
                  <a:pt x="0" y="29369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Người ta sục không khí vào bể cá cảnh 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</a:t>
            </a:r>
            <a:r>
              <a:rPr lang="vi-VN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ể tăng lượng không khí trong nước duy trì sự sống cho cá.</a:t>
            </a:r>
            <a:endParaRPr kumimoji="0" lang="vi-VN" sz="3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7" y="1933575"/>
            <a:ext cx="4079689" cy="39433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Rectangle: Rounded Corners 7"/>
          <p:cNvSpPr/>
          <p:nvPr/>
        </p:nvSpPr>
        <p:spPr>
          <a:xfrm>
            <a:off x="3524250" y="191332"/>
            <a:ext cx="8534401" cy="1427918"/>
          </a:xfrm>
          <a:custGeom>
            <a:avLst/>
            <a:gdLst>
              <a:gd name="connsiteX0" fmla="*/ 0 w 8534401"/>
              <a:gd name="connsiteY0" fmla="*/ 237991 h 1427918"/>
              <a:gd name="connsiteX1" fmla="*/ 237991 w 8534401"/>
              <a:gd name="connsiteY1" fmla="*/ 0 h 1427918"/>
              <a:gd name="connsiteX2" fmla="*/ 8296410 w 8534401"/>
              <a:gd name="connsiteY2" fmla="*/ 0 h 1427918"/>
              <a:gd name="connsiteX3" fmla="*/ 8534401 w 8534401"/>
              <a:gd name="connsiteY3" fmla="*/ 237991 h 1427918"/>
              <a:gd name="connsiteX4" fmla="*/ 8534401 w 8534401"/>
              <a:gd name="connsiteY4" fmla="*/ 1189927 h 1427918"/>
              <a:gd name="connsiteX5" fmla="*/ 8296410 w 8534401"/>
              <a:gd name="connsiteY5" fmla="*/ 1427918 h 1427918"/>
              <a:gd name="connsiteX6" fmla="*/ 237991 w 8534401"/>
              <a:gd name="connsiteY6" fmla="*/ 1427918 h 1427918"/>
              <a:gd name="connsiteX7" fmla="*/ 0 w 8534401"/>
              <a:gd name="connsiteY7" fmla="*/ 1189927 h 1427918"/>
              <a:gd name="connsiteX8" fmla="*/ 0 w 8534401"/>
              <a:gd name="connsiteY8" fmla="*/ 237991 h 1427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34401" h="1427918" fill="none" extrusionOk="0">
                <a:moveTo>
                  <a:pt x="0" y="237991"/>
                </a:moveTo>
                <a:cubicBezTo>
                  <a:pt x="-695" y="118940"/>
                  <a:pt x="107864" y="23622"/>
                  <a:pt x="237991" y="0"/>
                </a:cubicBezTo>
                <a:cubicBezTo>
                  <a:pt x="3167730" y="-123866"/>
                  <a:pt x="5400379" y="81108"/>
                  <a:pt x="8296410" y="0"/>
                </a:cubicBezTo>
                <a:cubicBezTo>
                  <a:pt x="8434295" y="-9905"/>
                  <a:pt x="8522105" y="107566"/>
                  <a:pt x="8534401" y="237991"/>
                </a:cubicBezTo>
                <a:cubicBezTo>
                  <a:pt x="8520970" y="424079"/>
                  <a:pt x="8465117" y="777745"/>
                  <a:pt x="8534401" y="1189927"/>
                </a:cubicBezTo>
                <a:cubicBezTo>
                  <a:pt x="8540141" y="1306124"/>
                  <a:pt x="8436367" y="1443371"/>
                  <a:pt x="8296410" y="1427918"/>
                </a:cubicBezTo>
                <a:cubicBezTo>
                  <a:pt x="7407410" y="1410063"/>
                  <a:pt x="1561319" y="1318574"/>
                  <a:pt x="237991" y="1427918"/>
                </a:cubicBezTo>
                <a:cubicBezTo>
                  <a:pt x="113058" y="1411699"/>
                  <a:pt x="9118" y="1338391"/>
                  <a:pt x="0" y="1189927"/>
                </a:cubicBezTo>
                <a:cubicBezTo>
                  <a:pt x="-27452" y="1008927"/>
                  <a:pt x="19046" y="654026"/>
                  <a:pt x="0" y="237991"/>
                </a:cubicBezTo>
                <a:close/>
              </a:path>
              <a:path w="8534401" h="1427918" stroke="0" extrusionOk="0">
                <a:moveTo>
                  <a:pt x="0" y="237991"/>
                </a:moveTo>
                <a:cubicBezTo>
                  <a:pt x="12891" y="107312"/>
                  <a:pt x="94964" y="23016"/>
                  <a:pt x="237991" y="0"/>
                </a:cubicBezTo>
                <a:cubicBezTo>
                  <a:pt x="2234444" y="96512"/>
                  <a:pt x="5920111" y="-165548"/>
                  <a:pt x="8296410" y="0"/>
                </a:cubicBezTo>
                <a:cubicBezTo>
                  <a:pt x="8453698" y="648"/>
                  <a:pt x="8555734" y="110036"/>
                  <a:pt x="8534401" y="237991"/>
                </a:cubicBezTo>
                <a:cubicBezTo>
                  <a:pt x="8596893" y="675389"/>
                  <a:pt x="8552680" y="828092"/>
                  <a:pt x="8534401" y="1189927"/>
                </a:cubicBezTo>
                <a:cubicBezTo>
                  <a:pt x="8537724" y="1303501"/>
                  <a:pt x="8450927" y="1417469"/>
                  <a:pt x="8296410" y="1427918"/>
                </a:cubicBezTo>
                <a:cubicBezTo>
                  <a:pt x="6523256" y="1589630"/>
                  <a:pt x="2862646" y="1571540"/>
                  <a:pt x="237991" y="1427918"/>
                </a:cubicBezTo>
                <a:cubicBezTo>
                  <a:pt x="111904" y="1425092"/>
                  <a:pt x="5808" y="1318870"/>
                  <a:pt x="0" y="1189927"/>
                </a:cubicBezTo>
                <a:cubicBezTo>
                  <a:pt x="-7365" y="751153"/>
                  <a:pt x="33596" y="429484"/>
                  <a:pt x="0" y="237991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lnSpc>
                <a:spcPct val="130000"/>
              </a:lnSpc>
            </a:pP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Khi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thổi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vào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bếp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than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hoặc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bếp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củi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thì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lửa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sẽ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cháy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lên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hay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nhỏ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đi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Vì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sao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vi-VN" sz="32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513774" y="1932527"/>
            <a:ext cx="2678226" cy="4925473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13" name="Rectangle: Rounded Corners 12"/>
          <p:cNvSpPr/>
          <p:nvPr/>
        </p:nvSpPr>
        <p:spPr>
          <a:xfrm>
            <a:off x="4469792" y="2221143"/>
            <a:ext cx="5340958" cy="4322531"/>
          </a:xfrm>
          <a:custGeom>
            <a:avLst/>
            <a:gdLst>
              <a:gd name="connsiteX0" fmla="*/ 0 w 5340958"/>
              <a:gd name="connsiteY0" fmla="*/ 720436 h 4322531"/>
              <a:gd name="connsiteX1" fmla="*/ 720436 w 5340958"/>
              <a:gd name="connsiteY1" fmla="*/ 0 h 4322531"/>
              <a:gd name="connsiteX2" fmla="*/ 4620522 w 5340958"/>
              <a:gd name="connsiteY2" fmla="*/ 0 h 4322531"/>
              <a:gd name="connsiteX3" fmla="*/ 5340958 w 5340958"/>
              <a:gd name="connsiteY3" fmla="*/ 720436 h 4322531"/>
              <a:gd name="connsiteX4" fmla="*/ 5340958 w 5340958"/>
              <a:gd name="connsiteY4" fmla="*/ 3602095 h 4322531"/>
              <a:gd name="connsiteX5" fmla="*/ 4620522 w 5340958"/>
              <a:gd name="connsiteY5" fmla="*/ 4322531 h 4322531"/>
              <a:gd name="connsiteX6" fmla="*/ 720436 w 5340958"/>
              <a:gd name="connsiteY6" fmla="*/ 4322531 h 4322531"/>
              <a:gd name="connsiteX7" fmla="*/ 0 w 5340958"/>
              <a:gd name="connsiteY7" fmla="*/ 3602095 h 4322531"/>
              <a:gd name="connsiteX8" fmla="*/ 0 w 5340958"/>
              <a:gd name="connsiteY8" fmla="*/ 720436 h 4322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40958" h="4322531" fill="none" extrusionOk="0">
                <a:moveTo>
                  <a:pt x="0" y="720436"/>
                </a:moveTo>
                <a:cubicBezTo>
                  <a:pt x="-3315" y="381631"/>
                  <a:pt x="323659" y="19965"/>
                  <a:pt x="720436" y="0"/>
                </a:cubicBezTo>
                <a:cubicBezTo>
                  <a:pt x="2290344" y="-123866"/>
                  <a:pt x="3189667" y="81108"/>
                  <a:pt x="4620522" y="0"/>
                </a:cubicBezTo>
                <a:cubicBezTo>
                  <a:pt x="5045072" y="-40972"/>
                  <a:pt x="5298486" y="326053"/>
                  <a:pt x="5340958" y="720436"/>
                </a:cubicBezTo>
                <a:cubicBezTo>
                  <a:pt x="5508675" y="2111588"/>
                  <a:pt x="5211059" y="2529297"/>
                  <a:pt x="5340958" y="3602095"/>
                </a:cubicBezTo>
                <a:cubicBezTo>
                  <a:pt x="5343343" y="3993648"/>
                  <a:pt x="5024379" y="4333364"/>
                  <a:pt x="4620522" y="4322531"/>
                </a:cubicBezTo>
                <a:cubicBezTo>
                  <a:pt x="2961987" y="4304676"/>
                  <a:pt x="1820548" y="4213187"/>
                  <a:pt x="720436" y="4322531"/>
                </a:cubicBezTo>
                <a:cubicBezTo>
                  <a:pt x="337924" y="4284206"/>
                  <a:pt x="23622" y="4044089"/>
                  <a:pt x="0" y="3602095"/>
                </a:cubicBezTo>
                <a:cubicBezTo>
                  <a:pt x="118672" y="2797665"/>
                  <a:pt x="-34222" y="1512982"/>
                  <a:pt x="0" y="720436"/>
                </a:cubicBezTo>
                <a:close/>
              </a:path>
              <a:path w="5340958" h="4322531" stroke="0" extrusionOk="0">
                <a:moveTo>
                  <a:pt x="0" y="720436"/>
                </a:moveTo>
                <a:cubicBezTo>
                  <a:pt x="30156" y="324327"/>
                  <a:pt x="300904" y="42994"/>
                  <a:pt x="720436" y="0"/>
                </a:cubicBezTo>
                <a:cubicBezTo>
                  <a:pt x="2493334" y="96512"/>
                  <a:pt x="2819606" y="-165548"/>
                  <a:pt x="4620522" y="0"/>
                </a:cubicBezTo>
                <a:cubicBezTo>
                  <a:pt x="5089582" y="1785"/>
                  <a:pt x="5373856" y="327923"/>
                  <a:pt x="5340958" y="720436"/>
                </a:cubicBezTo>
                <a:cubicBezTo>
                  <a:pt x="5210745" y="1291734"/>
                  <a:pt x="5465931" y="2347905"/>
                  <a:pt x="5340958" y="3602095"/>
                </a:cubicBezTo>
                <a:cubicBezTo>
                  <a:pt x="5353433" y="3932921"/>
                  <a:pt x="5069165" y="4299551"/>
                  <a:pt x="4620522" y="4322531"/>
                </a:cubicBezTo>
                <a:cubicBezTo>
                  <a:pt x="4103901" y="4484243"/>
                  <a:pt x="1788548" y="4466153"/>
                  <a:pt x="720436" y="4322531"/>
                </a:cubicBezTo>
                <a:cubicBezTo>
                  <a:pt x="341767" y="4312385"/>
                  <a:pt x="16468" y="3992904"/>
                  <a:pt x="0" y="3602095"/>
                </a:cubicBezTo>
                <a:cubicBezTo>
                  <a:pt x="128997" y="2801846"/>
                  <a:pt x="-102252" y="1160218"/>
                  <a:pt x="0" y="720436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vi-VN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Khi thổi không khí vào bếp than hoặc bếp củi thì lửa sẽ cháy to lên. Vì khi thổi sẽ cung cấp thêm oxi cho ngọn lửa</a:t>
            </a:r>
            <a:r>
              <a:rPr lang="en-US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vi-VN" sz="3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vì thế sự diễn ra cháy càng mạnh hơn.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572125" y="1339397"/>
            <a:ext cx="59626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Hoạt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động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3: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Nguyên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nhân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gây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ô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nhiễm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zh-CN" sz="60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6000" b="1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khí</a:t>
            </a:r>
            <a:endParaRPr kumimoji="0" lang="zh-CN" altLang="en-US" sz="6000" b="1" i="0" u="none" strike="noStrike" kern="1200" cap="none" spc="0" normalizeH="0" baseline="0" noProof="0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  <p:pic>
        <p:nvPicPr>
          <p:cNvPr id="8" name="Picture 7" descr="A cartoon of a planet crying&#10;&#10;Description automatically generated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4" y="657225"/>
            <a:ext cx="5857875" cy="5857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4229100" y="133350"/>
            <a:ext cx="3695700" cy="857249"/>
          </a:xfrm>
          <a:custGeom>
            <a:avLst/>
            <a:gdLst>
              <a:gd name="connsiteX0" fmla="*/ 0 w 3695700"/>
              <a:gd name="connsiteY0" fmla="*/ 142878 h 857249"/>
              <a:gd name="connsiteX1" fmla="*/ 142878 w 3695700"/>
              <a:gd name="connsiteY1" fmla="*/ 0 h 857249"/>
              <a:gd name="connsiteX2" fmla="*/ 3552822 w 3695700"/>
              <a:gd name="connsiteY2" fmla="*/ 0 h 857249"/>
              <a:gd name="connsiteX3" fmla="*/ 3695700 w 3695700"/>
              <a:gd name="connsiteY3" fmla="*/ 142878 h 857249"/>
              <a:gd name="connsiteX4" fmla="*/ 3695700 w 3695700"/>
              <a:gd name="connsiteY4" fmla="*/ 714371 h 857249"/>
              <a:gd name="connsiteX5" fmla="*/ 3552822 w 3695700"/>
              <a:gd name="connsiteY5" fmla="*/ 857249 h 857249"/>
              <a:gd name="connsiteX6" fmla="*/ 142878 w 3695700"/>
              <a:gd name="connsiteY6" fmla="*/ 857249 h 857249"/>
              <a:gd name="connsiteX7" fmla="*/ 0 w 3695700"/>
              <a:gd name="connsiteY7" fmla="*/ 714371 h 857249"/>
              <a:gd name="connsiteX8" fmla="*/ 0 w 3695700"/>
              <a:gd name="connsiteY8" fmla="*/ 142878 h 85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95700" h="857249" fill="none" extrusionOk="0">
                <a:moveTo>
                  <a:pt x="0" y="142878"/>
                </a:moveTo>
                <a:cubicBezTo>
                  <a:pt x="-266" y="68708"/>
                  <a:pt x="64842" y="15710"/>
                  <a:pt x="142878" y="0"/>
                </a:cubicBezTo>
                <a:cubicBezTo>
                  <a:pt x="970793" y="-123866"/>
                  <a:pt x="3065815" y="81108"/>
                  <a:pt x="3552822" y="0"/>
                </a:cubicBezTo>
                <a:cubicBezTo>
                  <a:pt x="3633677" y="-2990"/>
                  <a:pt x="3683140" y="65005"/>
                  <a:pt x="3695700" y="142878"/>
                </a:cubicBezTo>
                <a:cubicBezTo>
                  <a:pt x="3656985" y="313060"/>
                  <a:pt x="3674538" y="611037"/>
                  <a:pt x="3695700" y="714371"/>
                </a:cubicBezTo>
                <a:cubicBezTo>
                  <a:pt x="3697073" y="789634"/>
                  <a:pt x="3633792" y="860988"/>
                  <a:pt x="3552822" y="857249"/>
                </a:cubicBezTo>
                <a:cubicBezTo>
                  <a:pt x="2617022" y="839394"/>
                  <a:pt x="1121884" y="747905"/>
                  <a:pt x="142878" y="857249"/>
                </a:cubicBezTo>
                <a:cubicBezTo>
                  <a:pt x="65924" y="852376"/>
                  <a:pt x="5745" y="804008"/>
                  <a:pt x="0" y="714371"/>
                </a:cubicBezTo>
                <a:cubicBezTo>
                  <a:pt x="47018" y="582286"/>
                  <a:pt x="-38164" y="225560"/>
                  <a:pt x="0" y="142878"/>
                </a:cubicBezTo>
                <a:close/>
              </a:path>
              <a:path w="3695700" h="857249" stroke="0" extrusionOk="0">
                <a:moveTo>
                  <a:pt x="0" y="142878"/>
                </a:moveTo>
                <a:cubicBezTo>
                  <a:pt x="13072" y="64739"/>
                  <a:pt x="60946" y="6004"/>
                  <a:pt x="142878" y="0"/>
                </a:cubicBezTo>
                <a:cubicBezTo>
                  <a:pt x="1395097" y="96512"/>
                  <a:pt x="1925945" y="-165548"/>
                  <a:pt x="3552822" y="0"/>
                </a:cubicBezTo>
                <a:cubicBezTo>
                  <a:pt x="3640649" y="224"/>
                  <a:pt x="3702847" y="65136"/>
                  <a:pt x="3695700" y="142878"/>
                </a:cubicBezTo>
                <a:cubicBezTo>
                  <a:pt x="3724045" y="378425"/>
                  <a:pt x="3678836" y="469612"/>
                  <a:pt x="3695700" y="714371"/>
                </a:cubicBezTo>
                <a:cubicBezTo>
                  <a:pt x="3697620" y="782960"/>
                  <a:pt x="3640854" y="853119"/>
                  <a:pt x="3552822" y="857249"/>
                </a:cubicBezTo>
                <a:cubicBezTo>
                  <a:pt x="2022102" y="1018961"/>
                  <a:pt x="921606" y="1000871"/>
                  <a:pt x="142878" y="857249"/>
                </a:cubicBezTo>
                <a:cubicBezTo>
                  <a:pt x="71708" y="853163"/>
                  <a:pt x="8048" y="789822"/>
                  <a:pt x="0" y="714371"/>
                </a:cubicBezTo>
                <a:cubicBezTo>
                  <a:pt x="31400" y="545719"/>
                  <a:pt x="48918" y="421340"/>
                  <a:pt x="0" y="14287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Quan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sát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hình</a:t>
            </a:r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5</a:t>
            </a:r>
            <a:endParaRPr lang="vi-VN" sz="3200" b="1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2" y="1628775"/>
            <a:ext cx="6528979" cy="37719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5" name="Group 4"/>
          <p:cNvGrpSpPr/>
          <p:nvPr/>
        </p:nvGrpSpPr>
        <p:grpSpPr>
          <a:xfrm>
            <a:off x="6972300" y="1762125"/>
            <a:ext cx="4991100" cy="1493489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6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7" name="Hộp Văn bản 23"/>
            <p:cNvSpPr txBox="1"/>
            <p:nvPr/>
          </p:nvSpPr>
          <p:spPr>
            <a:xfrm>
              <a:off x="335010" y="327552"/>
              <a:ext cx="4007496" cy="22322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nl-NL" sz="32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Hãy chỉ ra các nguyên nhân gây ô nhiễm không khí.</a:t>
              </a:r>
              <a:endPara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7134225" y="3638550"/>
            <a:ext cx="4991100" cy="2209800"/>
            <a:chOff x="220394" y="27442"/>
            <a:chExt cx="4162483" cy="3552775"/>
          </a:xfrm>
          <a:solidFill>
            <a:srgbClr val="CCFFFF"/>
          </a:solidFill>
        </p:grpSpPr>
        <p:sp>
          <p:nvSpPr>
            <p:cNvPr id="18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9" name="Hộp Văn bản 23"/>
            <p:cNvSpPr txBox="1"/>
            <p:nvPr/>
          </p:nvSpPr>
          <p:spPr>
            <a:xfrm>
              <a:off x="335010" y="327552"/>
              <a:ext cx="4007496" cy="3252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vi-VN" sz="32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Các nguyên nhân trên là do con người hay tự nhiên gây ra?</a:t>
              </a:r>
              <a:endPara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2038350" y="133350"/>
            <a:ext cx="8162925" cy="857249"/>
          </a:xfrm>
          <a:custGeom>
            <a:avLst/>
            <a:gdLst>
              <a:gd name="connsiteX0" fmla="*/ 0 w 8162925"/>
              <a:gd name="connsiteY0" fmla="*/ 142878 h 857249"/>
              <a:gd name="connsiteX1" fmla="*/ 142878 w 8162925"/>
              <a:gd name="connsiteY1" fmla="*/ 0 h 857249"/>
              <a:gd name="connsiteX2" fmla="*/ 8020047 w 8162925"/>
              <a:gd name="connsiteY2" fmla="*/ 0 h 857249"/>
              <a:gd name="connsiteX3" fmla="*/ 8162925 w 8162925"/>
              <a:gd name="connsiteY3" fmla="*/ 142878 h 857249"/>
              <a:gd name="connsiteX4" fmla="*/ 8162925 w 8162925"/>
              <a:gd name="connsiteY4" fmla="*/ 714371 h 857249"/>
              <a:gd name="connsiteX5" fmla="*/ 8020047 w 8162925"/>
              <a:gd name="connsiteY5" fmla="*/ 857249 h 857249"/>
              <a:gd name="connsiteX6" fmla="*/ 142878 w 8162925"/>
              <a:gd name="connsiteY6" fmla="*/ 857249 h 857249"/>
              <a:gd name="connsiteX7" fmla="*/ 0 w 8162925"/>
              <a:gd name="connsiteY7" fmla="*/ 714371 h 857249"/>
              <a:gd name="connsiteX8" fmla="*/ 0 w 8162925"/>
              <a:gd name="connsiteY8" fmla="*/ 142878 h 85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162925" h="857249" fill="none" extrusionOk="0">
                <a:moveTo>
                  <a:pt x="0" y="142878"/>
                </a:moveTo>
                <a:cubicBezTo>
                  <a:pt x="-266" y="68708"/>
                  <a:pt x="64842" y="15710"/>
                  <a:pt x="142878" y="0"/>
                </a:cubicBezTo>
                <a:cubicBezTo>
                  <a:pt x="1918751" y="-123866"/>
                  <a:pt x="6681929" y="81108"/>
                  <a:pt x="8020047" y="0"/>
                </a:cubicBezTo>
                <a:cubicBezTo>
                  <a:pt x="8100902" y="-2990"/>
                  <a:pt x="8150365" y="65005"/>
                  <a:pt x="8162925" y="142878"/>
                </a:cubicBezTo>
                <a:cubicBezTo>
                  <a:pt x="8124210" y="313060"/>
                  <a:pt x="8141763" y="611037"/>
                  <a:pt x="8162925" y="714371"/>
                </a:cubicBezTo>
                <a:cubicBezTo>
                  <a:pt x="8164298" y="789634"/>
                  <a:pt x="8101017" y="860988"/>
                  <a:pt x="8020047" y="857249"/>
                </a:cubicBezTo>
                <a:cubicBezTo>
                  <a:pt x="7058176" y="839394"/>
                  <a:pt x="2434267" y="747905"/>
                  <a:pt x="142878" y="857249"/>
                </a:cubicBezTo>
                <a:cubicBezTo>
                  <a:pt x="65924" y="852376"/>
                  <a:pt x="5745" y="804008"/>
                  <a:pt x="0" y="714371"/>
                </a:cubicBezTo>
                <a:cubicBezTo>
                  <a:pt x="47018" y="582286"/>
                  <a:pt x="-38164" y="225560"/>
                  <a:pt x="0" y="142878"/>
                </a:cubicBezTo>
                <a:close/>
              </a:path>
              <a:path w="8162925" h="857249" stroke="0" extrusionOk="0">
                <a:moveTo>
                  <a:pt x="0" y="142878"/>
                </a:moveTo>
                <a:cubicBezTo>
                  <a:pt x="13072" y="64739"/>
                  <a:pt x="60946" y="6004"/>
                  <a:pt x="142878" y="0"/>
                </a:cubicBezTo>
                <a:cubicBezTo>
                  <a:pt x="1782965" y="96512"/>
                  <a:pt x="6844924" y="-165548"/>
                  <a:pt x="8020047" y="0"/>
                </a:cubicBezTo>
                <a:cubicBezTo>
                  <a:pt x="8107874" y="224"/>
                  <a:pt x="8170072" y="65136"/>
                  <a:pt x="8162925" y="142878"/>
                </a:cubicBezTo>
                <a:cubicBezTo>
                  <a:pt x="8191270" y="378425"/>
                  <a:pt x="8146061" y="469612"/>
                  <a:pt x="8162925" y="714371"/>
                </a:cubicBezTo>
                <a:cubicBezTo>
                  <a:pt x="8164845" y="782960"/>
                  <a:pt x="8108079" y="853119"/>
                  <a:pt x="8020047" y="857249"/>
                </a:cubicBezTo>
                <a:cubicBezTo>
                  <a:pt x="4177390" y="1018961"/>
                  <a:pt x="3115254" y="1000871"/>
                  <a:pt x="142878" y="857249"/>
                </a:cubicBezTo>
                <a:cubicBezTo>
                  <a:pt x="71708" y="853163"/>
                  <a:pt x="8048" y="789822"/>
                  <a:pt x="0" y="714371"/>
                </a:cubicBezTo>
                <a:cubicBezTo>
                  <a:pt x="31400" y="545719"/>
                  <a:pt x="48918" y="421340"/>
                  <a:pt x="0" y="14287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Nguyên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nhân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gây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ô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nhiễm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</a:t>
            </a:r>
            <a:endParaRPr lang="vi-VN" sz="3600" b="1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50" y="1390649"/>
            <a:ext cx="4362252" cy="23526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6750" y="3982585"/>
            <a:ext cx="4695825" cy="1631440"/>
          </a:xfrm>
          <a:custGeom>
            <a:avLst/>
            <a:gdLst>
              <a:gd name="connsiteX0" fmla="*/ 0 w 4695825"/>
              <a:gd name="connsiteY0" fmla="*/ 271912 h 1631440"/>
              <a:gd name="connsiteX1" fmla="*/ 271912 w 4695825"/>
              <a:gd name="connsiteY1" fmla="*/ 0 h 1631440"/>
              <a:gd name="connsiteX2" fmla="*/ 4423913 w 4695825"/>
              <a:gd name="connsiteY2" fmla="*/ 0 h 1631440"/>
              <a:gd name="connsiteX3" fmla="*/ 4695825 w 4695825"/>
              <a:gd name="connsiteY3" fmla="*/ 271912 h 1631440"/>
              <a:gd name="connsiteX4" fmla="*/ 4695825 w 4695825"/>
              <a:gd name="connsiteY4" fmla="*/ 1359528 h 1631440"/>
              <a:gd name="connsiteX5" fmla="*/ 4423913 w 4695825"/>
              <a:gd name="connsiteY5" fmla="*/ 1631440 h 1631440"/>
              <a:gd name="connsiteX6" fmla="*/ 271912 w 4695825"/>
              <a:gd name="connsiteY6" fmla="*/ 1631440 h 1631440"/>
              <a:gd name="connsiteX7" fmla="*/ 0 w 4695825"/>
              <a:gd name="connsiteY7" fmla="*/ 1359528 h 1631440"/>
              <a:gd name="connsiteX8" fmla="*/ 0 w 4695825"/>
              <a:gd name="connsiteY8" fmla="*/ 271912 h 163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95825" h="1631440" fill="none" extrusionOk="0">
                <a:moveTo>
                  <a:pt x="0" y="271912"/>
                </a:moveTo>
                <a:cubicBezTo>
                  <a:pt x="-1874" y="107598"/>
                  <a:pt x="93193" y="-2021"/>
                  <a:pt x="271912" y="0"/>
                </a:cubicBezTo>
                <a:cubicBezTo>
                  <a:pt x="716816" y="87592"/>
                  <a:pt x="2480114" y="46549"/>
                  <a:pt x="4423913" y="0"/>
                </a:cubicBezTo>
                <a:cubicBezTo>
                  <a:pt x="4569816" y="-8204"/>
                  <a:pt x="4706356" y="120888"/>
                  <a:pt x="4695825" y="271912"/>
                </a:cubicBezTo>
                <a:cubicBezTo>
                  <a:pt x="4658237" y="438224"/>
                  <a:pt x="4675792" y="917031"/>
                  <a:pt x="4695825" y="1359528"/>
                </a:cubicBezTo>
                <a:cubicBezTo>
                  <a:pt x="4680904" y="1497782"/>
                  <a:pt x="4547381" y="1620704"/>
                  <a:pt x="4423913" y="1631440"/>
                </a:cubicBezTo>
                <a:cubicBezTo>
                  <a:pt x="3378466" y="1465805"/>
                  <a:pt x="872887" y="1711886"/>
                  <a:pt x="271912" y="1631440"/>
                </a:cubicBezTo>
                <a:cubicBezTo>
                  <a:pt x="135165" y="1626578"/>
                  <a:pt x="-8387" y="1497813"/>
                  <a:pt x="0" y="1359528"/>
                </a:cubicBezTo>
                <a:cubicBezTo>
                  <a:pt x="-66514" y="1068405"/>
                  <a:pt x="-10312" y="526599"/>
                  <a:pt x="0" y="271912"/>
                </a:cubicBezTo>
                <a:close/>
              </a:path>
              <a:path w="4695825" h="1631440" stroke="0" extrusionOk="0">
                <a:moveTo>
                  <a:pt x="0" y="271912"/>
                </a:moveTo>
                <a:cubicBezTo>
                  <a:pt x="-16632" y="114099"/>
                  <a:pt x="136523" y="11343"/>
                  <a:pt x="271912" y="0"/>
                </a:cubicBezTo>
                <a:cubicBezTo>
                  <a:pt x="995407" y="165973"/>
                  <a:pt x="3401736" y="17081"/>
                  <a:pt x="4423913" y="0"/>
                </a:cubicBezTo>
                <a:cubicBezTo>
                  <a:pt x="4573580" y="8276"/>
                  <a:pt x="4694033" y="139996"/>
                  <a:pt x="4695825" y="271912"/>
                </a:cubicBezTo>
                <a:cubicBezTo>
                  <a:pt x="4725193" y="547851"/>
                  <a:pt x="4612615" y="857035"/>
                  <a:pt x="4695825" y="1359528"/>
                </a:cubicBezTo>
                <a:cubicBezTo>
                  <a:pt x="4724354" y="1501642"/>
                  <a:pt x="4572450" y="1644034"/>
                  <a:pt x="4423913" y="1631440"/>
                </a:cubicBezTo>
                <a:cubicBezTo>
                  <a:pt x="3541516" y="1757353"/>
                  <a:pt x="916401" y="1641861"/>
                  <a:pt x="271912" y="1631440"/>
                </a:cubicBezTo>
                <a:cubicBezTo>
                  <a:pt x="124743" y="1630931"/>
                  <a:pt x="-3985" y="1501070"/>
                  <a:pt x="0" y="1359528"/>
                </a:cubicBezTo>
                <a:cubicBezTo>
                  <a:pt x="76997" y="985811"/>
                  <a:pt x="-70597" y="725536"/>
                  <a:pt x="0" y="271912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30000"/>
              </a:lnSpc>
            </a:pP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hí thải từ phương tiện giao thông 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8900" y="1476374"/>
            <a:ext cx="4134652" cy="22574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934200" y="4001635"/>
            <a:ext cx="3495675" cy="834626"/>
          </a:xfrm>
          <a:custGeom>
            <a:avLst/>
            <a:gdLst>
              <a:gd name="connsiteX0" fmla="*/ 0 w 3495675"/>
              <a:gd name="connsiteY0" fmla="*/ 139107 h 834626"/>
              <a:gd name="connsiteX1" fmla="*/ 139107 w 3495675"/>
              <a:gd name="connsiteY1" fmla="*/ 0 h 834626"/>
              <a:gd name="connsiteX2" fmla="*/ 3356568 w 3495675"/>
              <a:gd name="connsiteY2" fmla="*/ 0 h 834626"/>
              <a:gd name="connsiteX3" fmla="*/ 3495675 w 3495675"/>
              <a:gd name="connsiteY3" fmla="*/ 139107 h 834626"/>
              <a:gd name="connsiteX4" fmla="*/ 3495675 w 3495675"/>
              <a:gd name="connsiteY4" fmla="*/ 695519 h 834626"/>
              <a:gd name="connsiteX5" fmla="*/ 3356568 w 3495675"/>
              <a:gd name="connsiteY5" fmla="*/ 834626 h 834626"/>
              <a:gd name="connsiteX6" fmla="*/ 139107 w 3495675"/>
              <a:gd name="connsiteY6" fmla="*/ 834626 h 834626"/>
              <a:gd name="connsiteX7" fmla="*/ 0 w 3495675"/>
              <a:gd name="connsiteY7" fmla="*/ 695519 h 834626"/>
              <a:gd name="connsiteX8" fmla="*/ 0 w 3495675"/>
              <a:gd name="connsiteY8" fmla="*/ 139107 h 83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5675" h="834626" fill="none" extrusionOk="0">
                <a:moveTo>
                  <a:pt x="0" y="139107"/>
                </a:moveTo>
                <a:cubicBezTo>
                  <a:pt x="-1396" y="51743"/>
                  <a:pt x="49777" y="-885"/>
                  <a:pt x="139107" y="0"/>
                </a:cubicBezTo>
                <a:cubicBezTo>
                  <a:pt x="1202231" y="87592"/>
                  <a:pt x="3029302" y="46549"/>
                  <a:pt x="3356568" y="0"/>
                </a:cubicBezTo>
                <a:cubicBezTo>
                  <a:pt x="3432557" y="-1610"/>
                  <a:pt x="3499345" y="61983"/>
                  <a:pt x="3495675" y="139107"/>
                </a:cubicBezTo>
                <a:cubicBezTo>
                  <a:pt x="3530612" y="337156"/>
                  <a:pt x="3483705" y="550318"/>
                  <a:pt x="3495675" y="695519"/>
                </a:cubicBezTo>
                <a:cubicBezTo>
                  <a:pt x="3483888" y="762931"/>
                  <a:pt x="3423133" y="830500"/>
                  <a:pt x="3356568" y="834626"/>
                </a:cubicBezTo>
                <a:cubicBezTo>
                  <a:pt x="2955465" y="668991"/>
                  <a:pt x="1696164" y="915072"/>
                  <a:pt x="139107" y="834626"/>
                </a:cubicBezTo>
                <a:cubicBezTo>
                  <a:pt x="66618" y="833055"/>
                  <a:pt x="-1534" y="770171"/>
                  <a:pt x="0" y="695519"/>
                </a:cubicBezTo>
                <a:cubicBezTo>
                  <a:pt x="862" y="614279"/>
                  <a:pt x="1579" y="322185"/>
                  <a:pt x="0" y="139107"/>
                </a:cubicBezTo>
                <a:close/>
              </a:path>
              <a:path w="3495675" h="834626" stroke="0" extrusionOk="0">
                <a:moveTo>
                  <a:pt x="0" y="139107"/>
                </a:moveTo>
                <a:cubicBezTo>
                  <a:pt x="-13003" y="56307"/>
                  <a:pt x="70206" y="6081"/>
                  <a:pt x="139107" y="0"/>
                </a:cubicBezTo>
                <a:cubicBezTo>
                  <a:pt x="1478107" y="165973"/>
                  <a:pt x="2950234" y="17081"/>
                  <a:pt x="3356568" y="0"/>
                </a:cubicBezTo>
                <a:cubicBezTo>
                  <a:pt x="3433006" y="6357"/>
                  <a:pt x="3494618" y="73047"/>
                  <a:pt x="3495675" y="139107"/>
                </a:cubicBezTo>
                <a:cubicBezTo>
                  <a:pt x="3531658" y="310806"/>
                  <a:pt x="3482231" y="572713"/>
                  <a:pt x="3495675" y="695519"/>
                </a:cubicBezTo>
                <a:cubicBezTo>
                  <a:pt x="3510198" y="768244"/>
                  <a:pt x="3433204" y="836095"/>
                  <a:pt x="3356568" y="834626"/>
                </a:cubicBezTo>
                <a:cubicBezTo>
                  <a:pt x="2583911" y="960539"/>
                  <a:pt x="1278345" y="845047"/>
                  <a:pt x="139107" y="834626"/>
                </a:cubicBezTo>
                <a:cubicBezTo>
                  <a:pt x="76058" y="832292"/>
                  <a:pt x="-2920" y="766022"/>
                  <a:pt x="0" y="695519"/>
                </a:cubicBezTo>
                <a:cubicBezTo>
                  <a:pt x="-584" y="614498"/>
                  <a:pt x="-44628" y="251278"/>
                  <a:pt x="0" y="139107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30000"/>
              </a:lnSpc>
            </a:pP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Cháy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rừng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2038350" y="133350"/>
            <a:ext cx="8162925" cy="857249"/>
          </a:xfrm>
          <a:custGeom>
            <a:avLst/>
            <a:gdLst>
              <a:gd name="connsiteX0" fmla="*/ 0 w 8162925"/>
              <a:gd name="connsiteY0" fmla="*/ 142878 h 857249"/>
              <a:gd name="connsiteX1" fmla="*/ 142878 w 8162925"/>
              <a:gd name="connsiteY1" fmla="*/ 0 h 857249"/>
              <a:gd name="connsiteX2" fmla="*/ 8020047 w 8162925"/>
              <a:gd name="connsiteY2" fmla="*/ 0 h 857249"/>
              <a:gd name="connsiteX3" fmla="*/ 8162925 w 8162925"/>
              <a:gd name="connsiteY3" fmla="*/ 142878 h 857249"/>
              <a:gd name="connsiteX4" fmla="*/ 8162925 w 8162925"/>
              <a:gd name="connsiteY4" fmla="*/ 714371 h 857249"/>
              <a:gd name="connsiteX5" fmla="*/ 8020047 w 8162925"/>
              <a:gd name="connsiteY5" fmla="*/ 857249 h 857249"/>
              <a:gd name="connsiteX6" fmla="*/ 142878 w 8162925"/>
              <a:gd name="connsiteY6" fmla="*/ 857249 h 857249"/>
              <a:gd name="connsiteX7" fmla="*/ 0 w 8162925"/>
              <a:gd name="connsiteY7" fmla="*/ 714371 h 857249"/>
              <a:gd name="connsiteX8" fmla="*/ 0 w 8162925"/>
              <a:gd name="connsiteY8" fmla="*/ 142878 h 85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162925" h="857249" fill="none" extrusionOk="0">
                <a:moveTo>
                  <a:pt x="0" y="142878"/>
                </a:moveTo>
                <a:cubicBezTo>
                  <a:pt x="-266" y="68708"/>
                  <a:pt x="64842" y="15710"/>
                  <a:pt x="142878" y="0"/>
                </a:cubicBezTo>
                <a:cubicBezTo>
                  <a:pt x="1918751" y="-123866"/>
                  <a:pt x="6681929" y="81108"/>
                  <a:pt x="8020047" y="0"/>
                </a:cubicBezTo>
                <a:cubicBezTo>
                  <a:pt x="8100902" y="-2990"/>
                  <a:pt x="8150365" y="65005"/>
                  <a:pt x="8162925" y="142878"/>
                </a:cubicBezTo>
                <a:cubicBezTo>
                  <a:pt x="8124210" y="313060"/>
                  <a:pt x="8141763" y="611037"/>
                  <a:pt x="8162925" y="714371"/>
                </a:cubicBezTo>
                <a:cubicBezTo>
                  <a:pt x="8164298" y="789634"/>
                  <a:pt x="8101017" y="860988"/>
                  <a:pt x="8020047" y="857249"/>
                </a:cubicBezTo>
                <a:cubicBezTo>
                  <a:pt x="7058176" y="839394"/>
                  <a:pt x="2434267" y="747905"/>
                  <a:pt x="142878" y="857249"/>
                </a:cubicBezTo>
                <a:cubicBezTo>
                  <a:pt x="65924" y="852376"/>
                  <a:pt x="5745" y="804008"/>
                  <a:pt x="0" y="714371"/>
                </a:cubicBezTo>
                <a:cubicBezTo>
                  <a:pt x="47018" y="582286"/>
                  <a:pt x="-38164" y="225560"/>
                  <a:pt x="0" y="142878"/>
                </a:cubicBezTo>
                <a:close/>
              </a:path>
              <a:path w="8162925" h="857249" stroke="0" extrusionOk="0">
                <a:moveTo>
                  <a:pt x="0" y="142878"/>
                </a:moveTo>
                <a:cubicBezTo>
                  <a:pt x="13072" y="64739"/>
                  <a:pt x="60946" y="6004"/>
                  <a:pt x="142878" y="0"/>
                </a:cubicBezTo>
                <a:cubicBezTo>
                  <a:pt x="1782965" y="96512"/>
                  <a:pt x="6844924" y="-165548"/>
                  <a:pt x="8020047" y="0"/>
                </a:cubicBezTo>
                <a:cubicBezTo>
                  <a:pt x="8107874" y="224"/>
                  <a:pt x="8170072" y="65136"/>
                  <a:pt x="8162925" y="142878"/>
                </a:cubicBezTo>
                <a:cubicBezTo>
                  <a:pt x="8191270" y="378425"/>
                  <a:pt x="8146061" y="469612"/>
                  <a:pt x="8162925" y="714371"/>
                </a:cubicBezTo>
                <a:cubicBezTo>
                  <a:pt x="8164845" y="782960"/>
                  <a:pt x="8108079" y="853119"/>
                  <a:pt x="8020047" y="857249"/>
                </a:cubicBezTo>
                <a:cubicBezTo>
                  <a:pt x="4177390" y="1018961"/>
                  <a:pt x="3115254" y="1000871"/>
                  <a:pt x="142878" y="857249"/>
                </a:cubicBezTo>
                <a:cubicBezTo>
                  <a:pt x="71708" y="853163"/>
                  <a:pt x="8048" y="789822"/>
                  <a:pt x="0" y="714371"/>
                </a:cubicBezTo>
                <a:cubicBezTo>
                  <a:pt x="31400" y="545719"/>
                  <a:pt x="48918" y="421340"/>
                  <a:pt x="0" y="14287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Nguyên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nhân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gây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ô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nhiễm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không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khí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09625" y="4106410"/>
            <a:ext cx="4467225" cy="834626"/>
          </a:xfrm>
          <a:custGeom>
            <a:avLst/>
            <a:gdLst>
              <a:gd name="connsiteX0" fmla="*/ 0 w 4467225"/>
              <a:gd name="connsiteY0" fmla="*/ 139107 h 834626"/>
              <a:gd name="connsiteX1" fmla="*/ 139107 w 4467225"/>
              <a:gd name="connsiteY1" fmla="*/ 0 h 834626"/>
              <a:gd name="connsiteX2" fmla="*/ 4328118 w 4467225"/>
              <a:gd name="connsiteY2" fmla="*/ 0 h 834626"/>
              <a:gd name="connsiteX3" fmla="*/ 4467225 w 4467225"/>
              <a:gd name="connsiteY3" fmla="*/ 139107 h 834626"/>
              <a:gd name="connsiteX4" fmla="*/ 4467225 w 4467225"/>
              <a:gd name="connsiteY4" fmla="*/ 695519 h 834626"/>
              <a:gd name="connsiteX5" fmla="*/ 4328118 w 4467225"/>
              <a:gd name="connsiteY5" fmla="*/ 834626 h 834626"/>
              <a:gd name="connsiteX6" fmla="*/ 139107 w 4467225"/>
              <a:gd name="connsiteY6" fmla="*/ 834626 h 834626"/>
              <a:gd name="connsiteX7" fmla="*/ 0 w 4467225"/>
              <a:gd name="connsiteY7" fmla="*/ 695519 h 834626"/>
              <a:gd name="connsiteX8" fmla="*/ 0 w 4467225"/>
              <a:gd name="connsiteY8" fmla="*/ 139107 h 83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67225" h="834626" fill="none" extrusionOk="0">
                <a:moveTo>
                  <a:pt x="0" y="139107"/>
                </a:moveTo>
                <a:cubicBezTo>
                  <a:pt x="-1396" y="51743"/>
                  <a:pt x="49777" y="-885"/>
                  <a:pt x="139107" y="0"/>
                </a:cubicBezTo>
                <a:cubicBezTo>
                  <a:pt x="1445307" y="87592"/>
                  <a:pt x="3161440" y="46549"/>
                  <a:pt x="4328118" y="0"/>
                </a:cubicBezTo>
                <a:cubicBezTo>
                  <a:pt x="4404107" y="-1610"/>
                  <a:pt x="4470895" y="61983"/>
                  <a:pt x="4467225" y="139107"/>
                </a:cubicBezTo>
                <a:cubicBezTo>
                  <a:pt x="4502162" y="337156"/>
                  <a:pt x="4455255" y="550318"/>
                  <a:pt x="4467225" y="695519"/>
                </a:cubicBezTo>
                <a:cubicBezTo>
                  <a:pt x="4455438" y="762931"/>
                  <a:pt x="4394683" y="830500"/>
                  <a:pt x="4328118" y="834626"/>
                </a:cubicBezTo>
                <a:cubicBezTo>
                  <a:pt x="3447679" y="668991"/>
                  <a:pt x="2071673" y="915072"/>
                  <a:pt x="139107" y="834626"/>
                </a:cubicBezTo>
                <a:cubicBezTo>
                  <a:pt x="66618" y="833055"/>
                  <a:pt x="-1534" y="770171"/>
                  <a:pt x="0" y="695519"/>
                </a:cubicBezTo>
                <a:cubicBezTo>
                  <a:pt x="862" y="614279"/>
                  <a:pt x="1579" y="322185"/>
                  <a:pt x="0" y="139107"/>
                </a:cubicBezTo>
                <a:close/>
              </a:path>
              <a:path w="4467225" h="834626" stroke="0" extrusionOk="0">
                <a:moveTo>
                  <a:pt x="0" y="139107"/>
                </a:moveTo>
                <a:cubicBezTo>
                  <a:pt x="-13003" y="56307"/>
                  <a:pt x="70206" y="6081"/>
                  <a:pt x="139107" y="0"/>
                </a:cubicBezTo>
                <a:cubicBezTo>
                  <a:pt x="1316609" y="165973"/>
                  <a:pt x="3651671" y="17081"/>
                  <a:pt x="4328118" y="0"/>
                </a:cubicBezTo>
                <a:cubicBezTo>
                  <a:pt x="4404556" y="6357"/>
                  <a:pt x="4466168" y="73047"/>
                  <a:pt x="4467225" y="139107"/>
                </a:cubicBezTo>
                <a:cubicBezTo>
                  <a:pt x="4503208" y="310806"/>
                  <a:pt x="4453781" y="572713"/>
                  <a:pt x="4467225" y="695519"/>
                </a:cubicBezTo>
                <a:cubicBezTo>
                  <a:pt x="4481748" y="768244"/>
                  <a:pt x="4404754" y="836095"/>
                  <a:pt x="4328118" y="834626"/>
                </a:cubicBezTo>
                <a:cubicBezTo>
                  <a:pt x="3338750" y="960539"/>
                  <a:pt x="1311301" y="845047"/>
                  <a:pt x="139107" y="834626"/>
                </a:cubicBezTo>
                <a:cubicBezTo>
                  <a:pt x="76058" y="832292"/>
                  <a:pt x="-2920" y="766022"/>
                  <a:pt x="0" y="695519"/>
                </a:cubicBezTo>
                <a:cubicBezTo>
                  <a:pt x="-584" y="614498"/>
                  <a:pt x="-44628" y="251278"/>
                  <a:pt x="0" y="139107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Đổ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rác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bừa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bãi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50" y="1400174"/>
            <a:ext cx="4422508" cy="24860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549" y="1414462"/>
            <a:ext cx="4520137" cy="245268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219825" y="4039735"/>
            <a:ext cx="4819650" cy="834626"/>
          </a:xfrm>
          <a:custGeom>
            <a:avLst/>
            <a:gdLst>
              <a:gd name="connsiteX0" fmla="*/ 0 w 4819650"/>
              <a:gd name="connsiteY0" fmla="*/ 139107 h 834626"/>
              <a:gd name="connsiteX1" fmla="*/ 139107 w 4819650"/>
              <a:gd name="connsiteY1" fmla="*/ 0 h 834626"/>
              <a:gd name="connsiteX2" fmla="*/ 4680543 w 4819650"/>
              <a:gd name="connsiteY2" fmla="*/ 0 h 834626"/>
              <a:gd name="connsiteX3" fmla="*/ 4819650 w 4819650"/>
              <a:gd name="connsiteY3" fmla="*/ 139107 h 834626"/>
              <a:gd name="connsiteX4" fmla="*/ 4819650 w 4819650"/>
              <a:gd name="connsiteY4" fmla="*/ 695519 h 834626"/>
              <a:gd name="connsiteX5" fmla="*/ 4680543 w 4819650"/>
              <a:gd name="connsiteY5" fmla="*/ 834626 h 834626"/>
              <a:gd name="connsiteX6" fmla="*/ 139107 w 4819650"/>
              <a:gd name="connsiteY6" fmla="*/ 834626 h 834626"/>
              <a:gd name="connsiteX7" fmla="*/ 0 w 4819650"/>
              <a:gd name="connsiteY7" fmla="*/ 695519 h 834626"/>
              <a:gd name="connsiteX8" fmla="*/ 0 w 4819650"/>
              <a:gd name="connsiteY8" fmla="*/ 139107 h 83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19650" h="834626" fill="none" extrusionOk="0">
                <a:moveTo>
                  <a:pt x="0" y="139107"/>
                </a:moveTo>
                <a:cubicBezTo>
                  <a:pt x="-1396" y="51743"/>
                  <a:pt x="49777" y="-885"/>
                  <a:pt x="139107" y="0"/>
                </a:cubicBezTo>
                <a:cubicBezTo>
                  <a:pt x="1419080" y="87592"/>
                  <a:pt x="3968339" y="46549"/>
                  <a:pt x="4680543" y="0"/>
                </a:cubicBezTo>
                <a:cubicBezTo>
                  <a:pt x="4756532" y="-1610"/>
                  <a:pt x="4823320" y="61983"/>
                  <a:pt x="4819650" y="139107"/>
                </a:cubicBezTo>
                <a:cubicBezTo>
                  <a:pt x="4854587" y="337156"/>
                  <a:pt x="4807680" y="550318"/>
                  <a:pt x="4819650" y="695519"/>
                </a:cubicBezTo>
                <a:cubicBezTo>
                  <a:pt x="4807863" y="762931"/>
                  <a:pt x="4747108" y="830500"/>
                  <a:pt x="4680543" y="834626"/>
                </a:cubicBezTo>
                <a:cubicBezTo>
                  <a:pt x="3340627" y="668991"/>
                  <a:pt x="1928538" y="915072"/>
                  <a:pt x="139107" y="834626"/>
                </a:cubicBezTo>
                <a:cubicBezTo>
                  <a:pt x="66618" y="833055"/>
                  <a:pt x="-1534" y="770171"/>
                  <a:pt x="0" y="695519"/>
                </a:cubicBezTo>
                <a:cubicBezTo>
                  <a:pt x="862" y="614279"/>
                  <a:pt x="1579" y="322185"/>
                  <a:pt x="0" y="139107"/>
                </a:cubicBezTo>
                <a:close/>
              </a:path>
              <a:path w="4819650" h="834626" stroke="0" extrusionOk="0">
                <a:moveTo>
                  <a:pt x="0" y="139107"/>
                </a:moveTo>
                <a:cubicBezTo>
                  <a:pt x="-13003" y="56307"/>
                  <a:pt x="70206" y="6081"/>
                  <a:pt x="139107" y="0"/>
                </a:cubicBezTo>
                <a:cubicBezTo>
                  <a:pt x="1686561" y="165973"/>
                  <a:pt x="3877312" y="17081"/>
                  <a:pt x="4680543" y="0"/>
                </a:cubicBezTo>
                <a:cubicBezTo>
                  <a:pt x="4756981" y="6357"/>
                  <a:pt x="4818593" y="73047"/>
                  <a:pt x="4819650" y="139107"/>
                </a:cubicBezTo>
                <a:cubicBezTo>
                  <a:pt x="4855633" y="310806"/>
                  <a:pt x="4806206" y="572713"/>
                  <a:pt x="4819650" y="695519"/>
                </a:cubicBezTo>
                <a:cubicBezTo>
                  <a:pt x="4834173" y="768244"/>
                  <a:pt x="4757179" y="836095"/>
                  <a:pt x="4680543" y="834626"/>
                </a:cubicBezTo>
                <a:cubicBezTo>
                  <a:pt x="3206312" y="960539"/>
                  <a:pt x="672439" y="845047"/>
                  <a:pt x="139107" y="834626"/>
                </a:cubicBezTo>
                <a:cubicBezTo>
                  <a:pt x="76058" y="832292"/>
                  <a:pt x="-2920" y="766022"/>
                  <a:pt x="0" y="695519"/>
                </a:cubicBezTo>
                <a:cubicBezTo>
                  <a:pt x="-584" y="614498"/>
                  <a:pt x="-44628" y="251278"/>
                  <a:pt x="0" y="139107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30000"/>
              </a:lnSpc>
            </a:pP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thải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từ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các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nhà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máy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5" y="2362199"/>
            <a:ext cx="5286076" cy="288607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6010275" y="2609850"/>
            <a:ext cx="5581650" cy="2019300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7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8" name="Hộp Văn bản 23"/>
            <p:cNvSpPr txBox="1"/>
            <p:nvPr/>
          </p:nvSpPr>
          <p:spPr>
            <a:xfrm>
              <a:off x="335010" y="327552"/>
              <a:ext cx="4007496" cy="2688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</a:t>
              </a:r>
              <a:r>
                <a:rPr lang="vi-VN" sz="36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guyên nhân cháy rừng có thể do thiên nhiên hoặc con người gây ra</a:t>
              </a:r>
              <a:r>
                <a:rPr lang="en-US" sz="36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.</a:t>
              </a:r>
              <a:endParaRPr lang="en-US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6857999" y="431620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91551">
            <a:off x="523875" y="714374"/>
            <a:ext cx="4362252" cy="23526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4702">
            <a:off x="838200" y="3590924"/>
            <a:ext cx="4422508" cy="2486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19459">
            <a:off x="4762499" y="957262"/>
            <a:ext cx="4520137" cy="2452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1" name="Group 10"/>
          <p:cNvGrpSpPr/>
          <p:nvPr/>
        </p:nvGrpSpPr>
        <p:grpSpPr>
          <a:xfrm>
            <a:off x="6067425" y="3924299"/>
            <a:ext cx="5581650" cy="1685925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12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3" name="Hộp Văn bản 23"/>
            <p:cNvSpPr txBox="1"/>
            <p:nvPr/>
          </p:nvSpPr>
          <p:spPr>
            <a:xfrm>
              <a:off x="363423" y="468255"/>
              <a:ext cx="4007496" cy="18396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Các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nguyên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nhân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này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đều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do con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người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tạo</a:t>
              </a: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ra</a:t>
              </a:r>
              <a:endParaRPr lang="en-US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514351" y="1362075"/>
            <a:ext cx="8572500" cy="1581149"/>
          </a:xfrm>
          <a:custGeom>
            <a:avLst/>
            <a:gdLst>
              <a:gd name="connsiteX0" fmla="*/ 0 w 8572500"/>
              <a:gd name="connsiteY0" fmla="*/ 263530 h 1581149"/>
              <a:gd name="connsiteX1" fmla="*/ 263530 w 8572500"/>
              <a:gd name="connsiteY1" fmla="*/ 0 h 1581149"/>
              <a:gd name="connsiteX2" fmla="*/ 8308970 w 8572500"/>
              <a:gd name="connsiteY2" fmla="*/ 0 h 1581149"/>
              <a:gd name="connsiteX3" fmla="*/ 8572500 w 8572500"/>
              <a:gd name="connsiteY3" fmla="*/ 263530 h 1581149"/>
              <a:gd name="connsiteX4" fmla="*/ 8572500 w 8572500"/>
              <a:gd name="connsiteY4" fmla="*/ 1317619 h 1581149"/>
              <a:gd name="connsiteX5" fmla="*/ 8308970 w 8572500"/>
              <a:gd name="connsiteY5" fmla="*/ 1581149 h 1581149"/>
              <a:gd name="connsiteX6" fmla="*/ 263530 w 8572500"/>
              <a:gd name="connsiteY6" fmla="*/ 1581149 h 1581149"/>
              <a:gd name="connsiteX7" fmla="*/ 0 w 8572500"/>
              <a:gd name="connsiteY7" fmla="*/ 1317619 h 1581149"/>
              <a:gd name="connsiteX8" fmla="*/ 0 w 8572500"/>
              <a:gd name="connsiteY8" fmla="*/ 263530 h 158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72500" h="1581149" fill="none" extrusionOk="0">
                <a:moveTo>
                  <a:pt x="0" y="263530"/>
                </a:moveTo>
                <a:cubicBezTo>
                  <a:pt x="-1006" y="135910"/>
                  <a:pt x="118452" y="8393"/>
                  <a:pt x="263530" y="0"/>
                </a:cubicBezTo>
                <a:cubicBezTo>
                  <a:pt x="1412482" y="-123866"/>
                  <a:pt x="6878268" y="81108"/>
                  <a:pt x="8308970" y="0"/>
                </a:cubicBezTo>
                <a:cubicBezTo>
                  <a:pt x="8460745" y="-9575"/>
                  <a:pt x="8553845" y="119525"/>
                  <a:pt x="8572500" y="263530"/>
                </a:cubicBezTo>
                <a:cubicBezTo>
                  <a:pt x="8609107" y="385818"/>
                  <a:pt x="8566562" y="851328"/>
                  <a:pt x="8572500" y="1317619"/>
                </a:cubicBezTo>
                <a:cubicBezTo>
                  <a:pt x="8575273" y="1455799"/>
                  <a:pt x="8465965" y="1601923"/>
                  <a:pt x="8308970" y="1581149"/>
                </a:cubicBezTo>
                <a:cubicBezTo>
                  <a:pt x="6345992" y="1563294"/>
                  <a:pt x="2618073" y="1471805"/>
                  <a:pt x="263530" y="1581149"/>
                </a:cubicBezTo>
                <a:cubicBezTo>
                  <a:pt x="127735" y="1556846"/>
                  <a:pt x="9735" y="1481341"/>
                  <a:pt x="0" y="1317619"/>
                </a:cubicBezTo>
                <a:cubicBezTo>
                  <a:pt x="-93694" y="1187350"/>
                  <a:pt x="-91884" y="419545"/>
                  <a:pt x="0" y="263530"/>
                </a:cubicBezTo>
                <a:close/>
              </a:path>
              <a:path w="8572500" h="1581149" stroke="0" extrusionOk="0">
                <a:moveTo>
                  <a:pt x="0" y="263530"/>
                </a:moveTo>
                <a:cubicBezTo>
                  <a:pt x="23255" y="119356"/>
                  <a:pt x="114486" y="6952"/>
                  <a:pt x="263530" y="0"/>
                </a:cubicBezTo>
                <a:cubicBezTo>
                  <a:pt x="3754481" y="96512"/>
                  <a:pt x="4605534" y="-165548"/>
                  <a:pt x="8308970" y="0"/>
                </a:cubicBezTo>
                <a:cubicBezTo>
                  <a:pt x="8456309" y="45"/>
                  <a:pt x="8593609" y="121433"/>
                  <a:pt x="8572500" y="263530"/>
                </a:cubicBezTo>
                <a:cubicBezTo>
                  <a:pt x="8626955" y="563376"/>
                  <a:pt x="8657752" y="857533"/>
                  <a:pt x="8572500" y="1317619"/>
                </a:cubicBezTo>
                <a:cubicBezTo>
                  <a:pt x="8576418" y="1442101"/>
                  <a:pt x="8464871" y="1576460"/>
                  <a:pt x="8308970" y="1581149"/>
                </a:cubicBezTo>
                <a:cubicBezTo>
                  <a:pt x="5093234" y="1742861"/>
                  <a:pt x="3934360" y="1724771"/>
                  <a:pt x="263530" y="1581149"/>
                </a:cubicBezTo>
                <a:cubicBezTo>
                  <a:pt x="137275" y="1570965"/>
                  <a:pt x="13059" y="1457551"/>
                  <a:pt x="0" y="1317619"/>
                </a:cubicBezTo>
                <a:cubicBezTo>
                  <a:pt x="26556" y="927863"/>
                  <a:pt x="67076" y="463187"/>
                  <a:pt x="0" y="263530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lnSpc>
                <a:spcPct val="130000"/>
              </a:lnSpc>
            </a:pP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Kể các hoạt động khác gây ô nhiễm không khí mà em biết.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25542" y="1229318"/>
            <a:ext cx="2863334" cy="5265901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grpSp>
        <p:nvGrpSpPr>
          <p:cNvPr id="4" name="Group 3"/>
          <p:cNvGrpSpPr/>
          <p:nvPr/>
        </p:nvGrpSpPr>
        <p:grpSpPr>
          <a:xfrm>
            <a:off x="1419224" y="3686175"/>
            <a:ext cx="7019925" cy="2019300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5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4" name="Hộp Văn bản 23"/>
            <p:cNvSpPr txBox="1"/>
            <p:nvPr/>
          </p:nvSpPr>
          <p:spPr>
            <a:xfrm>
              <a:off x="351954" y="531927"/>
              <a:ext cx="4007496" cy="18396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</a:t>
              </a:r>
              <a:r>
                <a:rPr lang="vi-VN" sz="36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 vệ sinh không đúng nơi quy định, đốt rác, đốt vàng mã,..</a:t>
              </a:r>
              <a:endParaRPr lang="en-US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Ô nhiễm không khí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9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2" name="图片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8" t="17636"/>
          <a:stretch>
            <a:fillRect/>
          </a:stretch>
        </p:blipFill>
        <p:spPr>
          <a:xfrm>
            <a:off x="-364830" y="1234507"/>
            <a:ext cx="6365360" cy="562349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476875" y="1453697"/>
            <a:ext cx="59626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Hoạt</a:t>
            </a:r>
            <a:r>
              <a:rPr kumimoji="0" lang="en-US" altLang="zh-CN" sz="6000" b="1" i="0" u="none" strike="noStrike" kern="1200" cap="none" spc="0" normalizeH="0" baseline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baseline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động</a:t>
            </a:r>
            <a:r>
              <a:rPr kumimoji="0" lang="en-US" altLang="zh-CN" sz="6000" b="1" i="0" u="none" strike="noStrike" kern="1200" cap="none" spc="0" normalizeH="0" baseline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4: </a:t>
            </a:r>
            <a:r>
              <a:rPr kumimoji="0" lang="en-US" altLang="zh-CN" sz="6000" b="1" i="0" u="none" strike="noStrike" kern="1200" cap="none" spc="0" normalizeH="0" baseline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Bảo</a:t>
            </a:r>
            <a:r>
              <a:rPr kumimoji="0" lang="en-US" altLang="zh-CN" sz="6000" b="1" i="0" u="none" strike="noStrike" kern="1200" cap="none" spc="0" normalizeH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vệ</a:t>
            </a:r>
            <a:r>
              <a:rPr kumimoji="0" lang="en-US" altLang="zh-CN" sz="6000" b="1" i="0" u="none" strike="noStrike" kern="1200" cap="none" spc="0" normalizeH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kumimoji="0" lang="en-US" altLang="zh-CN" sz="6000" b="1" i="0" u="none" strike="noStrike" kern="1200" cap="none" spc="0" normalizeH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khí</a:t>
            </a:r>
            <a:r>
              <a:rPr kumimoji="0" lang="en-US" altLang="zh-CN" sz="6000" b="1" i="0" u="none" strike="noStrike" kern="1200" cap="none" spc="0" normalizeH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kumimoji="0" lang="en-US" altLang="zh-CN" sz="6000" b="1" i="0" u="none" strike="noStrike" kern="1200" cap="none" spc="0" normalizeH="0" noProof="0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6000" b="1" i="0" u="none" strike="noStrike" kern="1200" cap="none" spc="0" normalizeH="0" noProof="0" dirty="0" err="1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lành</a:t>
            </a:r>
            <a:endParaRPr kumimoji="0" lang="zh-CN" altLang="en-US" sz="6000" b="1" i="0" u="none" strike="noStrike" kern="1200" cap="none" spc="0" normalizeH="0" baseline="0" noProof="0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字魂59号-创粗黑" panose="00000500000000000000" pitchFamily="2" charset="-122"/>
              <a:cs typeface="Tahoma" panose="020B060403050404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0" y="2990850"/>
            <a:ext cx="5439454" cy="2733675"/>
            <a:chOff x="6752546" y="3762375"/>
            <a:chExt cx="5439454" cy="2733675"/>
          </a:xfrm>
        </p:grpSpPr>
        <p:pic>
          <p:nvPicPr>
            <p:cNvPr id="3" name="Picture 3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52546" y="3762375"/>
              <a:ext cx="5439454" cy="2733675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8239124" y="5924550"/>
              <a:ext cx="26003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sz="2400" b="1" i="1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Thảo</a:t>
              </a:r>
              <a:r>
                <a:rPr kumimoji="0" lang="en-US" sz="2400" b="1" i="1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kumimoji="0" lang="en-US" sz="2400" b="1" i="1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luận</a:t>
              </a:r>
              <a:r>
                <a:rPr kumimoji="0" lang="en-US" sz="2400" b="1" i="1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kumimoji="0" lang="en-US" sz="2400" b="1" i="1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nhóm</a:t>
              </a:r>
              <a:endPara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1" name="Rectangle: Rounded Corners 10"/>
          <p:cNvSpPr/>
          <p:nvPr/>
        </p:nvSpPr>
        <p:spPr>
          <a:xfrm>
            <a:off x="3676651" y="1581150"/>
            <a:ext cx="7572374" cy="1581149"/>
          </a:xfrm>
          <a:custGeom>
            <a:avLst/>
            <a:gdLst>
              <a:gd name="connsiteX0" fmla="*/ 0 w 7572374"/>
              <a:gd name="connsiteY0" fmla="*/ 263530 h 1581149"/>
              <a:gd name="connsiteX1" fmla="*/ 263530 w 7572374"/>
              <a:gd name="connsiteY1" fmla="*/ 0 h 1581149"/>
              <a:gd name="connsiteX2" fmla="*/ 7308844 w 7572374"/>
              <a:gd name="connsiteY2" fmla="*/ 0 h 1581149"/>
              <a:gd name="connsiteX3" fmla="*/ 7572374 w 7572374"/>
              <a:gd name="connsiteY3" fmla="*/ 263530 h 1581149"/>
              <a:gd name="connsiteX4" fmla="*/ 7572374 w 7572374"/>
              <a:gd name="connsiteY4" fmla="*/ 1317619 h 1581149"/>
              <a:gd name="connsiteX5" fmla="*/ 7308844 w 7572374"/>
              <a:gd name="connsiteY5" fmla="*/ 1581149 h 1581149"/>
              <a:gd name="connsiteX6" fmla="*/ 263530 w 7572374"/>
              <a:gd name="connsiteY6" fmla="*/ 1581149 h 1581149"/>
              <a:gd name="connsiteX7" fmla="*/ 0 w 7572374"/>
              <a:gd name="connsiteY7" fmla="*/ 1317619 h 1581149"/>
              <a:gd name="connsiteX8" fmla="*/ 0 w 7572374"/>
              <a:gd name="connsiteY8" fmla="*/ 263530 h 158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572374" h="1581149" fill="none" extrusionOk="0">
                <a:moveTo>
                  <a:pt x="0" y="263530"/>
                </a:moveTo>
                <a:cubicBezTo>
                  <a:pt x="-1006" y="135910"/>
                  <a:pt x="118452" y="8393"/>
                  <a:pt x="263530" y="0"/>
                </a:cubicBezTo>
                <a:cubicBezTo>
                  <a:pt x="3055701" y="-123866"/>
                  <a:pt x="6067303" y="81108"/>
                  <a:pt x="7308844" y="0"/>
                </a:cubicBezTo>
                <a:cubicBezTo>
                  <a:pt x="7460619" y="-9575"/>
                  <a:pt x="7553719" y="119525"/>
                  <a:pt x="7572374" y="263530"/>
                </a:cubicBezTo>
                <a:cubicBezTo>
                  <a:pt x="7608981" y="385818"/>
                  <a:pt x="7566436" y="851328"/>
                  <a:pt x="7572374" y="1317619"/>
                </a:cubicBezTo>
                <a:cubicBezTo>
                  <a:pt x="7575147" y="1455799"/>
                  <a:pt x="7465839" y="1601923"/>
                  <a:pt x="7308844" y="1581149"/>
                </a:cubicBezTo>
                <a:cubicBezTo>
                  <a:pt x="3924960" y="1563294"/>
                  <a:pt x="2784388" y="1471805"/>
                  <a:pt x="263530" y="1581149"/>
                </a:cubicBezTo>
                <a:cubicBezTo>
                  <a:pt x="127735" y="1556846"/>
                  <a:pt x="9735" y="1481341"/>
                  <a:pt x="0" y="1317619"/>
                </a:cubicBezTo>
                <a:cubicBezTo>
                  <a:pt x="-93694" y="1187350"/>
                  <a:pt x="-91884" y="419545"/>
                  <a:pt x="0" y="263530"/>
                </a:cubicBezTo>
                <a:close/>
              </a:path>
              <a:path w="7572374" h="1581149" stroke="0" extrusionOk="0">
                <a:moveTo>
                  <a:pt x="0" y="263530"/>
                </a:moveTo>
                <a:cubicBezTo>
                  <a:pt x="23255" y="119356"/>
                  <a:pt x="114486" y="6952"/>
                  <a:pt x="263530" y="0"/>
                </a:cubicBezTo>
                <a:cubicBezTo>
                  <a:pt x="3761951" y="96512"/>
                  <a:pt x="5999360" y="-165548"/>
                  <a:pt x="7308844" y="0"/>
                </a:cubicBezTo>
                <a:cubicBezTo>
                  <a:pt x="7456183" y="45"/>
                  <a:pt x="7593483" y="121433"/>
                  <a:pt x="7572374" y="263530"/>
                </a:cubicBezTo>
                <a:cubicBezTo>
                  <a:pt x="7626829" y="563376"/>
                  <a:pt x="7657626" y="857533"/>
                  <a:pt x="7572374" y="1317619"/>
                </a:cubicBezTo>
                <a:cubicBezTo>
                  <a:pt x="7576292" y="1442101"/>
                  <a:pt x="7464745" y="1576460"/>
                  <a:pt x="7308844" y="1581149"/>
                </a:cubicBezTo>
                <a:cubicBezTo>
                  <a:pt x="5268016" y="1742861"/>
                  <a:pt x="2046542" y="1724771"/>
                  <a:pt x="263530" y="1581149"/>
                </a:cubicBezTo>
                <a:cubicBezTo>
                  <a:pt x="137275" y="1570965"/>
                  <a:pt x="13059" y="1457551"/>
                  <a:pt x="0" y="1317619"/>
                </a:cubicBezTo>
                <a:cubicBezTo>
                  <a:pt x="26556" y="927863"/>
                  <a:pt x="67076" y="463187"/>
                  <a:pt x="0" y="263530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lnSpc>
                <a:spcPct val="130000"/>
              </a:lnSpc>
            </a:pP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Sống trong bầu không khí bị ô nhiễm chúng ta bị ảnh hưởng như thế nào?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Picture 16" descr="A cartoon of a planet with smoke coming out of it&#10;&#10;Description automatically generated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625" y="3306094"/>
            <a:ext cx="3293639" cy="339950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Ô nhiễm không khí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1037389" y="304801"/>
            <a:ext cx="10117221" cy="4752974"/>
            <a:chOff x="986208" y="1329418"/>
            <a:chExt cx="10219585" cy="4199164"/>
          </a:xfrm>
        </p:grpSpPr>
        <p:grpSp>
          <p:nvGrpSpPr>
            <p:cNvPr id="3" name="Group 2"/>
            <p:cNvGrpSpPr/>
            <p:nvPr/>
          </p:nvGrpSpPr>
          <p:grpSpPr>
            <a:xfrm>
              <a:off x="986208" y="1329418"/>
              <a:ext cx="10219585" cy="4199164"/>
              <a:chOff x="986208" y="774700"/>
              <a:chExt cx="10219585" cy="5308600"/>
            </a:xfrm>
          </p:grpSpPr>
          <p:sp>
            <p:nvSpPr>
              <p:cNvPr id="12" name="Rectangle: Rounded Corners 11"/>
              <p:cNvSpPr/>
              <p:nvPr/>
            </p:nvSpPr>
            <p:spPr>
              <a:xfrm>
                <a:off x="986208" y="774700"/>
                <a:ext cx="10219585" cy="5308600"/>
              </a:xfrm>
              <a:prstGeom prst="roundRect">
                <a:avLst/>
              </a:prstGeom>
              <a:solidFill>
                <a:schemeClr val="bg1"/>
              </a:solidFill>
              <a:ln w="57150">
                <a:solidFill>
                  <a:srgbClr val="4C976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3" name="Rectangle: Rounded Corners 12"/>
              <p:cNvSpPr/>
              <p:nvPr/>
            </p:nvSpPr>
            <p:spPr>
              <a:xfrm>
                <a:off x="1161143" y="957491"/>
                <a:ext cx="9869714" cy="4939579"/>
              </a:xfrm>
              <a:prstGeom prst="roundRect">
                <a:avLst/>
              </a:prstGeom>
              <a:solidFill>
                <a:schemeClr val="bg1"/>
              </a:solidFill>
              <a:ln w="28575">
                <a:solidFill>
                  <a:srgbClr val="4C9765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8" name="标题 1"/>
            <p:cNvSpPr txBox="1"/>
            <p:nvPr/>
          </p:nvSpPr>
          <p:spPr>
            <a:xfrm>
              <a:off x="1795248" y="1810376"/>
              <a:ext cx="9108199" cy="3137127"/>
            </a:xfrm>
            <a:prstGeom prst="rect">
              <a:avLst/>
            </a:prstGeom>
          </p:spPr>
          <p:txBody>
            <a:bodyPr vert="horz" lIns="91440" tIns="45720" rIns="91440" bIns="45720" rtlCol="0" anchor="b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0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just">
                <a:lnSpc>
                  <a:spcPct val="150000"/>
                </a:lnSpc>
              </a:pP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Sống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trong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bầu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không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khí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bị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ô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nhiễm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chúng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ta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có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thể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mắc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bệnh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đau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mắt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ung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thư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phổi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nhiễm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trùng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đường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hô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hấp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bệnh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zh-CN" sz="4400" b="1" dirty="0" err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tim</a:t>
              </a:r>
              <a:r>
                <a:rPr lang="en-US" altLang="zh-CN" sz="4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,...</a:t>
              </a:r>
              <a:endParaRPr lang="en-US" altLang="zh-CN" sz="3600" b="1" dirty="0">
                <a:solidFill>
                  <a:srgbClr val="224A40"/>
                </a:solidFill>
                <a:latin typeface="Cambria" panose="02040503050406030204" pitchFamily="18" charset="0"/>
                <a:ea typeface="Cambria" panose="02040503050406030204" pitchFamily="18" charset="0"/>
                <a:cs typeface="#9Slide03 Arima Madurai Black" panose="020B0604020202020204" charset="0"/>
              </a:endParaRPr>
            </a:p>
          </p:txBody>
        </p:sp>
      </p:grpSp>
      <p:pic>
        <p:nvPicPr>
          <p:cNvPr id="14" name="Picture 6" descr="Hình ảnh Vẽ Tay Kính Lúp Khoa Học Minh Họa, Kính Lúp, đôi Mắt, Vẽ Tay miễn  phí tải tập tin PNG PSDComment và Vect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750" b="95250" l="10000" r="90000">
                        <a14:foregroundMark x1="45250" y1="8917" x2="59250" y2="6750"/>
                        <a14:foregroundMark x1="59250" y1="6750" x2="71833" y2="10833"/>
                        <a14:foregroundMark x1="71833" y1="10833" x2="76250" y2="31417"/>
                        <a14:foregroundMark x1="76250" y1="31417" x2="19750" y2="89917"/>
                        <a14:foregroundMark x1="19750" y1="89917" x2="16417" y2="91667"/>
                        <a14:foregroundMark x1="60583" y1="44750" x2="60583" y2="44750"/>
                        <a14:foregroundMark x1="52500" y1="6083" x2="64417" y2="5833"/>
                        <a14:foregroundMark x1="21417" y1="95250" x2="21417" y2="95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812" y="83456"/>
            <a:ext cx="2082943" cy="208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37711" y="3015697"/>
            <a:ext cx="3842302" cy="384230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8836" y="1590675"/>
            <a:ext cx="5805960" cy="4976537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5200651" y="1285873"/>
            <a:ext cx="6534150" cy="3996921"/>
            <a:chOff x="1062408" y="2540000"/>
            <a:chExt cx="10219585" cy="1875990"/>
          </a:xfrm>
        </p:grpSpPr>
        <p:grpSp>
          <p:nvGrpSpPr>
            <p:cNvPr id="3" name="Group 2"/>
            <p:cNvGrpSpPr/>
            <p:nvPr/>
          </p:nvGrpSpPr>
          <p:grpSpPr>
            <a:xfrm>
              <a:off x="1062408" y="2540000"/>
              <a:ext cx="10219585" cy="1875990"/>
              <a:chOff x="986208" y="774700"/>
              <a:chExt cx="10219585" cy="5325392"/>
            </a:xfrm>
          </p:grpSpPr>
          <p:grpSp>
            <p:nvGrpSpPr>
              <p:cNvPr id="14" name="Group 13"/>
              <p:cNvGrpSpPr/>
              <p:nvPr/>
            </p:nvGrpSpPr>
            <p:grpSpPr>
              <a:xfrm>
                <a:off x="986208" y="774700"/>
                <a:ext cx="10219585" cy="5325392"/>
                <a:chOff x="986208" y="774700"/>
                <a:chExt cx="10219585" cy="5325392"/>
              </a:xfrm>
            </p:grpSpPr>
            <p:sp>
              <p:nvSpPr>
                <p:cNvPr id="20" name="Rectangle: Rounded Corners 19"/>
                <p:cNvSpPr/>
                <p:nvPr/>
              </p:nvSpPr>
              <p:spPr>
                <a:xfrm>
                  <a:off x="986208" y="774700"/>
                  <a:ext cx="10219585" cy="5325392"/>
                </a:xfrm>
                <a:prstGeom prst="roundRect">
                  <a:avLst/>
                </a:prstGeom>
                <a:solidFill>
                  <a:schemeClr val="bg1"/>
                </a:solidFill>
                <a:ln w="57150">
                  <a:solidFill>
                    <a:srgbClr val="4C9765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002060"/>
                    </a:solidFill>
                  </a:endParaRPr>
                </a:p>
              </p:txBody>
            </p:sp>
            <p:sp>
              <p:nvSpPr>
                <p:cNvPr id="21" name="Rectangle: Rounded Corners 20"/>
                <p:cNvSpPr/>
                <p:nvPr/>
              </p:nvSpPr>
              <p:spPr>
                <a:xfrm>
                  <a:off x="1161143" y="957490"/>
                  <a:ext cx="9869714" cy="4943021"/>
                </a:xfrm>
                <a:prstGeom prst="roundRect">
                  <a:avLst/>
                </a:prstGeom>
                <a:solidFill>
                  <a:schemeClr val="bg1"/>
                </a:solidFill>
                <a:ln w="28575">
                  <a:solidFill>
                    <a:srgbClr val="4C9765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002060"/>
                    </a:solidFill>
                  </a:endParaRPr>
                </a:p>
              </p:txBody>
            </p:sp>
          </p:grpSp>
          <p:sp>
            <p:nvSpPr>
              <p:cNvPr id="19" name="标题 1"/>
              <p:cNvSpPr txBox="1"/>
              <p:nvPr/>
            </p:nvSpPr>
            <p:spPr>
              <a:xfrm>
                <a:off x="1958632" y="1461557"/>
                <a:ext cx="8274735" cy="3974929"/>
              </a:xfrm>
              <a:prstGeom prst="rect">
                <a:avLst/>
              </a:prstGeom>
            </p:spPr>
            <p:txBody>
              <a:bodyPr vert="horz" lIns="91440" tIns="45720" rIns="91440" bIns="45720" rtlCol="0" anchor="b">
                <a:noAutofit/>
              </a:bodyPr>
              <a:lstStyle>
                <a:lvl1pPr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6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>
                  <a:lnSpc>
                    <a:spcPct val="150000"/>
                  </a:lnSpc>
                </a:pPr>
                <a:endParaRPr lang="zh-CN" altLang="en-US" sz="4800" b="1" dirty="0">
                  <a:solidFill>
                    <a:srgbClr val="002060"/>
                  </a:solidFill>
                  <a:latin typeface="#9Slide03 Arima Madurai Medium" panose="00000600000000000000" pitchFamily="2" charset="0"/>
                  <a:ea typeface="仓耳章鱼小丸子体 W01" panose="02020400000000000000" pitchFamily="18" charset="-122"/>
                  <a:cs typeface="#9Slide03 Arima Madurai Medium" panose="00000600000000000000" pitchFamily="2" charset="0"/>
                </a:endParaRPr>
              </a:p>
            </p:txBody>
          </p:sp>
        </p:grpSp>
        <p:sp>
          <p:nvSpPr>
            <p:cNvPr id="4" name="Rectangle 3"/>
            <p:cNvSpPr/>
            <p:nvPr/>
          </p:nvSpPr>
          <p:spPr>
            <a:xfrm>
              <a:off x="1352551" y="2676524"/>
              <a:ext cx="9476464" cy="1603480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Cần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phải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bảo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vệ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bầu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không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khí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trong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lành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vì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bầu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không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khí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bị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ô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nhiễm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sẽ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làm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cho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con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người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mắc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một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số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bệnh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ảnh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hưởng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đến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sức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khỏe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và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cuộc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sống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của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3600" b="1" i="1" dirty="0" err="1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chúng</a:t>
              </a:r>
              <a:r>
                <a:rPr lang="en-US" sz="3600" b="1" i="1" dirty="0">
                  <a:solidFill>
                    <a:srgbClr val="FF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rPr>
                <a:t> ta.</a:t>
              </a:r>
              <a:endParaRPr lang="en-US" sz="3600" b="1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419100" y="133350"/>
            <a:ext cx="11172825" cy="1314450"/>
          </a:xfrm>
          <a:custGeom>
            <a:avLst/>
            <a:gdLst>
              <a:gd name="connsiteX0" fmla="*/ 0 w 11172825"/>
              <a:gd name="connsiteY0" fmla="*/ 219079 h 1314450"/>
              <a:gd name="connsiteX1" fmla="*/ 219079 w 11172825"/>
              <a:gd name="connsiteY1" fmla="*/ 0 h 1314450"/>
              <a:gd name="connsiteX2" fmla="*/ 10953746 w 11172825"/>
              <a:gd name="connsiteY2" fmla="*/ 0 h 1314450"/>
              <a:gd name="connsiteX3" fmla="*/ 11172825 w 11172825"/>
              <a:gd name="connsiteY3" fmla="*/ 219079 h 1314450"/>
              <a:gd name="connsiteX4" fmla="*/ 11172825 w 11172825"/>
              <a:gd name="connsiteY4" fmla="*/ 1095371 h 1314450"/>
              <a:gd name="connsiteX5" fmla="*/ 10953746 w 11172825"/>
              <a:gd name="connsiteY5" fmla="*/ 1314450 h 1314450"/>
              <a:gd name="connsiteX6" fmla="*/ 219079 w 11172825"/>
              <a:gd name="connsiteY6" fmla="*/ 1314450 h 1314450"/>
              <a:gd name="connsiteX7" fmla="*/ 0 w 11172825"/>
              <a:gd name="connsiteY7" fmla="*/ 1095371 h 1314450"/>
              <a:gd name="connsiteX8" fmla="*/ 0 w 11172825"/>
              <a:gd name="connsiteY8" fmla="*/ 219079 h 1314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172825" h="1314450" fill="none" extrusionOk="0">
                <a:moveTo>
                  <a:pt x="0" y="219079"/>
                </a:moveTo>
                <a:cubicBezTo>
                  <a:pt x="-86" y="99621"/>
                  <a:pt x="99050" y="17372"/>
                  <a:pt x="219079" y="0"/>
                </a:cubicBezTo>
                <a:cubicBezTo>
                  <a:pt x="5005047" y="-123866"/>
                  <a:pt x="6480062" y="81108"/>
                  <a:pt x="10953746" y="0"/>
                </a:cubicBezTo>
                <a:cubicBezTo>
                  <a:pt x="11087394" y="-19444"/>
                  <a:pt x="11170180" y="98303"/>
                  <a:pt x="11172825" y="219079"/>
                </a:cubicBezTo>
                <a:cubicBezTo>
                  <a:pt x="11117271" y="614783"/>
                  <a:pt x="11096468" y="715534"/>
                  <a:pt x="11172825" y="1095371"/>
                </a:cubicBezTo>
                <a:cubicBezTo>
                  <a:pt x="11175951" y="1208063"/>
                  <a:pt x="11083429" y="1330213"/>
                  <a:pt x="10953746" y="1314450"/>
                </a:cubicBezTo>
                <a:cubicBezTo>
                  <a:pt x="6269325" y="1296595"/>
                  <a:pt x="1634075" y="1205106"/>
                  <a:pt x="219079" y="1314450"/>
                </a:cubicBezTo>
                <a:cubicBezTo>
                  <a:pt x="106833" y="1292643"/>
                  <a:pt x="3221" y="1222380"/>
                  <a:pt x="0" y="1095371"/>
                </a:cubicBezTo>
                <a:cubicBezTo>
                  <a:pt x="-3168" y="908423"/>
                  <a:pt x="-40131" y="426425"/>
                  <a:pt x="0" y="219079"/>
                </a:cubicBezTo>
                <a:close/>
              </a:path>
              <a:path w="11172825" h="1314450" stroke="0" extrusionOk="0">
                <a:moveTo>
                  <a:pt x="0" y="219079"/>
                </a:moveTo>
                <a:cubicBezTo>
                  <a:pt x="19669" y="99244"/>
                  <a:pt x="91019" y="14035"/>
                  <a:pt x="219079" y="0"/>
                </a:cubicBezTo>
                <a:cubicBezTo>
                  <a:pt x="5177874" y="96512"/>
                  <a:pt x="9390083" y="-165548"/>
                  <a:pt x="10953746" y="0"/>
                </a:cubicBezTo>
                <a:cubicBezTo>
                  <a:pt x="11091078" y="410"/>
                  <a:pt x="11192281" y="101262"/>
                  <a:pt x="11172825" y="219079"/>
                </a:cubicBezTo>
                <a:cubicBezTo>
                  <a:pt x="11223403" y="402181"/>
                  <a:pt x="11145890" y="952488"/>
                  <a:pt x="11172825" y="1095371"/>
                </a:cubicBezTo>
                <a:cubicBezTo>
                  <a:pt x="11175684" y="1200996"/>
                  <a:pt x="11096715" y="1304501"/>
                  <a:pt x="10953746" y="1314450"/>
                </a:cubicBezTo>
                <a:cubicBezTo>
                  <a:pt x="8394861" y="1476162"/>
                  <a:pt x="2177768" y="1458072"/>
                  <a:pt x="219079" y="1314450"/>
                </a:cubicBezTo>
                <a:cubicBezTo>
                  <a:pt x="114573" y="1305745"/>
                  <a:pt x="19619" y="1207934"/>
                  <a:pt x="0" y="1095371"/>
                </a:cubicBezTo>
                <a:cubicBezTo>
                  <a:pt x="-62153" y="744896"/>
                  <a:pt x="-51250" y="620013"/>
                  <a:pt x="0" y="219079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Quan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sát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hình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6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cho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biết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việc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nào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nên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làm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và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việc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nào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nên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làm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để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bảo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vệ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bầu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không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khí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trong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lành</a:t>
            </a:r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225" y="1704975"/>
            <a:ext cx="7086600" cy="42291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49" y="1162051"/>
            <a:ext cx="5378965" cy="2976562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419225" y="4267201"/>
            <a:ext cx="3209926" cy="1143000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21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22" name="Hộp Văn bản 23"/>
            <p:cNvSpPr txBox="1"/>
            <p:nvPr/>
          </p:nvSpPr>
          <p:spPr>
            <a:xfrm>
              <a:off x="351954" y="531928"/>
              <a:ext cx="4007496" cy="20833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Đốt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rơm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rạ</a:t>
              </a:r>
              <a:endParaRPr lang="en-US" sz="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00400" y="295275"/>
            <a:ext cx="683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VIỆC KHÔNG NÊN LÀM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0849" y="1204912"/>
            <a:ext cx="5054667" cy="2709863"/>
          </a:xfrm>
          <a:prstGeom prst="rect">
            <a:avLst/>
          </a:prstGeom>
        </p:spPr>
      </p:pic>
      <p:grpSp>
        <p:nvGrpSpPr>
          <p:cNvPr id="30" name="Group 29"/>
          <p:cNvGrpSpPr/>
          <p:nvPr/>
        </p:nvGrpSpPr>
        <p:grpSpPr>
          <a:xfrm>
            <a:off x="6858000" y="4086225"/>
            <a:ext cx="5010150" cy="1676399"/>
            <a:chOff x="220394" y="27439"/>
            <a:chExt cx="4162483" cy="4539071"/>
          </a:xfrm>
          <a:solidFill>
            <a:srgbClr val="CCFFFF"/>
          </a:solidFill>
        </p:grpSpPr>
        <p:sp>
          <p:nvSpPr>
            <p:cNvPr id="31" name="椭圆 31"/>
            <p:cNvSpPr/>
            <p:nvPr/>
          </p:nvSpPr>
          <p:spPr>
            <a:xfrm rot="10800000" flipH="1">
              <a:off x="220394" y="27439"/>
              <a:ext cx="4162483" cy="4539071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32" name="Hộp Văn bản 23"/>
            <p:cNvSpPr txBox="1"/>
            <p:nvPr/>
          </p:nvSpPr>
          <p:spPr>
            <a:xfrm>
              <a:off x="351954" y="531928"/>
              <a:ext cx="4007496" cy="3916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44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Đun</a:t>
              </a:r>
              <a:r>
                <a:rPr lang="en-US" sz="44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nấu</a:t>
              </a:r>
              <a:r>
                <a:rPr lang="en-US" sz="44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bằng</a:t>
              </a:r>
              <a:r>
                <a:rPr lang="en-US" sz="44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than </a:t>
              </a:r>
              <a:r>
                <a:rPr lang="en-US" sz="44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tổ</a:t>
              </a:r>
              <a:r>
                <a:rPr lang="en-US" sz="4400" b="1" i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ong</a:t>
              </a:r>
              <a:endParaRPr lang="en-US" sz="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/>
          <p:cNvSpPr txBox="1"/>
          <p:nvPr/>
        </p:nvSpPr>
        <p:spPr>
          <a:xfrm>
            <a:off x="3200400" y="295275"/>
            <a:ext cx="56864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VIỆC NÊN LÀM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1500187"/>
            <a:ext cx="4477320" cy="2586038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1295399" y="4371976"/>
            <a:ext cx="4619625" cy="1143000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7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8" name="Hộp Văn bản 23"/>
            <p:cNvSpPr txBox="1"/>
            <p:nvPr/>
          </p:nvSpPr>
          <p:spPr>
            <a:xfrm>
              <a:off x="351954" y="531928"/>
              <a:ext cx="4007496" cy="20833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Vệ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sinh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lớp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học</a:t>
              </a:r>
              <a:endParaRPr lang="en-US" sz="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6137" y="1509712"/>
            <a:ext cx="4463777" cy="2566988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6886574" y="4295776"/>
            <a:ext cx="4619625" cy="1143000"/>
            <a:chOff x="220394" y="27442"/>
            <a:chExt cx="4162483" cy="3094823"/>
          </a:xfrm>
          <a:solidFill>
            <a:srgbClr val="CCFFFF"/>
          </a:solidFill>
        </p:grpSpPr>
        <p:sp>
          <p:nvSpPr>
            <p:cNvPr id="12" name="椭圆 31"/>
            <p:cNvSpPr/>
            <p:nvPr/>
          </p:nvSpPr>
          <p:spPr>
            <a:xfrm rot="10800000" flipH="1">
              <a:off x="220394" y="27442"/>
              <a:ext cx="4162483" cy="3094823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3" name="Hộp Văn bản 23"/>
            <p:cNvSpPr txBox="1"/>
            <p:nvPr/>
          </p:nvSpPr>
          <p:spPr>
            <a:xfrm>
              <a:off x="351954" y="531928"/>
              <a:ext cx="4007496" cy="20833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Trồng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cây</a:t>
              </a:r>
              <a:r>
                <a:rPr lang="en-US" sz="4400" b="1" i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4400" b="1" i="1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xanh</a:t>
              </a:r>
              <a:endParaRPr lang="en-US" sz="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419100" y="133349"/>
            <a:ext cx="11172825" cy="1781175"/>
          </a:xfrm>
          <a:custGeom>
            <a:avLst/>
            <a:gdLst>
              <a:gd name="connsiteX0" fmla="*/ 0 w 11172825"/>
              <a:gd name="connsiteY0" fmla="*/ 296868 h 1781175"/>
              <a:gd name="connsiteX1" fmla="*/ 296868 w 11172825"/>
              <a:gd name="connsiteY1" fmla="*/ 0 h 1781175"/>
              <a:gd name="connsiteX2" fmla="*/ 10875957 w 11172825"/>
              <a:gd name="connsiteY2" fmla="*/ 0 h 1781175"/>
              <a:gd name="connsiteX3" fmla="*/ 11172825 w 11172825"/>
              <a:gd name="connsiteY3" fmla="*/ 296868 h 1781175"/>
              <a:gd name="connsiteX4" fmla="*/ 11172825 w 11172825"/>
              <a:gd name="connsiteY4" fmla="*/ 1484307 h 1781175"/>
              <a:gd name="connsiteX5" fmla="*/ 10875957 w 11172825"/>
              <a:gd name="connsiteY5" fmla="*/ 1781175 h 1781175"/>
              <a:gd name="connsiteX6" fmla="*/ 296868 w 11172825"/>
              <a:gd name="connsiteY6" fmla="*/ 1781175 h 1781175"/>
              <a:gd name="connsiteX7" fmla="*/ 0 w 11172825"/>
              <a:gd name="connsiteY7" fmla="*/ 1484307 h 1781175"/>
              <a:gd name="connsiteX8" fmla="*/ 0 w 11172825"/>
              <a:gd name="connsiteY8" fmla="*/ 296868 h 1781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172825" h="1781175" fill="none" extrusionOk="0">
                <a:moveTo>
                  <a:pt x="0" y="296868"/>
                </a:moveTo>
                <a:cubicBezTo>
                  <a:pt x="-1260" y="155365"/>
                  <a:pt x="133317" y="7284"/>
                  <a:pt x="296868" y="0"/>
                </a:cubicBezTo>
                <a:cubicBezTo>
                  <a:pt x="4632510" y="-123866"/>
                  <a:pt x="6915935" y="81108"/>
                  <a:pt x="10875957" y="0"/>
                </a:cubicBezTo>
                <a:cubicBezTo>
                  <a:pt x="11045068" y="-7921"/>
                  <a:pt x="11156541" y="134255"/>
                  <a:pt x="11172825" y="296868"/>
                </a:cubicBezTo>
                <a:cubicBezTo>
                  <a:pt x="11163402" y="438367"/>
                  <a:pt x="11251062" y="1336180"/>
                  <a:pt x="11172825" y="1484307"/>
                </a:cubicBezTo>
                <a:cubicBezTo>
                  <a:pt x="11180812" y="1627055"/>
                  <a:pt x="11054709" y="1808018"/>
                  <a:pt x="10875957" y="1781175"/>
                </a:cubicBezTo>
                <a:cubicBezTo>
                  <a:pt x="5708479" y="1763320"/>
                  <a:pt x="3189430" y="1671831"/>
                  <a:pt x="296868" y="1781175"/>
                </a:cubicBezTo>
                <a:cubicBezTo>
                  <a:pt x="136782" y="1771527"/>
                  <a:pt x="5042" y="1657677"/>
                  <a:pt x="0" y="1484307"/>
                </a:cubicBezTo>
                <a:cubicBezTo>
                  <a:pt x="-44793" y="1016501"/>
                  <a:pt x="72539" y="762412"/>
                  <a:pt x="0" y="296868"/>
                </a:cubicBezTo>
                <a:close/>
              </a:path>
              <a:path w="11172825" h="1781175" stroke="0" extrusionOk="0">
                <a:moveTo>
                  <a:pt x="0" y="296868"/>
                </a:moveTo>
                <a:cubicBezTo>
                  <a:pt x="31618" y="134775"/>
                  <a:pt x="121589" y="22490"/>
                  <a:pt x="296868" y="0"/>
                </a:cubicBezTo>
                <a:cubicBezTo>
                  <a:pt x="5303186" y="96512"/>
                  <a:pt x="9390423" y="-165548"/>
                  <a:pt x="10875957" y="0"/>
                </a:cubicBezTo>
                <a:cubicBezTo>
                  <a:pt x="11055221" y="384"/>
                  <a:pt x="11186054" y="135072"/>
                  <a:pt x="11172825" y="296868"/>
                </a:cubicBezTo>
                <a:cubicBezTo>
                  <a:pt x="11215902" y="512257"/>
                  <a:pt x="11245450" y="1099602"/>
                  <a:pt x="11172825" y="1484307"/>
                </a:cubicBezTo>
                <a:cubicBezTo>
                  <a:pt x="11178787" y="1616214"/>
                  <a:pt x="11043604" y="1779504"/>
                  <a:pt x="10875957" y="1781175"/>
                </a:cubicBezTo>
                <a:cubicBezTo>
                  <a:pt x="8705167" y="1942887"/>
                  <a:pt x="4541533" y="1924797"/>
                  <a:pt x="296868" y="1781175"/>
                </a:cubicBezTo>
                <a:cubicBezTo>
                  <a:pt x="138390" y="1778283"/>
                  <a:pt x="19791" y="1639758"/>
                  <a:pt x="0" y="1484307"/>
                </a:cubicBezTo>
                <a:cubicBezTo>
                  <a:pt x="48335" y="1069115"/>
                  <a:pt x="98089" y="550813"/>
                  <a:pt x="0" y="29686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Hãy chọn phương án thích hợp để vận động những người xung quanh em cùng thực hiện bảo vệ bầu không khí trong lành.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390524" y="2705099"/>
            <a:ext cx="4886326" cy="3267074"/>
            <a:chOff x="220394" y="237687"/>
            <a:chExt cx="4162483" cy="2884577"/>
          </a:xfrm>
          <a:solidFill>
            <a:srgbClr val="CCFFFF"/>
          </a:solidFill>
        </p:grpSpPr>
        <p:sp>
          <p:nvSpPr>
            <p:cNvPr id="4" name="椭圆 31"/>
            <p:cNvSpPr/>
            <p:nvPr/>
          </p:nvSpPr>
          <p:spPr>
            <a:xfrm rot="10800000" flipH="1">
              <a:off x="220394" y="237687"/>
              <a:ext cx="4162483" cy="2884577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5" name="Hộp Văn bản 23"/>
            <p:cNvSpPr txBox="1"/>
            <p:nvPr/>
          </p:nvSpPr>
          <p:spPr>
            <a:xfrm>
              <a:off x="368182" y="397371"/>
              <a:ext cx="4007496" cy="24640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a)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Sử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dụng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phương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tiện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giao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thông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nào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ít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gây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ô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nhiễm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không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khí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: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xe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buýt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xe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đạp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tàu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điện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xe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3000" b="1" i="1" dirty="0" err="1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máy</a:t>
              </a:r>
              <a:r>
                <a:rPr lang="en-US" sz="3000" b="1" i="1" dirty="0">
                  <a:solidFill>
                    <a:srgbClr val="00206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?</a:t>
              </a:r>
              <a:endParaRPr lang="en-US" sz="30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Đ Ghé thăm Fb.com/nkpowerskills"/>
          <p:cNvSpPr/>
          <p:nvPr/>
        </p:nvSpPr>
        <p:spPr>
          <a:xfrm>
            <a:off x="5800725" y="2838450"/>
            <a:ext cx="5341307" cy="1914525"/>
          </a:xfrm>
          <a:prstGeom prst="roundRect">
            <a:avLst/>
          </a:prstGeom>
          <a:ln w="38100">
            <a:solidFill>
              <a:srgbClr val="006599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defRPr/>
            </a:pP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Đáp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án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Xe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buýt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xe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đạp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tàu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điện</a:t>
            </a:r>
            <a:r>
              <a:rPr lang="en-US" sz="4000" b="1" dirty="0">
                <a:ln w="0"/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endParaRPr kumimoji="0" lang="en-US" sz="4000" b="1" i="0" u="none" strike="noStrike" kern="1200" cap="none" spc="0" normalizeH="0" baseline="0" noProof="0" dirty="0">
              <a:ln w="0"/>
              <a:solidFill>
                <a:srgbClr val="FF0000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4" descr="Káº¿t quáº£ hÃ¬nh áº£nh cho right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696" y="2420012"/>
            <a:ext cx="1005153" cy="1042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390648" y="866774"/>
            <a:ext cx="9972677" cy="5248275"/>
            <a:chOff x="220394" y="237687"/>
            <a:chExt cx="4162483" cy="3015944"/>
          </a:xfrm>
          <a:solidFill>
            <a:srgbClr val="CCFFFF"/>
          </a:solidFill>
        </p:grpSpPr>
        <p:sp>
          <p:nvSpPr>
            <p:cNvPr id="4" name="椭圆 31"/>
            <p:cNvSpPr/>
            <p:nvPr/>
          </p:nvSpPr>
          <p:spPr>
            <a:xfrm rot="10800000" flipH="1">
              <a:off x="220394" y="237687"/>
              <a:ext cx="4162483" cy="2884577"/>
            </a:xfrm>
            <a:custGeom>
              <a:avLst/>
              <a:gdLst>
                <a:gd name="connsiteX0" fmla="*/ 0 w 656493"/>
                <a:gd name="connsiteY0" fmla="*/ 316523 h 633046"/>
                <a:gd name="connsiteX1" fmla="*/ 328247 w 656493"/>
                <a:gd name="connsiteY1" fmla="*/ 0 h 633046"/>
                <a:gd name="connsiteX2" fmla="*/ 656494 w 656493"/>
                <a:gd name="connsiteY2" fmla="*/ 316523 h 633046"/>
                <a:gd name="connsiteX3" fmla="*/ 328247 w 656493"/>
                <a:gd name="connsiteY3" fmla="*/ 633046 h 633046"/>
                <a:gd name="connsiteX4" fmla="*/ 0 w 656493"/>
                <a:gd name="connsiteY4" fmla="*/ 316523 h 633046"/>
                <a:gd name="connsiteX0-1" fmla="*/ 328247 w 656494"/>
                <a:gd name="connsiteY0-2" fmla="*/ 0 h 633046"/>
                <a:gd name="connsiteX1-3" fmla="*/ 656494 w 656494"/>
                <a:gd name="connsiteY1-4" fmla="*/ 316523 h 633046"/>
                <a:gd name="connsiteX2-5" fmla="*/ 328247 w 656494"/>
                <a:gd name="connsiteY2-6" fmla="*/ 633046 h 633046"/>
                <a:gd name="connsiteX3-7" fmla="*/ 0 w 656494"/>
                <a:gd name="connsiteY3-8" fmla="*/ 316523 h 633046"/>
                <a:gd name="connsiteX4-9" fmla="*/ 419687 w 656494"/>
                <a:gd name="connsiteY4-10" fmla="*/ 91440 h 633046"/>
                <a:gd name="connsiteX0-11" fmla="*/ 402964 w 731211"/>
                <a:gd name="connsiteY0-12" fmla="*/ 0 h 633046"/>
                <a:gd name="connsiteX1-13" fmla="*/ 731211 w 731211"/>
                <a:gd name="connsiteY1-14" fmla="*/ 316523 h 633046"/>
                <a:gd name="connsiteX2-15" fmla="*/ 402964 w 731211"/>
                <a:gd name="connsiteY2-16" fmla="*/ 633046 h 633046"/>
                <a:gd name="connsiteX3-17" fmla="*/ 74717 w 731211"/>
                <a:gd name="connsiteY3-18" fmla="*/ 316523 h 633046"/>
                <a:gd name="connsiteX4-19" fmla="*/ 161895 w 731211"/>
                <a:gd name="connsiteY4-20" fmla="*/ 152400 h 633046"/>
                <a:gd name="connsiteX0-21" fmla="*/ 353700 w 681947"/>
                <a:gd name="connsiteY0-22" fmla="*/ 0 h 633046"/>
                <a:gd name="connsiteX1-23" fmla="*/ 681947 w 681947"/>
                <a:gd name="connsiteY1-24" fmla="*/ 316523 h 633046"/>
                <a:gd name="connsiteX2-25" fmla="*/ 353700 w 681947"/>
                <a:gd name="connsiteY2-26" fmla="*/ 633046 h 633046"/>
                <a:gd name="connsiteX3-27" fmla="*/ 25453 w 681947"/>
                <a:gd name="connsiteY3-28" fmla="*/ 316523 h 633046"/>
                <a:gd name="connsiteX4-29" fmla="*/ 112631 w 681947"/>
                <a:gd name="connsiteY4-30" fmla="*/ 152400 h 633046"/>
                <a:gd name="connsiteX0-31" fmla="*/ 341249 w 669496"/>
                <a:gd name="connsiteY0-32" fmla="*/ 0 h 633046"/>
                <a:gd name="connsiteX1-33" fmla="*/ 669496 w 669496"/>
                <a:gd name="connsiteY1-34" fmla="*/ 316523 h 633046"/>
                <a:gd name="connsiteX2-35" fmla="*/ 341249 w 669496"/>
                <a:gd name="connsiteY2-36" fmla="*/ 633046 h 633046"/>
                <a:gd name="connsiteX3-37" fmla="*/ 13002 w 669496"/>
                <a:gd name="connsiteY3-38" fmla="*/ 316523 h 633046"/>
                <a:gd name="connsiteX4-39" fmla="*/ 100180 w 669496"/>
                <a:gd name="connsiteY4-40" fmla="*/ 152400 h 633046"/>
                <a:gd name="connsiteX0-41" fmla="*/ 347951 w 676198"/>
                <a:gd name="connsiteY0-42" fmla="*/ 0 h 633046"/>
                <a:gd name="connsiteX1-43" fmla="*/ 676198 w 676198"/>
                <a:gd name="connsiteY1-44" fmla="*/ 316523 h 633046"/>
                <a:gd name="connsiteX2-45" fmla="*/ 347951 w 676198"/>
                <a:gd name="connsiteY2-46" fmla="*/ 633046 h 633046"/>
                <a:gd name="connsiteX3-47" fmla="*/ 19704 w 676198"/>
                <a:gd name="connsiteY3-48" fmla="*/ 316523 h 633046"/>
                <a:gd name="connsiteX4-49" fmla="*/ 79173 w 676198"/>
                <a:gd name="connsiteY4-50" fmla="*/ 113607 h 633046"/>
                <a:gd name="connsiteX0-51" fmla="*/ 333371 w 661618"/>
                <a:gd name="connsiteY0-52" fmla="*/ 0 h 633046"/>
                <a:gd name="connsiteX1-53" fmla="*/ 661618 w 661618"/>
                <a:gd name="connsiteY1-54" fmla="*/ 316523 h 633046"/>
                <a:gd name="connsiteX2-55" fmla="*/ 333371 w 661618"/>
                <a:gd name="connsiteY2-56" fmla="*/ 633046 h 633046"/>
                <a:gd name="connsiteX3-57" fmla="*/ 5124 w 661618"/>
                <a:gd name="connsiteY3-58" fmla="*/ 316523 h 633046"/>
                <a:gd name="connsiteX4-59" fmla="*/ 64593 w 661618"/>
                <a:gd name="connsiteY4-60" fmla="*/ 113607 h 633046"/>
                <a:gd name="connsiteX0-61" fmla="*/ 178200 w 661618"/>
                <a:gd name="connsiteY0-62" fmla="*/ 0 h 583170"/>
                <a:gd name="connsiteX1-63" fmla="*/ 661618 w 661618"/>
                <a:gd name="connsiteY1-64" fmla="*/ 266647 h 583170"/>
                <a:gd name="connsiteX2-65" fmla="*/ 333371 w 661618"/>
                <a:gd name="connsiteY2-66" fmla="*/ 583170 h 583170"/>
                <a:gd name="connsiteX3-67" fmla="*/ 5124 w 661618"/>
                <a:gd name="connsiteY3-68" fmla="*/ 266647 h 583170"/>
                <a:gd name="connsiteX4-69" fmla="*/ 64593 w 661618"/>
                <a:gd name="connsiteY4-70" fmla="*/ 63731 h 583170"/>
                <a:gd name="connsiteX0-71" fmla="*/ 178200 w 662133"/>
                <a:gd name="connsiteY0-72" fmla="*/ 66578 h 649748"/>
                <a:gd name="connsiteX1-73" fmla="*/ 412660 w 662133"/>
                <a:gd name="connsiteY1-74" fmla="*/ 10947 h 649748"/>
                <a:gd name="connsiteX2-75" fmla="*/ 661618 w 662133"/>
                <a:gd name="connsiteY2-76" fmla="*/ 333225 h 649748"/>
                <a:gd name="connsiteX3-77" fmla="*/ 333371 w 662133"/>
                <a:gd name="connsiteY3-78" fmla="*/ 649748 h 649748"/>
                <a:gd name="connsiteX4-79" fmla="*/ 5124 w 662133"/>
                <a:gd name="connsiteY4-80" fmla="*/ 333225 h 649748"/>
                <a:gd name="connsiteX5" fmla="*/ 64593 w 662133"/>
                <a:gd name="connsiteY5" fmla="*/ 130309 h 649748"/>
                <a:gd name="connsiteX0-81" fmla="*/ 178200 w 662148"/>
                <a:gd name="connsiteY0-82" fmla="*/ 66578 h 649748"/>
                <a:gd name="connsiteX1-83" fmla="*/ 412660 w 662148"/>
                <a:gd name="connsiteY1-84" fmla="*/ 10947 h 649748"/>
                <a:gd name="connsiteX2-85" fmla="*/ 661618 w 662148"/>
                <a:gd name="connsiteY2-86" fmla="*/ 333225 h 649748"/>
                <a:gd name="connsiteX3-87" fmla="*/ 333371 w 662148"/>
                <a:gd name="connsiteY3-88" fmla="*/ 649748 h 649748"/>
                <a:gd name="connsiteX4-89" fmla="*/ 5124 w 662148"/>
                <a:gd name="connsiteY4-90" fmla="*/ 333225 h 649748"/>
                <a:gd name="connsiteX5-91" fmla="*/ 64593 w 662148"/>
                <a:gd name="connsiteY5-92" fmla="*/ 130309 h 649748"/>
                <a:gd name="connsiteX0-93" fmla="*/ 178200 w 662148"/>
                <a:gd name="connsiteY0-94" fmla="*/ 61032 h 644202"/>
                <a:gd name="connsiteX1-95" fmla="*/ 412660 w 662148"/>
                <a:gd name="connsiteY1-96" fmla="*/ 5401 h 644202"/>
                <a:gd name="connsiteX2-97" fmla="*/ 661618 w 662148"/>
                <a:gd name="connsiteY2-98" fmla="*/ 327679 h 644202"/>
                <a:gd name="connsiteX3-99" fmla="*/ 333371 w 662148"/>
                <a:gd name="connsiteY3-100" fmla="*/ 644202 h 644202"/>
                <a:gd name="connsiteX4-101" fmla="*/ 5124 w 662148"/>
                <a:gd name="connsiteY4-102" fmla="*/ 327679 h 644202"/>
                <a:gd name="connsiteX5-103" fmla="*/ 64593 w 662148"/>
                <a:gd name="connsiteY5-104" fmla="*/ 124763 h 644202"/>
                <a:gd name="connsiteX0-105" fmla="*/ 178200 w 662148"/>
                <a:gd name="connsiteY0-106" fmla="*/ 75865 h 659035"/>
                <a:gd name="connsiteX1-107" fmla="*/ 168819 w 662148"/>
                <a:gd name="connsiteY1-108" fmla="*/ 31317 h 659035"/>
                <a:gd name="connsiteX2-109" fmla="*/ 412660 w 662148"/>
                <a:gd name="connsiteY2-110" fmla="*/ 20234 h 659035"/>
                <a:gd name="connsiteX3-111" fmla="*/ 661618 w 662148"/>
                <a:gd name="connsiteY3-112" fmla="*/ 342512 h 659035"/>
                <a:gd name="connsiteX4-113" fmla="*/ 333371 w 662148"/>
                <a:gd name="connsiteY4-114" fmla="*/ 659035 h 659035"/>
                <a:gd name="connsiteX5-115" fmla="*/ 5124 w 662148"/>
                <a:gd name="connsiteY5-116" fmla="*/ 342512 h 659035"/>
                <a:gd name="connsiteX6" fmla="*/ 64593 w 662148"/>
                <a:gd name="connsiteY6" fmla="*/ 139596 h 659035"/>
                <a:gd name="connsiteX0-117" fmla="*/ 178200 w 662148"/>
                <a:gd name="connsiteY0-118" fmla="*/ 68901 h 652071"/>
                <a:gd name="connsiteX1-119" fmla="*/ 130026 w 662148"/>
                <a:gd name="connsiteY1-120" fmla="*/ 68688 h 652071"/>
                <a:gd name="connsiteX2-121" fmla="*/ 412660 w 662148"/>
                <a:gd name="connsiteY2-122" fmla="*/ 13270 h 652071"/>
                <a:gd name="connsiteX3-123" fmla="*/ 661618 w 662148"/>
                <a:gd name="connsiteY3-124" fmla="*/ 335548 h 652071"/>
                <a:gd name="connsiteX4-125" fmla="*/ 333371 w 662148"/>
                <a:gd name="connsiteY4-126" fmla="*/ 652071 h 652071"/>
                <a:gd name="connsiteX5-127" fmla="*/ 5124 w 662148"/>
                <a:gd name="connsiteY5-128" fmla="*/ 335548 h 652071"/>
                <a:gd name="connsiteX6-129" fmla="*/ 64593 w 662148"/>
                <a:gd name="connsiteY6-130" fmla="*/ 132632 h 652071"/>
                <a:gd name="connsiteX0-131" fmla="*/ 178200 w 662220"/>
                <a:gd name="connsiteY0-132" fmla="*/ 68901 h 652071"/>
                <a:gd name="connsiteX1-133" fmla="*/ 130026 w 662220"/>
                <a:gd name="connsiteY1-134" fmla="*/ 68688 h 652071"/>
                <a:gd name="connsiteX2-135" fmla="*/ 412660 w 662220"/>
                <a:gd name="connsiteY2-136" fmla="*/ 13270 h 652071"/>
                <a:gd name="connsiteX3-137" fmla="*/ 661618 w 662220"/>
                <a:gd name="connsiteY3-138" fmla="*/ 335548 h 652071"/>
                <a:gd name="connsiteX4-139" fmla="*/ 333371 w 662220"/>
                <a:gd name="connsiteY4-140" fmla="*/ 652071 h 652071"/>
                <a:gd name="connsiteX5-141" fmla="*/ 5124 w 662220"/>
                <a:gd name="connsiteY5-142" fmla="*/ 335548 h 652071"/>
                <a:gd name="connsiteX6-143" fmla="*/ 64593 w 662220"/>
                <a:gd name="connsiteY6-144" fmla="*/ 132632 h 652071"/>
                <a:gd name="connsiteX0-145" fmla="*/ 178200 w 662220"/>
                <a:gd name="connsiteY0-146" fmla="*/ 58449 h 641619"/>
                <a:gd name="connsiteX1-147" fmla="*/ 130026 w 662220"/>
                <a:gd name="connsiteY1-148" fmla="*/ 58236 h 641619"/>
                <a:gd name="connsiteX2-149" fmla="*/ 412660 w 662220"/>
                <a:gd name="connsiteY2-150" fmla="*/ 2818 h 641619"/>
                <a:gd name="connsiteX3-151" fmla="*/ 661618 w 662220"/>
                <a:gd name="connsiteY3-152" fmla="*/ 325096 h 641619"/>
                <a:gd name="connsiteX4-153" fmla="*/ 333371 w 662220"/>
                <a:gd name="connsiteY4-154" fmla="*/ 641619 h 641619"/>
                <a:gd name="connsiteX5-155" fmla="*/ 5124 w 662220"/>
                <a:gd name="connsiteY5-156" fmla="*/ 325096 h 641619"/>
                <a:gd name="connsiteX6-157" fmla="*/ 64593 w 662220"/>
                <a:gd name="connsiteY6-158" fmla="*/ 122180 h 641619"/>
                <a:gd name="connsiteX0-159" fmla="*/ 178200 w 662220"/>
                <a:gd name="connsiteY0-160" fmla="*/ 58449 h 641619"/>
                <a:gd name="connsiteX1-161" fmla="*/ 130026 w 662220"/>
                <a:gd name="connsiteY1-162" fmla="*/ 58236 h 641619"/>
                <a:gd name="connsiteX2-163" fmla="*/ 412660 w 662220"/>
                <a:gd name="connsiteY2-164" fmla="*/ 2818 h 641619"/>
                <a:gd name="connsiteX3-165" fmla="*/ 661618 w 662220"/>
                <a:gd name="connsiteY3-166" fmla="*/ 325096 h 641619"/>
                <a:gd name="connsiteX4-167" fmla="*/ 333371 w 662220"/>
                <a:gd name="connsiteY4-168" fmla="*/ 641619 h 641619"/>
                <a:gd name="connsiteX5-169" fmla="*/ 5124 w 662220"/>
                <a:gd name="connsiteY5-170" fmla="*/ 325096 h 641619"/>
                <a:gd name="connsiteX6-171" fmla="*/ 64593 w 662220"/>
                <a:gd name="connsiteY6-172" fmla="*/ 122180 h 641619"/>
                <a:gd name="connsiteX0-173" fmla="*/ 178200 w 662220"/>
                <a:gd name="connsiteY0-174" fmla="*/ 58449 h 641619"/>
                <a:gd name="connsiteX1-175" fmla="*/ 130026 w 662220"/>
                <a:gd name="connsiteY1-176" fmla="*/ 58236 h 641619"/>
                <a:gd name="connsiteX2-177" fmla="*/ 412660 w 662220"/>
                <a:gd name="connsiteY2-178" fmla="*/ 2818 h 641619"/>
                <a:gd name="connsiteX3-179" fmla="*/ 661618 w 662220"/>
                <a:gd name="connsiteY3-180" fmla="*/ 325096 h 641619"/>
                <a:gd name="connsiteX4-181" fmla="*/ 333371 w 662220"/>
                <a:gd name="connsiteY4-182" fmla="*/ 641619 h 641619"/>
                <a:gd name="connsiteX5-183" fmla="*/ 5124 w 662220"/>
                <a:gd name="connsiteY5-184" fmla="*/ 325096 h 641619"/>
                <a:gd name="connsiteX6-185" fmla="*/ 64593 w 662220"/>
                <a:gd name="connsiteY6-186" fmla="*/ 122180 h 641619"/>
                <a:gd name="connsiteX0-187" fmla="*/ 178200 w 662220"/>
                <a:gd name="connsiteY0-188" fmla="*/ 58449 h 641619"/>
                <a:gd name="connsiteX1-189" fmla="*/ 130026 w 662220"/>
                <a:gd name="connsiteY1-190" fmla="*/ 58236 h 641619"/>
                <a:gd name="connsiteX2-191" fmla="*/ 412660 w 662220"/>
                <a:gd name="connsiteY2-192" fmla="*/ 2818 h 641619"/>
                <a:gd name="connsiteX3-193" fmla="*/ 661618 w 662220"/>
                <a:gd name="connsiteY3-194" fmla="*/ 325096 h 641619"/>
                <a:gd name="connsiteX4-195" fmla="*/ 333371 w 662220"/>
                <a:gd name="connsiteY4-196" fmla="*/ 641619 h 641619"/>
                <a:gd name="connsiteX5-197" fmla="*/ 5124 w 662220"/>
                <a:gd name="connsiteY5-198" fmla="*/ 325096 h 641619"/>
                <a:gd name="connsiteX6-199" fmla="*/ 64593 w 662220"/>
                <a:gd name="connsiteY6-200" fmla="*/ 122180 h 641619"/>
                <a:gd name="connsiteX0-201" fmla="*/ 178200 w 662220"/>
                <a:gd name="connsiteY0-202" fmla="*/ 58449 h 641619"/>
                <a:gd name="connsiteX1-203" fmla="*/ 130026 w 662220"/>
                <a:gd name="connsiteY1-204" fmla="*/ 58236 h 641619"/>
                <a:gd name="connsiteX2-205" fmla="*/ 412660 w 662220"/>
                <a:gd name="connsiteY2-206" fmla="*/ 2818 h 641619"/>
                <a:gd name="connsiteX3-207" fmla="*/ 661618 w 662220"/>
                <a:gd name="connsiteY3-208" fmla="*/ 325096 h 641619"/>
                <a:gd name="connsiteX4-209" fmla="*/ 333371 w 662220"/>
                <a:gd name="connsiteY4-210" fmla="*/ 641619 h 641619"/>
                <a:gd name="connsiteX5-211" fmla="*/ 5124 w 662220"/>
                <a:gd name="connsiteY5-212" fmla="*/ 325096 h 641619"/>
                <a:gd name="connsiteX6-213" fmla="*/ 64593 w 662220"/>
                <a:gd name="connsiteY6-214" fmla="*/ 122180 h 641619"/>
                <a:gd name="connsiteX0-215" fmla="*/ 176252 w 660272"/>
                <a:gd name="connsiteY0-216" fmla="*/ 58449 h 641619"/>
                <a:gd name="connsiteX1-217" fmla="*/ 128078 w 660272"/>
                <a:gd name="connsiteY1-218" fmla="*/ 58236 h 641619"/>
                <a:gd name="connsiteX2-219" fmla="*/ 410712 w 660272"/>
                <a:gd name="connsiteY2-220" fmla="*/ 2818 h 641619"/>
                <a:gd name="connsiteX3-221" fmla="*/ 659670 w 660272"/>
                <a:gd name="connsiteY3-222" fmla="*/ 325096 h 641619"/>
                <a:gd name="connsiteX4-223" fmla="*/ 331423 w 660272"/>
                <a:gd name="connsiteY4-224" fmla="*/ 641619 h 641619"/>
                <a:gd name="connsiteX5-225" fmla="*/ 3176 w 660272"/>
                <a:gd name="connsiteY5-226" fmla="*/ 325096 h 641619"/>
                <a:gd name="connsiteX6-227" fmla="*/ 62645 w 660272"/>
                <a:gd name="connsiteY6-228" fmla="*/ 122180 h 641619"/>
                <a:gd name="connsiteX0-229" fmla="*/ 253837 w 660272"/>
                <a:gd name="connsiteY0-230" fmla="*/ 30740 h 641619"/>
                <a:gd name="connsiteX1-231" fmla="*/ 128078 w 660272"/>
                <a:gd name="connsiteY1-232" fmla="*/ 58236 h 641619"/>
                <a:gd name="connsiteX2-233" fmla="*/ 410712 w 660272"/>
                <a:gd name="connsiteY2-234" fmla="*/ 2818 h 641619"/>
                <a:gd name="connsiteX3-235" fmla="*/ 659670 w 660272"/>
                <a:gd name="connsiteY3-236" fmla="*/ 325096 h 641619"/>
                <a:gd name="connsiteX4-237" fmla="*/ 331423 w 660272"/>
                <a:gd name="connsiteY4-238" fmla="*/ 641619 h 641619"/>
                <a:gd name="connsiteX5-239" fmla="*/ 3176 w 660272"/>
                <a:gd name="connsiteY5-240" fmla="*/ 325096 h 641619"/>
                <a:gd name="connsiteX6-241" fmla="*/ 62645 w 660272"/>
                <a:gd name="connsiteY6-242" fmla="*/ 122180 h 641619"/>
                <a:gd name="connsiteX0-243" fmla="*/ 253837 w 660191"/>
                <a:gd name="connsiteY0-244" fmla="*/ 41069 h 651948"/>
                <a:gd name="connsiteX1-245" fmla="*/ 161329 w 660191"/>
                <a:gd name="connsiteY1-246" fmla="*/ 63023 h 651948"/>
                <a:gd name="connsiteX2-247" fmla="*/ 410712 w 660191"/>
                <a:gd name="connsiteY2-248" fmla="*/ 13147 h 651948"/>
                <a:gd name="connsiteX3-249" fmla="*/ 659670 w 660191"/>
                <a:gd name="connsiteY3-250" fmla="*/ 335425 h 651948"/>
                <a:gd name="connsiteX4-251" fmla="*/ 331423 w 660191"/>
                <a:gd name="connsiteY4-252" fmla="*/ 651948 h 651948"/>
                <a:gd name="connsiteX5-253" fmla="*/ 3176 w 660191"/>
                <a:gd name="connsiteY5-254" fmla="*/ 335425 h 651948"/>
                <a:gd name="connsiteX6-255" fmla="*/ 62645 w 660191"/>
                <a:gd name="connsiteY6-256" fmla="*/ 132509 h 651948"/>
                <a:gd name="connsiteX0-257" fmla="*/ 253837 w 660897"/>
                <a:gd name="connsiteY0-258" fmla="*/ 45475 h 656354"/>
                <a:gd name="connsiteX1-259" fmla="*/ 161329 w 660897"/>
                <a:gd name="connsiteY1-260" fmla="*/ 67429 h 656354"/>
                <a:gd name="connsiteX2-261" fmla="*/ 410712 w 660897"/>
                <a:gd name="connsiteY2-262" fmla="*/ 17553 h 656354"/>
                <a:gd name="connsiteX3-263" fmla="*/ 659670 w 660897"/>
                <a:gd name="connsiteY3-264" fmla="*/ 339831 h 656354"/>
                <a:gd name="connsiteX4-265" fmla="*/ 331423 w 660897"/>
                <a:gd name="connsiteY4-266" fmla="*/ 656354 h 656354"/>
                <a:gd name="connsiteX5-267" fmla="*/ 3176 w 660897"/>
                <a:gd name="connsiteY5-268" fmla="*/ 339831 h 656354"/>
                <a:gd name="connsiteX6-269" fmla="*/ 62645 w 660897"/>
                <a:gd name="connsiteY6-270" fmla="*/ 136915 h 656354"/>
                <a:gd name="connsiteX0-271" fmla="*/ 253837 w 660406"/>
                <a:gd name="connsiteY0-272" fmla="*/ 41070 h 651949"/>
                <a:gd name="connsiteX1-273" fmla="*/ 161329 w 660406"/>
                <a:gd name="connsiteY1-274" fmla="*/ 63024 h 651949"/>
                <a:gd name="connsiteX2-275" fmla="*/ 410712 w 660406"/>
                <a:gd name="connsiteY2-276" fmla="*/ 13148 h 651949"/>
                <a:gd name="connsiteX3-277" fmla="*/ 659670 w 660406"/>
                <a:gd name="connsiteY3-278" fmla="*/ 335426 h 651949"/>
                <a:gd name="connsiteX4-279" fmla="*/ 331423 w 660406"/>
                <a:gd name="connsiteY4-280" fmla="*/ 651949 h 651949"/>
                <a:gd name="connsiteX5-281" fmla="*/ 3176 w 660406"/>
                <a:gd name="connsiteY5-282" fmla="*/ 335426 h 651949"/>
                <a:gd name="connsiteX6-283" fmla="*/ 62645 w 660406"/>
                <a:gd name="connsiteY6-284" fmla="*/ 132510 h 651949"/>
                <a:gd name="connsiteX0-285" fmla="*/ 161329 w 660406"/>
                <a:gd name="connsiteY0-286" fmla="*/ 63024 h 651949"/>
                <a:gd name="connsiteX1-287" fmla="*/ 410712 w 660406"/>
                <a:gd name="connsiteY1-288" fmla="*/ 13148 h 651949"/>
                <a:gd name="connsiteX2-289" fmla="*/ 659670 w 660406"/>
                <a:gd name="connsiteY2-290" fmla="*/ 335426 h 651949"/>
                <a:gd name="connsiteX3-291" fmla="*/ 331423 w 660406"/>
                <a:gd name="connsiteY3-292" fmla="*/ 651949 h 651949"/>
                <a:gd name="connsiteX4-293" fmla="*/ 3176 w 660406"/>
                <a:gd name="connsiteY4-294" fmla="*/ 335426 h 651949"/>
                <a:gd name="connsiteX5-295" fmla="*/ 62645 w 660406"/>
                <a:gd name="connsiteY5-296" fmla="*/ 132510 h 651949"/>
                <a:gd name="connsiteX0-297" fmla="*/ 128078 w 660207"/>
                <a:gd name="connsiteY0-298" fmla="*/ 63024 h 651949"/>
                <a:gd name="connsiteX1-299" fmla="*/ 410712 w 660207"/>
                <a:gd name="connsiteY1-300" fmla="*/ 13148 h 651949"/>
                <a:gd name="connsiteX2-301" fmla="*/ 659670 w 660207"/>
                <a:gd name="connsiteY2-302" fmla="*/ 335426 h 651949"/>
                <a:gd name="connsiteX3-303" fmla="*/ 331423 w 660207"/>
                <a:gd name="connsiteY3-304" fmla="*/ 651949 h 651949"/>
                <a:gd name="connsiteX4-305" fmla="*/ 3176 w 660207"/>
                <a:gd name="connsiteY4-306" fmla="*/ 335426 h 651949"/>
                <a:gd name="connsiteX5-307" fmla="*/ 62645 w 660207"/>
                <a:gd name="connsiteY5-308" fmla="*/ 132510 h 651949"/>
                <a:gd name="connsiteX0-309" fmla="*/ 128078 w 660438"/>
                <a:gd name="connsiteY0-310" fmla="*/ 60888 h 649813"/>
                <a:gd name="connsiteX1-311" fmla="*/ 410712 w 660438"/>
                <a:gd name="connsiteY1-312" fmla="*/ 11012 h 649813"/>
                <a:gd name="connsiteX2-313" fmla="*/ 659670 w 660438"/>
                <a:gd name="connsiteY2-314" fmla="*/ 333290 h 649813"/>
                <a:gd name="connsiteX3-315" fmla="*/ 331423 w 660438"/>
                <a:gd name="connsiteY3-316" fmla="*/ 649813 h 649813"/>
                <a:gd name="connsiteX4-317" fmla="*/ 3176 w 660438"/>
                <a:gd name="connsiteY4-318" fmla="*/ 333290 h 649813"/>
                <a:gd name="connsiteX5-319" fmla="*/ 62645 w 660438"/>
                <a:gd name="connsiteY5-320" fmla="*/ 130374 h 649813"/>
                <a:gd name="connsiteX0-321" fmla="*/ 128078 w 660438"/>
                <a:gd name="connsiteY0-322" fmla="*/ 64927 h 653852"/>
                <a:gd name="connsiteX1-323" fmla="*/ 410712 w 660438"/>
                <a:gd name="connsiteY1-324" fmla="*/ 15051 h 653852"/>
                <a:gd name="connsiteX2-325" fmla="*/ 659670 w 660438"/>
                <a:gd name="connsiteY2-326" fmla="*/ 337329 h 653852"/>
                <a:gd name="connsiteX3-327" fmla="*/ 331423 w 660438"/>
                <a:gd name="connsiteY3-328" fmla="*/ 653852 h 653852"/>
                <a:gd name="connsiteX4-329" fmla="*/ 3176 w 660438"/>
                <a:gd name="connsiteY4-330" fmla="*/ 337329 h 653852"/>
                <a:gd name="connsiteX5-331" fmla="*/ 62645 w 660438"/>
                <a:gd name="connsiteY5-332" fmla="*/ 134413 h 653852"/>
                <a:gd name="connsiteX0-333" fmla="*/ 128078 w 687378"/>
                <a:gd name="connsiteY0-334" fmla="*/ 58090 h 647015"/>
                <a:gd name="connsiteX1-335" fmla="*/ 571432 w 687378"/>
                <a:gd name="connsiteY1-336" fmla="*/ 16673 h 647015"/>
                <a:gd name="connsiteX2-337" fmla="*/ 659670 w 687378"/>
                <a:gd name="connsiteY2-338" fmla="*/ 330492 h 647015"/>
                <a:gd name="connsiteX3-339" fmla="*/ 331423 w 687378"/>
                <a:gd name="connsiteY3-340" fmla="*/ 647015 h 647015"/>
                <a:gd name="connsiteX4-341" fmla="*/ 3176 w 687378"/>
                <a:gd name="connsiteY4-342" fmla="*/ 330492 h 647015"/>
                <a:gd name="connsiteX5-343" fmla="*/ 62645 w 687378"/>
                <a:gd name="connsiteY5-344" fmla="*/ 127576 h 647015"/>
                <a:gd name="connsiteX0-345" fmla="*/ 128078 w 677145"/>
                <a:gd name="connsiteY0-346" fmla="*/ 58090 h 663933"/>
                <a:gd name="connsiteX1-347" fmla="*/ 571432 w 677145"/>
                <a:gd name="connsiteY1-348" fmla="*/ 16673 h 663933"/>
                <a:gd name="connsiteX2-349" fmla="*/ 659670 w 677145"/>
                <a:gd name="connsiteY2-350" fmla="*/ 330492 h 663933"/>
                <a:gd name="connsiteX3-351" fmla="*/ 559815 w 677145"/>
                <a:gd name="connsiteY3-352" fmla="*/ 663933 h 663933"/>
                <a:gd name="connsiteX4-353" fmla="*/ 3176 w 677145"/>
                <a:gd name="connsiteY4-354" fmla="*/ 330492 h 663933"/>
                <a:gd name="connsiteX5-355" fmla="*/ 62645 w 677145"/>
                <a:gd name="connsiteY5-356" fmla="*/ 127576 h 663933"/>
                <a:gd name="connsiteX0-357" fmla="*/ 101940 w 644966"/>
                <a:gd name="connsiteY0-358" fmla="*/ 58090 h 685888"/>
                <a:gd name="connsiteX1-359" fmla="*/ 545294 w 644966"/>
                <a:gd name="connsiteY1-360" fmla="*/ 16673 h 685888"/>
                <a:gd name="connsiteX2-361" fmla="*/ 633532 w 644966"/>
                <a:gd name="connsiteY2-362" fmla="*/ 330492 h 685888"/>
                <a:gd name="connsiteX3-363" fmla="*/ 533677 w 644966"/>
                <a:gd name="connsiteY3-364" fmla="*/ 663933 h 685888"/>
                <a:gd name="connsiteX4-365" fmla="*/ 10874 w 644966"/>
                <a:gd name="connsiteY4-366" fmla="*/ 575801 h 685888"/>
                <a:gd name="connsiteX5-367" fmla="*/ 36507 w 644966"/>
                <a:gd name="connsiteY5-368" fmla="*/ 127576 h 685888"/>
                <a:gd name="connsiteX0-369" fmla="*/ 101940 w 642626"/>
                <a:gd name="connsiteY0-370" fmla="*/ 58090 h 654766"/>
                <a:gd name="connsiteX1-371" fmla="*/ 545294 w 642626"/>
                <a:gd name="connsiteY1-372" fmla="*/ 16673 h 654766"/>
                <a:gd name="connsiteX2-373" fmla="*/ 633532 w 642626"/>
                <a:gd name="connsiteY2-374" fmla="*/ 330492 h 654766"/>
                <a:gd name="connsiteX3-375" fmla="*/ 567513 w 642626"/>
                <a:gd name="connsiteY3-376" fmla="*/ 613179 h 654766"/>
                <a:gd name="connsiteX4-377" fmla="*/ 10874 w 642626"/>
                <a:gd name="connsiteY4-378" fmla="*/ 575801 h 654766"/>
                <a:gd name="connsiteX5-379" fmla="*/ 36507 w 642626"/>
                <a:gd name="connsiteY5-380" fmla="*/ 127576 h 654766"/>
                <a:gd name="connsiteX0-381" fmla="*/ 101940 w 642626"/>
                <a:gd name="connsiteY0-382" fmla="*/ 30477 h 627153"/>
                <a:gd name="connsiteX1-383" fmla="*/ 545294 w 642626"/>
                <a:gd name="connsiteY1-384" fmla="*/ 31354 h 627153"/>
                <a:gd name="connsiteX2-385" fmla="*/ 633532 w 642626"/>
                <a:gd name="connsiteY2-386" fmla="*/ 302879 h 627153"/>
                <a:gd name="connsiteX3-387" fmla="*/ 567513 w 642626"/>
                <a:gd name="connsiteY3-388" fmla="*/ 585566 h 627153"/>
                <a:gd name="connsiteX4-389" fmla="*/ 10874 w 642626"/>
                <a:gd name="connsiteY4-390" fmla="*/ 548188 h 627153"/>
                <a:gd name="connsiteX5-391" fmla="*/ 36507 w 642626"/>
                <a:gd name="connsiteY5-392" fmla="*/ 99963 h 627153"/>
                <a:gd name="connsiteX0-393" fmla="*/ 101940 w 641803"/>
                <a:gd name="connsiteY0-394" fmla="*/ 32533 h 629209"/>
                <a:gd name="connsiteX1-395" fmla="*/ 545294 w 641803"/>
                <a:gd name="connsiteY1-396" fmla="*/ 33410 h 629209"/>
                <a:gd name="connsiteX2-397" fmla="*/ 633532 w 641803"/>
                <a:gd name="connsiteY2-398" fmla="*/ 304935 h 629209"/>
                <a:gd name="connsiteX3-399" fmla="*/ 567513 w 641803"/>
                <a:gd name="connsiteY3-400" fmla="*/ 587622 h 629209"/>
                <a:gd name="connsiteX4-401" fmla="*/ 10874 w 641803"/>
                <a:gd name="connsiteY4-402" fmla="*/ 550244 h 629209"/>
                <a:gd name="connsiteX5-403" fmla="*/ 36507 w 641803"/>
                <a:gd name="connsiteY5-404" fmla="*/ 102019 h 629209"/>
                <a:gd name="connsiteX0-405" fmla="*/ 93785 w 633648"/>
                <a:gd name="connsiteY0-406" fmla="*/ 32533 h 629209"/>
                <a:gd name="connsiteX1-407" fmla="*/ 537139 w 633648"/>
                <a:gd name="connsiteY1-408" fmla="*/ 33410 h 629209"/>
                <a:gd name="connsiteX2-409" fmla="*/ 625377 w 633648"/>
                <a:gd name="connsiteY2-410" fmla="*/ 304935 h 629209"/>
                <a:gd name="connsiteX3-411" fmla="*/ 559358 w 633648"/>
                <a:gd name="connsiteY3-412" fmla="*/ 587622 h 629209"/>
                <a:gd name="connsiteX4-413" fmla="*/ 2719 w 633648"/>
                <a:gd name="connsiteY4-414" fmla="*/ 550244 h 629209"/>
                <a:gd name="connsiteX5-415" fmla="*/ 28352 w 633648"/>
                <a:gd name="connsiteY5-416" fmla="*/ 102019 h 629209"/>
                <a:gd name="connsiteX0-417" fmla="*/ 103603 w 643466"/>
                <a:gd name="connsiteY0-418" fmla="*/ 32533 h 629209"/>
                <a:gd name="connsiteX1-419" fmla="*/ 546957 w 643466"/>
                <a:gd name="connsiteY1-420" fmla="*/ 33410 h 629209"/>
                <a:gd name="connsiteX2-421" fmla="*/ 635195 w 643466"/>
                <a:gd name="connsiteY2-422" fmla="*/ 304935 h 629209"/>
                <a:gd name="connsiteX3-423" fmla="*/ 569176 w 643466"/>
                <a:gd name="connsiteY3-424" fmla="*/ 587622 h 629209"/>
                <a:gd name="connsiteX4-425" fmla="*/ 12537 w 643466"/>
                <a:gd name="connsiteY4-426" fmla="*/ 550244 h 629209"/>
                <a:gd name="connsiteX5-427" fmla="*/ 4334 w 643466"/>
                <a:gd name="connsiteY5-428" fmla="*/ 102019 h 629209"/>
                <a:gd name="connsiteX0-429" fmla="*/ 103603 w 643466"/>
                <a:gd name="connsiteY0-430" fmla="*/ 32533 h 613248"/>
                <a:gd name="connsiteX1-431" fmla="*/ 546957 w 643466"/>
                <a:gd name="connsiteY1-432" fmla="*/ 33410 h 613248"/>
                <a:gd name="connsiteX2-433" fmla="*/ 635195 w 643466"/>
                <a:gd name="connsiteY2-434" fmla="*/ 304935 h 613248"/>
                <a:gd name="connsiteX3-435" fmla="*/ 569176 w 643466"/>
                <a:gd name="connsiteY3-436" fmla="*/ 587622 h 613248"/>
                <a:gd name="connsiteX4-437" fmla="*/ 12537 w 643466"/>
                <a:gd name="connsiteY4-438" fmla="*/ 518643 h 613248"/>
                <a:gd name="connsiteX5-439" fmla="*/ 4334 w 643466"/>
                <a:gd name="connsiteY5-440" fmla="*/ 102019 h 613248"/>
                <a:gd name="connsiteX0-441" fmla="*/ 103603 w 622280"/>
                <a:gd name="connsiteY0-442" fmla="*/ 51723 h 632438"/>
                <a:gd name="connsiteX1-443" fmla="*/ 546957 w 622280"/>
                <a:gd name="connsiteY1-444" fmla="*/ 52600 h 632438"/>
                <a:gd name="connsiteX2-445" fmla="*/ 569176 w 622280"/>
                <a:gd name="connsiteY2-446" fmla="*/ 606812 h 632438"/>
                <a:gd name="connsiteX3-447" fmla="*/ 12537 w 622280"/>
                <a:gd name="connsiteY3-448" fmla="*/ 537833 h 632438"/>
                <a:gd name="connsiteX4-449" fmla="*/ 4334 w 622280"/>
                <a:gd name="connsiteY4-450" fmla="*/ 121209 h 632438"/>
                <a:gd name="connsiteX0-451" fmla="*/ 103603 w 640916"/>
                <a:gd name="connsiteY0-452" fmla="*/ 51277 h 628066"/>
                <a:gd name="connsiteX1-453" fmla="*/ 546957 w 640916"/>
                <a:gd name="connsiteY1-454" fmla="*/ 52154 h 628066"/>
                <a:gd name="connsiteX2-455" fmla="*/ 595444 w 640916"/>
                <a:gd name="connsiteY2-456" fmla="*/ 600046 h 628066"/>
                <a:gd name="connsiteX3-457" fmla="*/ 12537 w 640916"/>
                <a:gd name="connsiteY3-458" fmla="*/ 537387 h 628066"/>
                <a:gd name="connsiteX4-459" fmla="*/ 4334 w 640916"/>
                <a:gd name="connsiteY4-460" fmla="*/ 120763 h 628066"/>
                <a:gd name="connsiteX0-461" fmla="*/ 103603 w 629940"/>
                <a:gd name="connsiteY0-462" fmla="*/ 26437 h 603226"/>
                <a:gd name="connsiteX1-463" fmla="*/ 546957 w 629940"/>
                <a:gd name="connsiteY1-464" fmla="*/ 27314 h 603226"/>
                <a:gd name="connsiteX2-465" fmla="*/ 595444 w 629940"/>
                <a:gd name="connsiteY2-466" fmla="*/ 575206 h 603226"/>
                <a:gd name="connsiteX3-467" fmla="*/ 12537 w 629940"/>
                <a:gd name="connsiteY3-468" fmla="*/ 512547 h 603226"/>
                <a:gd name="connsiteX4-469" fmla="*/ 4334 w 629940"/>
                <a:gd name="connsiteY4-470" fmla="*/ 95923 h 603226"/>
                <a:gd name="connsiteX0-471" fmla="*/ 103603 w 651443"/>
                <a:gd name="connsiteY0-472" fmla="*/ 20041 h 614843"/>
                <a:gd name="connsiteX1-473" fmla="*/ 608249 w 651443"/>
                <a:gd name="connsiteY1-474" fmla="*/ 39879 h 614843"/>
                <a:gd name="connsiteX2-475" fmla="*/ 595444 w 651443"/>
                <a:gd name="connsiteY2-476" fmla="*/ 568810 h 614843"/>
                <a:gd name="connsiteX3-477" fmla="*/ 12537 w 651443"/>
                <a:gd name="connsiteY3-478" fmla="*/ 506151 h 614843"/>
                <a:gd name="connsiteX4-479" fmla="*/ 4334 w 651443"/>
                <a:gd name="connsiteY4-480" fmla="*/ 89527 h 614843"/>
                <a:gd name="connsiteX0-481" fmla="*/ 103603 w 640788"/>
                <a:gd name="connsiteY0-482" fmla="*/ 20041 h 614843"/>
                <a:gd name="connsiteX1-483" fmla="*/ 581981 w 640788"/>
                <a:gd name="connsiteY1-484" fmla="*/ 39879 h 614843"/>
                <a:gd name="connsiteX2-485" fmla="*/ 595444 w 640788"/>
                <a:gd name="connsiteY2-486" fmla="*/ 568810 h 614843"/>
                <a:gd name="connsiteX3-487" fmla="*/ 12537 w 640788"/>
                <a:gd name="connsiteY3-488" fmla="*/ 506151 h 614843"/>
                <a:gd name="connsiteX4-489" fmla="*/ 4334 w 640788"/>
                <a:gd name="connsiteY4-490" fmla="*/ 89527 h 614843"/>
                <a:gd name="connsiteX0-491" fmla="*/ 103603 w 673655"/>
                <a:gd name="connsiteY0-492" fmla="*/ 38763 h 618146"/>
                <a:gd name="connsiteX1-493" fmla="*/ 581981 w 673655"/>
                <a:gd name="connsiteY1-494" fmla="*/ 58601 h 618146"/>
                <a:gd name="connsiteX2-495" fmla="*/ 621713 w 673655"/>
                <a:gd name="connsiteY2-496" fmla="*/ 562250 h 618146"/>
                <a:gd name="connsiteX3-497" fmla="*/ 12537 w 673655"/>
                <a:gd name="connsiteY3-498" fmla="*/ 524873 h 618146"/>
                <a:gd name="connsiteX4-499" fmla="*/ 4334 w 673655"/>
                <a:gd name="connsiteY4-500" fmla="*/ 108249 h 618146"/>
                <a:gd name="connsiteX0-501" fmla="*/ 103603 w 654750"/>
                <a:gd name="connsiteY0-502" fmla="*/ 38763 h 605787"/>
                <a:gd name="connsiteX1-503" fmla="*/ 581981 w 654750"/>
                <a:gd name="connsiteY1-504" fmla="*/ 58601 h 605787"/>
                <a:gd name="connsiteX2-505" fmla="*/ 621713 w 654750"/>
                <a:gd name="connsiteY2-506" fmla="*/ 562250 h 605787"/>
                <a:gd name="connsiteX3-507" fmla="*/ 12537 w 654750"/>
                <a:gd name="connsiteY3-508" fmla="*/ 524873 h 605787"/>
                <a:gd name="connsiteX4-509" fmla="*/ 4334 w 654750"/>
                <a:gd name="connsiteY4-510" fmla="*/ 108249 h 605787"/>
                <a:gd name="connsiteX0-511" fmla="*/ 103603 w 643734"/>
                <a:gd name="connsiteY0-512" fmla="*/ 31800 h 598824"/>
                <a:gd name="connsiteX1-513" fmla="*/ 581981 w 643734"/>
                <a:gd name="connsiteY1-514" fmla="*/ 51638 h 598824"/>
                <a:gd name="connsiteX2-515" fmla="*/ 621713 w 643734"/>
                <a:gd name="connsiteY2-516" fmla="*/ 555287 h 598824"/>
                <a:gd name="connsiteX3-517" fmla="*/ 12537 w 643734"/>
                <a:gd name="connsiteY3-518" fmla="*/ 517910 h 598824"/>
                <a:gd name="connsiteX4-519" fmla="*/ 4334 w 643734"/>
                <a:gd name="connsiteY4-520" fmla="*/ 101286 h 598824"/>
                <a:gd name="connsiteX0-521" fmla="*/ 103603 w 643734"/>
                <a:gd name="connsiteY0-522" fmla="*/ 24551 h 591575"/>
                <a:gd name="connsiteX1-523" fmla="*/ 581981 w 643734"/>
                <a:gd name="connsiteY1-524" fmla="*/ 44389 h 591575"/>
                <a:gd name="connsiteX2-525" fmla="*/ 621713 w 643734"/>
                <a:gd name="connsiteY2-526" fmla="*/ 548038 h 591575"/>
                <a:gd name="connsiteX3-527" fmla="*/ 12537 w 643734"/>
                <a:gd name="connsiteY3-528" fmla="*/ 510661 h 591575"/>
                <a:gd name="connsiteX4-529" fmla="*/ 4334 w 643734"/>
                <a:gd name="connsiteY4-530" fmla="*/ 94037 h 591575"/>
                <a:gd name="connsiteX0-531" fmla="*/ 103603 w 643734"/>
                <a:gd name="connsiteY0-532" fmla="*/ 20135 h 587159"/>
                <a:gd name="connsiteX1-533" fmla="*/ 581981 w 643734"/>
                <a:gd name="connsiteY1-534" fmla="*/ 39973 h 587159"/>
                <a:gd name="connsiteX2-535" fmla="*/ 621713 w 643734"/>
                <a:gd name="connsiteY2-536" fmla="*/ 543622 h 587159"/>
                <a:gd name="connsiteX3-537" fmla="*/ 12537 w 643734"/>
                <a:gd name="connsiteY3-538" fmla="*/ 506245 h 587159"/>
                <a:gd name="connsiteX4-539" fmla="*/ 4334 w 643734"/>
                <a:gd name="connsiteY4-540" fmla="*/ 89621 h 587159"/>
                <a:gd name="connsiteX0-541" fmla="*/ 51067 w 657504"/>
                <a:gd name="connsiteY0-542" fmla="*/ 31623 h 592327"/>
                <a:gd name="connsiteX1-543" fmla="*/ 581981 w 657504"/>
                <a:gd name="connsiteY1-544" fmla="*/ 45141 h 592327"/>
                <a:gd name="connsiteX2-545" fmla="*/ 621713 w 657504"/>
                <a:gd name="connsiteY2-546" fmla="*/ 548790 h 592327"/>
                <a:gd name="connsiteX3-547" fmla="*/ 12537 w 657504"/>
                <a:gd name="connsiteY3-548" fmla="*/ 511413 h 592327"/>
                <a:gd name="connsiteX4-549" fmla="*/ 4334 w 657504"/>
                <a:gd name="connsiteY4-550" fmla="*/ 94789 h 592327"/>
                <a:gd name="connsiteX0-551" fmla="*/ 51067 w 676118"/>
                <a:gd name="connsiteY0-552" fmla="*/ 31623 h 604686"/>
                <a:gd name="connsiteX1-553" fmla="*/ 581981 w 676118"/>
                <a:gd name="connsiteY1-554" fmla="*/ 45141 h 604686"/>
                <a:gd name="connsiteX2-555" fmla="*/ 621713 w 676118"/>
                <a:gd name="connsiteY2-556" fmla="*/ 548790 h 604686"/>
                <a:gd name="connsiteX3-557" fmla="*/ 12537 w 676118"/>
                <a:gd name="connsiteY3-558" fmla="*/ 511413 h 604686"/>
                <a:gd name="connsiteX4-559" fmla="*/ 4334 w 676118"/>
                <a:gd name="connsiteY4-560" fmla="*/ 94789 h 604686"/>
                <a:gd name="connsiteX0-561" fmla="*/ 51067 w 659741"/>
                <a:gd name="connsiteY0-562" fmla="*/ 18182 h 591245"/>
                <a:gd name="connsiteX1-563" fmla="*/ 581981 w 659741"/>
                <a:gd name="connsiteY1-564" fmla="*/ 31700 h 591245"/>
                <a:gd name="connsiteX2-565" fmla="*/ 621713 w 659741"/>
                <a:gd name="connsiteY2-566" fmla="*/ 535349 h 591245"/>
                <a:gd name="connsiteX3-567" fmla="*/ 12537 w 659741"/>
                <a:gd name="connsiteY3-568" fmla="*/ 497972 h 591245"/>
                <a:gd name="connsiteX4-569" fmla="*/ 4334 w 659741"/>
                <a:gd name="connsiteY4-570" fmla="*/ 81348 h 591245"/>
                <a:gd name="connsiteX0-571" fmla="*/ 51067 w 671131"/>
                <a:gd name="connsiteY0-572" fmla="*/ 18182 h 591245"/>
                <a:gd name="connsiteX1-573" fmla="*/ 617005 w 671131"/>
                <a:gd name="connsiteY1-574" fmla="*/ 31700 h 591245"/>
                <a:gd name="connsiteX2-575" fmla="*/ 621713 w 671131"/>
                <a:gd name="connsiteY2-576" fmla="*/ 535349 h 591245"/>
                <a:gd name="connsiteX3-577" fmla="*/ 12537 w 671131"/>
                <a:gd name="connsiteY3-578" fmla="*/ 497972 h 591245"/>
                <a:gd name="connsiteX4-579" fmla="*/ 4334 w 671131"/>
                <a:gd name="connsiteY4-580" fmla="*/ 81348 h 591245"/>
                <a:gd name="connsiteX0-581" fmla="*/ 51067 w 648099"/>
                <a:gd name="connsiteY0-582" fmla="*/ 18182 h 578886"/>
                <a:gd name="connsiteX1-583" fmla="*/ 617005 w 648099"/>
                <a:gd name="connsiteY1-584" fmla="*/ 31700 h 578886"/>
                <a:gd name="connsiteX2-585" fmla="*/ 621713 w 648099"/>
                <a:gd name="connsiteY2-586" fmla="*/ 535349 h 578886"/>
                <a:gd name="connsiteX3-587" fmla="*/ 12537 w 648099"/>
                <a:gd name="connsiteY3-588" fmla="*/ 497972 h 578886"/>
                <a:gd name="connsiteX4-589" fmla="*/ 4334 w 648099"/>
                <a:gd name="connsiteY4-590" fmla="*/ 81348 h 578886"/>
                <a:gd name="connsiteX0-591" fmla="*/ 51067 w 648099"/>
                <a:gd name="connsiteY0-592" fmla="*/ 18182 h 565791"/>
                <a:gd name="connsiteX1-593" fmla="*/ 617005 w 648099"/>
                <a:gd name="connsiteY1-594" fmla="*/ 31700 h 565791"/>
                <a:gd name="connsiteX2-595" fmla="*/ 621713 w 648099"/>
                <a:gd name="connsiteY2-596" fmla="*/ 535349 h 565791"/>
                <a:gd name="connsiteX3-597" fmla="*/ 12537 w 648099"/>
                <a:gd name="connsiteY3-598" fmla="*/ 497972 h 565791"/>
                <a:gd name="connsiteX4-599" fmla="*/ 4334 w 648099"/>
                <a:gd name="connsiteY4-600" fmla="*/ 81348 h 56579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48099" h="565791">
                  <a:moveTo>
                    <a:pt x="51067" y="18182"/>
                  </a:moveTo>
                  <a:cubicBezTo>
                    <a:pt x="281003" y="7261"/>
                    <a:pt x="591945" y="-22893"/>
                    <a:pt x="617005" y="31700"/>
                  </a:cubicBezTo>
                  <a:cubicBezTo>
                    <a:pt x="642065" y="86293"/>
                    <a:pt x="669922" y="489239"/>
                    <a:pt x="621713" y="535349"/>
                  </a:cubicBezTo>
                  <a:cubicBezTo>
                    <a:pt x="573504" y="581459"/>
                    <a:pt x="32838" y="579874"/>
                    <a:pt x="12537" y="497972"/>
                  </a:cubicBezTo>
                  <a:cubicBezTo>
                    <a:pt x="992" y="378148"/>
                    <a:pt x="-4426" y="189998"/>
                    <a:pt x="4334" y="81348"/>
                  </a:cubicBezTo>
                </a:path>
              </a:pathLst>
            </a:custGeom>
            <a:grpFill/>
            <a:ln w="38100" cap="flat" cmpd="sng" algn="ctr">
              <a:solidFill>
                <a:sysClr val="windowText" lastClr="000000"/>
              </a:solidFill>
              <a:prstDash val="lgDash"/>
              <a:miter lim="800000"/>
            </a:ln>
            <a:effectLst/>
          </p:spPr>
          <p:txBody>
            <a:bodyPr rot="0" spcFirstLastPara="0" vertOverflow="overflow" horzOverflow="overflow" vert="horz" wrap="square" lIns="96435" tIns="48218" rIns="96435" bIns="48218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639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8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5" name="Hộp Văn bản 23"/>
            <p:cNvSpPr txBox="1"/>
            <p:nvPr/>
          </p:nvSpPr>
          <p:spPr>
            <a:xfrm>
              <a:off x="368182" y="397371"/>
              <a:ext cx="4007496" cy="28562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vi-VN" sz="36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b) Việc nào sau đây không nên làm?</a:t>
              </a:r>
            </a:p>
            <a:p>
              <a:pPr marL="0" marR="0" lvl="0" indent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vi-VN" sz="36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- Đi vệ sinh không đúng nơi quy định.</a:t>
              </a:r>
            </a:p>
            <a:p>
              <a:pPr marL="0" marR="0" lvl="0" indent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vi-VN" sz="36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- Vệ sinh đường làng, ngõ xóm cuối tuần.</a:t>
              </a:r>
            </a:p>
            <a:p>
              <a:pPr marL="0" marR="0" lvl="0" indent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vi-VN" sz="36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- Đổ rác nơi công cộng.</a:t>
              </a:r>
            </a:p>
            <a:p>
              <a:pPr marL="0" marR="0" lvl="0" indent="0" algn="just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vi-VN" sz="36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- Bảo vệ rừng và trồng nhiều cây xanh.</a:t>
              </a:r>
            </a:p>
          </p:txBody>
        </p:sp>
      </p:grpSp>
      <p:pic>
        <p:nvPicPr>
          <p:cNvPr id="6" name="Picture 4" descr="Káº¿t quáº£ hÃ¬nh áº£nh cho right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896" y="1753262"/>
            <a:ext cx="1005153" cy="1042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Káº¿t quáº£ hÃ¬nh áº£nh cho right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896" y="3563012"/>
            <a:ext cx="1005153" cy="1042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514351" y="1362075"/>
            <a:ext cx="8572500" cy="2171700"/>
          </a:xfrm>
          <a:custGeom>
            <a:avLst/>
            <a:gdLst>
              <a:gd name="connsiteX0" fmla="*/ 0 w 8572500"/>
              <a:gd name="connsiteY0" fmla="*/ 361957 h 2171700"/>
              <a:gd name="connsiteX1" fmla="*/ 361957 w 8572500"/>
              <a:gd name="connsiteY1" fmla="*/ 0 h 2171700"/>
              <a:gd name="connsiteX2" fmla="*/ 8210543 w 8572500"/>
              <a:gd name="connsiteY2" fmla="*/ 0 h 2171700"/>
              <a:gd name="connsiteX3" fmla="*/ 8572500 w 8572500"/>
              <a:gd name="connsiteY3" fmla="*/ 361957 h 2171700"/>
              <a:gd name="connsiteX4" fmla="*/ 8572500 w 8572500"/>
              <a:gd name="connsiteY4" fmla="*/ 1809743 h 2171700"/>
              <a:gd name="connsiteX5" fmla="*/ 8210543 w 8572500"/>
              <a:gd name="connsiteY5" fmla="*/ 2171700 h 2171700"/>
              <a:gd name="connsiteX6" fmla="*/ 361957 w 8572500"/>
              <a:gd name="connsiteY6" fmla="*/ 2171700 h 2171700"/>
              <a:gd name="connsiteX7" fmla="*/ 0 w 8572500"/>
              <a:gd name="connsiteY7" fmla="*/ 1809743 h 2171700"/>
              <a:gd name="connsiteX8" fmla="*/ 0 w 8572500"/>
              <a:gd name="connsiteY8" fmla="*/ 361957 h 217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72500" h="2171700" fill="none" extrusionOk="0">
                <a:moveTo>
                  <a:pt x="0" y="361957"/>
                </a:moveTo>
                <a:cubicBezTo>
                  <a:pt x="-553" y="171907"/>
                  <a:pt x="162775" y="12976"/>
                  <a:pt x="361957" y="0"/>
                </a:cubicBezTo>
                <a:cubicBezTo>
                  <a:pt x="3212343" y="-123866"/>
                  <a:pt x="7028610" y="81108"/>
                  <a:pt x="8210543" y="0"/>
                </a:cubicBezTo>
                <a:cubicBezTo>
                  <a:pt x="8417088" y="-10205"/>
                  <a:pt x="8535727" y="165087"/>
                  <a:pt x="8572500" y="361957"/>
                </a:cubicBezTo>
                <a:cubicBezTo>
                  <a:pt x="8684318" y="1000899"/>
                  <a:pt x="8491583" y="1222638"/>
                  <a:pt x="8572500" y="1809743"/>
                </a:cubicBezTo>
                <a:cubicBezTo>
                  <a:pt x="8576847" y="1998102"/>
                  <a:pt x="8422260" y="2193134"/>
                  <a:pt x="8210543" y="2171700"/>
                </a:cubicBezTo>
                <a:cubicBezTo>
                  <a:pt x="6997349" y="2153845"/>
                  <a:pt x="4001649" y="2062356"/>
                  <a:pt x="361957" y="2171700"/>
                </a:cubicBezTo>
                <a:cubicBezTo>
                  <a:pt x="166397" y="2160873"/>
                  <a:pt x="18868" y="2044877"/>
                  <a:pt x="0" y="1809743"/>
                </a:cubicBezTo>
                <a:cubicBezTo>
                  <a:pt x="-74798" y="1620245"/>
                  <a:pt x="-29503" y="623588"/>
                  <a:pt x="0" y="361957"/>
                </a:cubicBezTo>
                <a:close/>
              </a:path>
              <a:path w="8572500" h="2171700" stroke="0" extrusionOk="0">
                <a:moveTo>
                  <a:pt x="0" y="361957"/>
                </a:moveTo>
                <a:cubicBezTo>
                  <a:pt x="37029" y="164236"/>
                  <a:pt x="155464" y="13089"/>
                  <a:pt x="361957" y="0"/>
                </a:cubicBezTo>
                <a:cubicBezTo>
                  <a:pt x="3202323" y="96512"/>
                  <a:pt x="5012558" y="-165548"/>
                  <a:pt x="8210543" y="0"/>
                </a:cubicBezTo>
                <a:cubicBezTo>
                  <a:pt x="8417757" y="183"/>
                  <a:pt x="8593109" y="165420"/>
                  <a:pt x="8572500" y="361957"/>
                </a:cubicBezTo>
                <a:cubicBezTo>
                  <a:pt x="8530208" y="731144"/>
                  <a:pt x="8608895" y="1233725"/>
                  <a:pt x="8572500" y="1809743"/>
                </a:cubicBezTo>
                <a:cubicBezTo>
                  <a:pt x="8578511" y="1977331"/>
                  <a:pt x="8446293" y="2155470"/>
                  <a:pt x="8210543" y="2171700"/>
                </a:cubicBezTo>
                <a:cubicBezTo>
                  <a:pt x="6432808" y="2333412"/>
                  <a:pt x="3747158" y="2315322"/>
                  <a:pt x="361957" y="2171700"/>
                </a:cubicBezTo>
                <a:cubicBezTo>
                  <a:pt x="195555" y="2154013"/>
                  <a:pt x="2472" y="2008584"/>
                  <a:pt x="0" y="1809743"/>
                </a:cubicBezTo>
                <a:cubicBezTo>
                  <a:pt x="113487" y="1446737"/>
                  <a:pt x="21479" y="590865"/>
                  <a:pt x="0" y="361957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lnSpc>
                <a:spcPct val="130000"/>
              </a:lnSpc>
            </a:pP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Kể những việc em đã làm để bảo vệ bầu không khí trong lành và cho biết ý nghĩa những việc làm đó.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25542" y="1229318"/>
            <a:ext cx="2863334" cy="5265901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/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4665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 panose="02040502050405020303"/>
              <a:ea typeface="Georgia" panose="02040502050405020303"/>
              <a:cs typeface="Georgia" panose="02040502050405020303"/>
              <a:sym typeface="Georgia" panose="02040502050405020303"/>
            </a:endParaRPr>
          </a:p>
        </p:txBody>
      </p:sp>
      <p:pic>
        <p:nvPicPr>
          <p:cNvPr id="95" name="Google Shape;81;p14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/>
          <p:cNvPicPr preferRelativeResize="0"/>
          <p:nvPr/>
        </p:nvPicPr>
        <p:blipFill rotWithShape="1">
          <a:blip r:embed="rId11"/>
          <a:srcRect l="13052" t="3784" r="13119" b="3450"/>
          <a:stretch>
            <a:fillRect/>
          </a:stretch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39612" y="2128100"/>
            <a:ext cx="5877496" cy="791198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2" name="图片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8" t="17636"/>
          <a:stretch>
            <a:fillRect/>
          </a:stretch>
        </p:blipFill>
        <p:spPr>
          <a:xfrm>
            <a:off x="2816520" y="1234507"/>
            <a:ext cx="6365360" cy="56234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9988" y="280695"/>
            <a:ext cx="7071973" cy="23532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/>
          <p:cNvSpPr/>
          <p:nvPr/>
        </p:nvSpPr>
        <p:spPr>
          <a:xfrm>
            <a:off x="190500" y="142874"/>
            <a:ext cx="11172825" cy="933451"/>
          </a:xfrm>
          <a:custGeom>
            <a:avLst/>
            <a:gdLst>
              <a:gd name="connsiteX0" fmla="*/ 0 w 11172825"/>
              <a:gd name="connsiteY0" fmla="*/ 155578 h 933451"/>
              <a:gd name="connsiteX1" fmla="*/ 155578 w 11172825"/>
              <a:gd name="connsiteY1" fmla="*/ 0 h 933451"/>
              <a:gd name="connsiteX2" fmla="*/ 11017247 w 11172825"/>
              <a:gd name="connsiteY2" fmla="*/ 0 h 933451"/>
              <a:gd name="connsiteX3" fmla="*/ 11172825 w 11172825"/>
              <a:gd name="connsiteY3" fmla="*/ 155578 h 933451"/>
              <a:gd name="connsiteX4" fmla="*/ 11172825 w 11172825"/>
              <a:gd name="connsiteY4" fmla="*/ 777873 h 933451"/>
              <a:gd name="connsiteX5" fmla="*/ 11017247 w 11172825"/>
              <a:gd name="connsiteY5" fmla="*/ 933451 h 933451"/>
              <a:gd name="connsiteX6" fmla="*/ 155578 w 11172825"/>
              <a:gd name="connsiteY6" fmla="*/ 933451 h 933451"/>
              <a:gd name="connsiteX7" fmla="*/ 0 w 11172825"/>
              <a:gd name="connsiteY7" fmla="*/ 777873 h 933451"/>
              <a:gd name="connsiteX8" fmla="*/ 0 w 11172825"/>
              <a:gd name="connsiteY8" fmla="*/ 155578 h 933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172825" h="933451" fill="none" extrusionOk="0">
                <a:moveTo>
                  <a:pt x="0" y="155578"/>
                </a:moveTo>
                <a:cubicBezTo>
                  <a:pt x="-374" y="76312"/>
                  <a:pt x="70435" y="14049"/>
                  <a:pt x="155578" y="0"/>
                </a:cubicBezTo>
                <a:cubicBezTo>
                  <a:pt x="5522657" y="-123866"/>
                  <a:pt x="8795099" y="81108"/>
                  <a:pt x="11017247" y="0"/>
                </a:cubicBezTo>
                <a:cubicBezTo>
                  <a:pt x="11108016" y="-7447"/>
                  <a:pt x="11170303" y="69863"/>
                  <a:pt x="11172825" y="155578"/>
                </a:cubicBezTo>
                <a:cubicBezTo>
                  <a:pt x="11166588" y="384373"/>
                  <a:pt x="11201627" y="582906"/>
                  <a:pt x="11172825" y="777873"/>
                </a:cubicBezTo>
                <a:cubicBezTo>
                  <a:pt x="11174695" y="858831"/>
                  <a:pt x="11110505" y="946759"/>
                  <a:pt x="11017247" y="933451"/>
                </a:cubicBezTo>
                <a:cubicBezTo>
                  <a:pt x="7403942" y="915596"/>
                  <a:pt x="4602322" y="824107"/>
                  <a:pt x="155578" y="933451"/>
                </a:cubicBezTo>
                <a:cubicBezTo>
                  <a:pt x="74787" y="920657"/>
                  <a:pt x="1571" y="866729"/>
                  <a:pt x="0" y="777873"/>
                </a:cubicBezTo>
                <a:cubicBezTo>
                  <a:pt x="-29079" y="558905"/>
                  <a:pt x="30045" y="387126"/>
                  <a:pt x="0" y="155578"/>
                </a:cubicBezTo>
                <a:close/>
              </a:path>
              <a:path w="11172825" h="933451" stroke="0" extrusionOk="0">
                <a:moveTo>
                  <a:pt x="0" y="155578"/>
                </a:moveTo>
                <a:cubicBezTo>
                  <a:pt x="14805" y="70527"/>
                  <a:pt x="68599" y="2098"/>
                  <a:pt x="155578" y="0"/>
                </a:cubicBezTo>
                <a:cubicBezTo>
                  <a:pt x="5289077" y="96512"/>
                  <a:pt x="8606271" y="-165548"/>
                  <a:pt x="11017247" y="0"/>
                </a:cubicBezTo>
                <a:cubicBezTo>
                  <a:pt x="11111262" y="203"/>
                  <a:pt x="11176430" y="70244"/>
                  <a:pt x="11172825" y="155578"/>
                </a:cubicBezTo>
                <a:cubicBezTo>
                  <a:pt x="11118830" y="313931"/>
                  <a:pt x="11165577" y="607879"/>
                  <a:pt x="11172825" y="777873"/>
                </a:cubicBezTo>
                <a:cubicBezTo>
                  <a:pt x="11175290" y="850543"/>
                  <a:pt x="11108930" y="930843"/>
                  <a:pt x="11017247" y="933451"/>
                </a:cubicBezTo>
                <a:cubicBezTo>
                  <a:pt x="7928053" y="1095163"/>
                  <a:pt x="2598773" y="1077073"/>
                  <a:pt x="155578" y="933451"/>
                </a:cubicBezTo>
                <a:cubicBezTo>
                  <a:pt x="77102" y="929519"/>
                  <a:pt x="9063" y="859902"/>
                  <a:pt x="0" y="777873"/>
                </a:cubicBezTo>
                <a:cubicBezTo>
                  <a:pt x="-17978" y="606690"/>
                  <a:pt x="-32135" y="318535"/>
                  <a:pt x="0" y="155578"/>
                </a:cubicBezTo>
                <a:close/>
              </a:path>
            </a:pathLst>
          </a:custGeom>
          <a:solidFill>
            <a:srgbClr val="FFFF99"/>
          </a:solidFill>
          <a:ln w="38100">
            <a:solidFill>
              <a:srgbClr val="795C4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vi-VN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ẽ sơ đồ tư duy về các nội dung chính trong bài học.</a:t>
            </a:r>
            <a:endParaRPr kumimoji="0" lang="vi-VN" sz="3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9" name="Rectangle: Rounded Corners 8"/>
          <p:cNvSpPr/>
          <p:nvPr/>
        </p:nvSpPr>
        <p:spPr>
          <a:xfrm>
            <a:off x="3752851" y="1438274"/>
            <a:ext cx="3333749" cy="113347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Nội</a:t>
            </a:r>
            <a:r>
              <a:rPr lang="en-US" sz="4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dung </a:t>
            </a:r>
            <a:r>
              <a:rPr lang="en-US" sz="4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bài</a:t>
            </a:r>
            <a:endParaRPr lang="en-US" sz="4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cxnSp>
        <p:nvCxnSpPr>
          <p:cNvPr id="10" name="Straight Connector 9"/>
          <p:cNvCxnSpPr>
            <a:endCxn id="11" idx="0"/>
          </p:cNvCxnSpPr>
          <p:nvPr/>
        </p:nvCxnSpPr>
        <p:spPr>
          <a:xfrm flipH="1">
            <a:off x="1633538" y="2552700"/>
            <a:ext cx="3643312" cy="790576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/>
          <p:cNvSpPr/>
          <p:nvPr/>
        </p:nvSpPr>
        <p:spPr>
          <a:xfrm>
            <a:off x="590550" y="3343276"/>
            <a:ext cx="2085975" cy="110489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endParaRPr lang="vi-V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6" name="Rectangle: Rounded Corners 35"/>
          <p:cNvSpPr/>
          <p:nvPr/>
        </p:nvSpPr>
        <p:spPr>
          <a:xfrm>
            <a:off x="3829050" y="3390901"/>
            <a:ext cx="3571875" cy="95249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Nguyên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nhân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gây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ô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nhiễm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endParaRPr lang="vi-V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5595938" y="2562225"/>
            <a:ext cx="0" cy="83820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5991225" y="2581275"/>
            <a:ext cx="4200525" cy="78105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: Rounded Corners 40"/>
          <p:cNvSpPr/>
          <p:nvPr/>
        </p:nvSpPr>
        <p:spPr>
          <a:xfrm>
            <a:off x="8201025" y="3381376"/>
            <a:ext cx="3352800" cy="101917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Tác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hại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của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ô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nhiễm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endParaRPr lang="vi-V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cxnSp>
        <p:nvCxnSpPr>
          <p:cNvPr id="55" name="Straight Connector 54"/>
          <p:cNvCxnSpPr/>
          <p:nvPr/>
        </p:nvCxnSpPr>
        <p:spPr>
          <a:xfrm>
            <a:off x="1595438" y="4448175"/>
            <a:ext cx="0" cy="47625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: Rounded Corners 58"/>
          <p:cNvSpPr/>
          <p:nvPr/>
        </p:nvSpPr>
        <p:spPr>
          <a:xfrm>
            <a:off x="209550" y="4943476"/>
            <a:ext cx="2762249" cy="1104899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Duy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trì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sự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sống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và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sự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cháy</a:t>
            </a:r>
            <a:endParaRPr lang="vi-V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cxnSp>
        <p:nvCxnSpPr>
          <p:cNvPr id="60" name="Straight Connector 59"/>
          <p:cNvCxnSpPr/>
          <p:nvPr/>
        </p:nvCxnSpPr>
        <p:spPr>
          <a:xfrm>
            <a:off x="5700713" y="4352925"/>
            <a:ext cx="0" cy="47625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: Rounded Corners 60"/>
          <p:cNvSpPr/>
          <p:nvPr/>
        </p:nvSpPr>
        <p:spPr>
          <a:xfrm>
            <a:off x="3895725" y="4867276"/>
            <a:ext cx="3419475" cy="1666874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thải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từ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nhà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máy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phương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tiện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GT,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đốt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than,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rơm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rạ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đổ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rác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bừa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bãi</a:t>
            </a:r>
            <a:endParaRPr lang="vi-V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cxnSp>
        <p:nvCxnSpPr>
          <p:cNvPr id="62" name="Straight Connector 61"/>
          <p:cNvCxnSpPr/>
          <p:nvPr/>
        </p:nvCxnSpPr>
        <p:spPr>
          <a:xfrm>
            <a:off x="9977438" y="4419600"/>
            <a:ext cx="0" cy="47625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Rectangle: Rounded Corners 62"/>
          <p:cNvSpPr/>
          <p:nvPr/>
        </p:nvSpPr>
        <p:spPr>
          <a:xfrm>
            <a:off x="7562850" y="4857751"/>
            <a:ext cx="4295775" cy="1666874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Gây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ra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bệnh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mắt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hô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hấp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…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Vì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vậy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cần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phải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bảo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vệ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không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trong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lành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(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đổ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rác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đi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vệ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sinh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đúng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nơi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quy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định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trồng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nhiều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cây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xanh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giảm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lượng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000" b="1" dirty="0" err="1">
                <a:latin typeface="Cambria" panose="02040503050406030204" pitchFamily="18" charset="0"/>
                <a:ea typeface="Cambria" panose="02040503050406030204" pitchFamily="18" charset="0"/>
              </a:rPr>
              <a:t>thải</a:t>
            </a:r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…</a:t>
            </a:r>
            <a:endParaRPr lang="vi-VN" sz="2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1" grpId="0" animBg="1"/>
      <p:bldP spid="36" grpId="0" animBg="1"/>
      <p:bldP spid="41" grpId="0" animBg="1"/>
      <p:bldP spid="59" grpId="0" animBg="1"/>
      <p:bldP spid="61" grpId="0" animBg="1"/>
      <p:bldP spid="63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/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091" t="29953" r="17860" b="4322"/>
          <a:stretch>
            <a:fillRect/>
          </a:stretch>
        </p:blipFill>
        <p:spPr>
          <a:xfrm>
            <a:off x="-132080" y="0"/>
            <a:ext cx="12425680" cy="6858000"/>
          </a:xfrm>
          <a:prstGeom prst="rect">
            <a:avLst/>
          </a:prstGeom>
        </p:spPr>
      </p:pic>
      <p:sp>
        <p:nvSpPr>
          <p:cNvPr id="6" name="Rectangle: Rounded Corners 5"/>
          <p:cNvSpPr/>
          <p:nvPr/>
        </p:nvSpPr>
        <p:spPr>
          <a:xfrm>
            <a:off x="710437" y="3039624"/>
            <a:ext cx="10527405" cy="9715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defRPr/>
            </a:pP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bài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tập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trong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VBT.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Rectangle: Rounded Corners 6"/>
          <p:cNvSpPr/>
          <p:nvPr/>
        </p:nvSpPr>
        <p:spPr>
          <a:xfrm>
            <a:off x="710437" y="1801373"/>
            <a:ext cx="10527405" cy="9715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defRPr/>
            </a:pP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Ôn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tập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kiến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thức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học</a:t>
            </a:r>
            <a:r>
              <a:rPr lang="en-US" sz="48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Rectangle: Rounded Corners 11"/>
          <p:cNvSpPr/>
          <p:nvPr/>
        </p:nvSpPr>
        <p:spPr>
          <a:xfrm>
            <a:off x="710437" y="4277875"/>
            <a:ext cx="10527405" cy="9715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defRPr/>
            </a:pPr>
            <a:r>
              <a:rPr lang="en-US" sz="4800" i="1" dirty="0">
                <a:solidFill>
                  <a:prstClr val="black"/>
                </a:solidFill>
                <a:cs typeface="Arial" panose="020B0604020202020204" pitchFamily="34" charset="0"/>
              </a:rPr>
              <a:t>   </a:t>
            </a:r>
            <a:r>
              <a:rPr lang="vi-VN" sz="4800" i="1" dirty="0">
                <a:solidFill>
                  <a:prstClr val="black"/>
                </a:solidFill>
                <a:cs typeface="Arial" panose="020B0604020202020204" pitchFamily="34" charset="0"/>
              </a:rPr>
              <a:t>Đọc trước nội dung bài 6.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51" y="2084825"/>
            <a:ext cx="495300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51" y="3291852"/>
            <a:ext cx="495300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51" y="4546102"/>
            <a:ext cx="495300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3010" y="196537"/>
            <a:ext cx="6005080" cy="135952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157"/>
            <a:ext cx="12192000" cy="5388843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1" t="34354" r="-1403" b="1526"/>
          <a:stretch>
            <a:fillRect/>
          </a:stretch>
        </p:blipFill>
        <p:spPr>
          <a:xfrm>
            <a:off x="0" y="605711"/>
            <a:ext cx="6324166" cy="564657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5187" y="1175605"/>
            <a:ext cx="5864071" cy="42193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8618" y="99111"/>
            <a:ext cx="648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 6, ngày 10 tháng 10 năm 2025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1594</Words>
  <Application>Microsoft Office PowerPoint</Application>
  <PresentationFormat>Widescreen</PresentationFormat>
  <Paragraphs>150</Paragraphs>
  <Slides>48</Slides>
  <Notes>48</Notes>
  <HiddenSlides>0</HiddenSlides>
  <MMClips>3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62" baseType="lpstr">
      <vt:lpstr>#9Slide03 Arima Madurai Black</vt:lpstr>
      <vt:lpstr>#9Slide03 Arima Madurai Medium</vt:lpstr>
      <vt:lpstr>Arial</vt:lpstr>
      <vt:lpstr>Calibri</vt:lpstr>
      <vt:lpstr>Cambria</vt:lpstr>
      <vt:lpstr>等线</vt:lpstr>
      <vt:lpstr>等线 Light</vt:lpstr>
      <vt:lpstr>Georgia</vt:lpstr>
      <vt:lpstr>Tahoma</vt:lpstr>
      <vt:lpstr>Times New Roman</vt:lpstr>
      <vt:lpstr>仓耳章鱼小丸子体 W01</vt:lpstr>
      <vt:lpstr>字魂59号-创粗黑</vt:lpstr>
      <vt:lpstr>Office 主题​​</vt:lpstr>
      <vt:lpstr>1_Simple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Thao Tran</dc:creator>
  <cp:lastModifiedBy>Windows User</cp:lastModifiedBy>
  <cp:revision>48</cp:revision>
  <dcterms:created xsi:type="dcterms:W3CDTF">2023-07-23T11:48:00Z</dcterms:created>
  <dcterms:modified xsi:type="dcterms:W3CDTF">2026-04-02T08:23:08Z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C6FFD8B924564629BE6170C596DFF997</vt:lpwstr>
  </property>
  <property fmtid="{D5CDD505-2E9C-101B-9397-08002B2CF9AE}" pid="3" name="KSOProductBuildVer">
    <vt:lpwstr>1033-11.2.0.11537</vt:lpwstr>
  </property>
</Properties>
</file>