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666" r:id="rId3"/>
    <p:sldId id="2667" r:id="rId4"/>
    <p:sldId id="263" r:id="rId5"/>
    <p:sldId id="269" r:id="rId6"/>
    <p:sldId id="272" r:id="rId7"/>
    <p:sldId id="2673" r:id="rId8"/>
    <p:sldId id="2674" r:id="rId9"/>
    <p:sldId id="347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0357" autoAdjust="0"/>
  </p:normalViewPr>
  <p:slideViewPr>
    <p:cSldViewPr snapToGrid="0">
      <p:cViewPr varScale="1">
        <p:scale>
          <a:sx n="79" d="100"/>
          <a:sy n="79" d="100"/>
        </p:scale>
        <p:origin x="84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45" y="90311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37751"/>
            <a:ext cx="12192000" cy="494751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7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3F557-7AF7-BC62-15B8-03B1A952A922}"/>
              </a:ext>
            </a:extLst>
          </p:cNvPr>
          <p:cNvSpPr txBox="1"/>
          <p:nvPr/>
        </p:nvSpPr>
        <p:spPr>
          <a:xfrm>
            <a:off x="1545384" y="1318805"/>
            <a:ext cx="7391703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18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96D0F-1EA0-49F7-0900-5A5447C9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48" y="1639876"/>
            <a:ext cx="3682303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1" y="1054190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960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8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892728" y="152019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3709" y="2755068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Kể với người thân những câu chuyện của tác giả mà em yêu thích.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</TotalTime>
  <Words>114</Words>
  <Application>Microsoft Office PowerPoint</Application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#9Slide02 Noi dung dai</vt:lpstr>
      <vt:lpstr>Arial</vt:lpstr>
      <vt:lpstr>Calibri</vt:lpstr>
      <vt:lpstr>SVN-Shintia Script</vt:lpstr>
      <vt:lpstr>华康少女文字W5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13</cp:revision>
  <dcterms:created xsi:type="dcterms:W3CDTF">2023-06-26T13:14:08Z</dcterms:created>
  <dcterms:modified xsi:type="dcterms:W3CDTF">2025-12-14T03:35:10Z</dcterms:modified>
  <cp:category>9Slide.vn</cp:category>
</cp:coreProperties>
</file>