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470" r:id="rId4"/>
    <p:sldId id="259" r:id="rId5"/>
    <p:sldId id="556" r:id="rId6"/>
    <p:sldId id="558" r:id="rId7"/>
    <p:sldId id="559" r:id="rId8"/>
    <p:sldId id="560" r:id="rId9"/>
    <p:sldId id="561" r:id="rId10"/>
    <p:sldId id="562" r:id="rId11"/>
    <p:sldId id="279" r:id="rId12"/>
    <p:sldId id="280" r:id="rId13"/>
    <p:sldId id="570" r:id="rId14"/>
    <p:sldId id="563" r:id="rId15"/>
    <p:sldId id="564" r:id="rId16"/>
    <p:sldId id="565" r:id="rId17"/>
    <p:sldId id="566" r:id="rId18"/>
    <p:sldId id="567" r:id="rId19"/>
    <p:sldId id="568" r:id="rId20"/>
    <p:sldId id="569" r:id="rId21"/>
    <p:sldId id="508" r:id="rId22"/>
    <p:sldId id="275" r:id="rId23"/>
    <p:sldId id="262" r:id="rId24"/>
    <p:sldId id="285" r:id="rId25"/>
    <p:sldId id="286" r:id="rId26"/>
    <p:sldId id="282" r:id="rId27"/>
    <p:sldId id="283" r:id="rId28"/>
    <p:sldId id="266" r:id="rId29"/>
    <p:sldId id="287" r:id="rId30"/>
    <p:sldId id="284" r:id="rId31"/>
    <p:sldId id="270" r:id="rId32"/>
    <p:sldId id="288" r:id="rId33"/>
    <p:sldId id="271" r:id="rId34"/>
    <p:sldId id="272" r:id="rId35"/>
    <p:sldId id="274" r:id="rId36"/>
  </p:sldIdLst>
  <p:sldSz cx="9144000" cy="5143500" type="screen16x9"/>
  <p:notesSz cx="6858000" cy="9144000"/>
  <p:embeddedFontLst>
    <p:embeddedFont>
      <p:font typeface="HP001 5 hàng" panose="020B0604020202020204" charset="0"/>
      <p:regular r:id="rId38"/>
      <p:bold r:id="rId39"/>
    </p:embeddedFont>
    <p:embeddedFont>
      <p:font typeface="宋体" panose="02010600030101010101" pitchFamily="2" charset="-122"/>
      <p:regular r:id="rId40"/>
    </p:embeddedFont>
    <p:embeddedFont>
      <p:font typeface="Lato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8029" autoAdjust="0"/>
  </p:normalViewPr>
  <p:slideViewPr>
    <p:cSldViewPr showGuides="1">
      <p:cViewPr varScale="1">
        <p:scale>
          <a:sx n="85" d="100"/>
          <a:sy n="85" d="100"/>
        </p:scale>
        <p:origin x="102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4FBD-7542-4AA4-9710-407A1E0968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9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7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9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1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50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1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49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446855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57" y="581542"/>
            <a:ext cx="8964488" cy="1296144"/>
          </a:xfrm>
        </p:spPr>
        <p:txBody>
          <a:bodyPr numCol="1">
            <a:noAutofit/>
          </a:bodyPr>
          <a:lstStyle/>
          <a:p>
            <a:pPr algn="l"/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5: 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CON NGƯỜI VÀ SỨC KHỎE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" b="100000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0" y="2139702"/>
            <a:ext cx="3823945" cy="29202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31840" y="1347614"/>
            <a:ext cx="6228184" cy="316835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4000" b="1" u="sng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lang="en-US" sz="4000" b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ngơi (Tiết 1)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1" t="67171"/>
          <a:stretch/>
        </p:blipFill>
        <p:spPr bwMode="auto">
          <a:xfrm>
            <a:off x="899592" y="123478"/>
            <a:ext cx="65527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011910"/>
            <a:ext cx="872421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8099" y="622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26 tháng 3 năm 2026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68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491630"/>
            <a:ext cx="3110036" cy="2304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951994"/>
            <a:ext cx="5688632" cy="4140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8099" y="622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26 tháng 3 năm 2026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347614"/>
            <a:ext cx="5688632" cy="2269571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30161" y="3617185"/>
            <a:ext cx="1944216" cy="1224136"/>
          </a:xfrm>
          <a:prstGeom prst="wedgeEllipseCallout">
            <a:avLst>
              <a:gd name="adj1" fmla="val 61324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300192" y="3617185"/>
            <a:ext cx="2664296" cy="1224136"/>
          </a:xfrm>
          <a:prstGeom prst="wedgeEllipseCallout">
            <a:avLst>
              <a:gd name="adj1" fmla="val -49602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8099" y="622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26 tháng 3 năm 2026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68" y="483534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7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89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109"/>
          <p:cNvSpPr txBox="1"/>
          <p:nvPr/>
        </p:nvSpPr>
        <p:spPr>
          <a:xfrm>
            <a:off x="685819" y="1663368"/>
            <a:ext cx="2590801" cy="1446524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en-US" altLang="zh-CN" sz="44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8099" y="622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26 tháng 3 năm 2026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32;p57">
            <a:extLst>
              <a:ext uri="{FF2B5EF4-FFF2-40B4-BE49-F238E27FC236}">
                <a16:creationId xmlns:a16="http://schemas.microsoft.com/office/drawing/2014/main" id="{C4EC8C3B-2C32-FA3C-F129-2CBC23AB4F2A}"/>
              </a:ext>
            </a:extLst>
          </p:cNvPr>
          <p:cNvGrpSpPr/>
          <p:nvPr/>
        </p:nvGrpSpPr>
        <p:grpSpPr>
          <a:xfrm>
            <a:off x="7142006" y="3039409"/>
            <a:ext cx="1434521" cy="2170747"/>
            <a:chOff x="250763" y="2106850"/>
            <a:chExt cx="1623287" cy="2430922"/>
          </a:xfrm>
        </p:grpSpPr>
        <p:sp>
          <p:nvSpPr>
            <p:cNvPr id="3" name="Google Shape;2333;p57">
              <a:extLst>
                <a:ext uri="{FF2B5EF4-FFF2-40B4-BE49-F238E27FC236}">
                  <a16:creationId xmlns:a16="http://schemas.microsoft.com/office/drawing/2014/main" id="{40C9FDB8-F367-016A-EAF9-03C7E221B718}"/>
                </a:ext>
              </a:extLst>
            </p:cNvPr>
            <p:cNvSpPr/>
            <p:nvPr/>
          </p:nvSpPr>
          <p:spPr>
            <a:xfrm>
              <a:off x="250763" y="2819405"/>
              <a:ext cx="582910" cy="482085"/>
            </a:xfrm>
            <a:custGeom>
              <a:avLst/>
              <a:gdLst/>
              <a:ahLst/>
              <a:cxnLst/>
              <a:rect l="l" t="t" r="r" b="b"/>
              <a:pathLst>
                <a:path w="8094" h="6694" extrusionOk="0">
                  <a:moveTo>
                    <a:pt x="1528" y="0"/>
                  </a:moveTo>
                  <a:cubicBezTo>
                    <a:pt x="1013" y="0"/>
                    <a:pt x="1635" y="833"/>
                    <a:pt x="1901" y="1254"/>
                  </a:cubicBezTo>
                  <a:cubicBezTo>
                    <a:pt x="1686" y="1074"/>
                    <a:pt x="1449" y="920"/>
                    <a:pt x="1198" y="781"/>
                  </a:cubicBezTo>
                  <a:cubicBezTo>
                    <a:pt x="1098" y="728"/>
                    <a:pt x="858" y="560"/>
                    <a:pt x="687" y="560"/>
                  </a:cubicBezTo>
                  <a:cubicBezTo>
                    <a:pt x="632" y="560"/>
                    <a:pt x="584" y="577"/>
                    <a:pt x="550" y="621"/>
                  </a:cubicBezTo>
                  <a:cubicBezTo>
                    <a:pt x="411" y="788"/>
                    <a:pt x="675" y="1109"/>
                    <a:pt x="781" y="1219"/>
                  </a:cubicBezTo>
                  <a:cubicBezTo>
                    <a:pt x="983" y="1436"/>
                    <a:pt x="1218" y="1630"/>
                    <a:pt x="1455" y="1818"/>
                  </a:cubicBezTo>
                  <a:cubicBezTo>
                    <a:pt x="1253" y="1728"/>
                    <a:pt x="1051" y="1645"/>
                    <a:pt x="842" y="1581"/>
                  </a:cubicBezTo>
                  <a:cubicBezTo>
                    <a:pt x="752" y="1555"/>
                    <a:pt x="612" y="1521"/>
                    <a:pt x="482" y="1521"/>
                  </a:cubicBezTo>
                  <a:cubicBezTo>
                    <a:pt x="371" y="1521"/>
                    <a:pt x="267" y="1546"/>
                    <a:pt x="209" y="1623"/>
                  </a:cubicBezTo>
                  <a:cubicBezTo>
                    <a:pt x="1" y="1915"/>
                    <a:pt x="836" y="2271"/>
                    <a:pt x="1185" y="2438"/>
                  </a:cubicBezTo>
                  <a:cubicBezTo>
                    <a:pt x="1079" y="2405"/>
                    <a:pt x="841" y="2373"/>
                    <a:pt x="654" y="2373"/>
                  </a:cubicBezTo>
                  <a:cubicBezTo>
                    <a:pt x="558" y="2373"/>
                    <a:pt x="476" y="2381"/>
                    <a:pt x="433" y="2403"/>
                  </a:cubicBezTo>
                  <a:cubicBezTo>
                    <a:pt x="308" y="2471"/>
                    <a:pt x="286" y="2590"/>
                    <a:pt x="363" y="2702"/>
                  </a:cubicBezTo>
                  <a:cubicBezTo>
                    <a:pt x="517" y="2931"/>
                    <a:pt x="1115" y="3161"/>
                    <a:pt x="1372" y="3231"/>
                  </a:cubicBezTo>
                  <a:cubicBezTo>
                    <a:pt x="1671" y="3315"/>
                    <a:pt x="2026" y="3390"/>
                    <a:pt x="2249" y="3432"/>
                  </a:cubicBezTo>
                  <a:cubicBezTo>
                    <a:pt x="2457" y="3691"/>
                    <a:pt x="3578" y="5033"/>
                    <a:pt x="5059" y="5917"/>
                  </a:cubicBezTo>
                  <a:cubicBezTo>
                    <a:pt x="5815" y="6369"/>
                    <a:pt x="6660" y="6694"/>
                    <a:pt x="7529" y="6694"/>
                  </a:cubicBezTo>
                  <a:cubicBezTo>
                    <a:pt x="7716" y="6694"/>
                    <a:pt x="7905" y="6679"/>
                    <a:pt x="8094" y="6646"/>
                  </a:cubicBezTo>
                  <a:lnTo>
                    <a:pt x="8023" y="4308"/>
                  </a:lnTo>
                  <a:cubicBezTo>
                    <a:pt x="8023" y="4308"/>
                    <a:pt x="7838" y="4344"/>
                    <a:pt x="7521" y="4344"/>
                  </a:cubicBezTo>
                  <a:cubicBezTo>
                    <a:pt x="7175" y="4344"/>
                    <a:pt x="6673" y="4302"/>
                    <a:pt x="6083" y="4128"/>
                  </a:cubicBezTo>
                  <a:cubicBezTo>
                    <a:pt x="5303" y="3899"/>
                    <a:pt x="4364" y="3425"/>
                    <a:pt x="3439" y="2500"/>
                  </a:cubicBezTo>
                  <a:cubicBezTo>
                    <a:pt x="3536" y="2188"/>
                    <a:pt x="3598" y="1860"/>
                    <a:pt x="3655" y="1540"/>
                  </a:cubicBezTo>
                  <a:cubicBezTo>
                    <a:pt x="3681" y="1331"/>
                    <a:pt x="3807" y="935"/>
                    <a:pt x="3640" y="746"/>
                  </a:cubicBezTo>
                  <a:cubicBezTo>
                    <a:pt x="3586" y="689"/>
                    <a:pt x="3535" y="664"/>
                    <a:pt x="3485" y="664"/>
                  </a:cubicBezTo>
                  <a:cubicBezTo>
                    <a:pt x="3219" y="664"/>
                    <a:pt x="3016" y="1391"/>
                    <a:pt x="2952" y="1645"/>
                  </a:cubicBezTo>
                  <a:cubicBezTo>
                    <a:pt x="2771" y="1276"/>
                    <a:pt x="2492" y="1032"/>
                    <a:pt x="2284" y="691"/>
                  </a:cubicBezTo>
                  <a:cubicBezTo>
                    <a:pt x="2145" y="467"/>
                    <a:pt x="1866" y="23"/>
                    <a:pt x="1567" y="1"/>
                  </a:cubicBezTo>
                  <a:cubicBezTo>
                    <a:pt x="1553" y="1"/>
                    <a:pt x="1540" y="0"/>
                    <a:pt x="152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4" name="Google Shape;2334;p57">
              <a:extLst>
                <a:ext uri="{FF2B5EF4-FFF2-40B4-BE49-F238E27FC236}">
                  <a16:creationId xmlns:a16="http://schemas.microsoft.com/office/drawing/2014/main" id="{D415F92B-B352-1AD2-1222-48642EF8457F}"/>
                </a:ext>
              </a:extLst>
            </p:cNvPr>
            <p:cNvSpPr/>
            <p:nvPr/>
          </p:nvSpPr>
          <p:spPr>
            <a:xfrm>
              <a:off x="615104" y="3116699"/>
              <a:ext cx="218573" cy="184797"/>
            </a:xfrm>
            <a:custGeom>
              <a:avLst/>
              <a:gdLst/>
              <a:ahLst/>
              <a:cxnLst/>
              <a:rect l="l" t="t" r="r" b="b"/>
              <a:pathLst>
                <a:path w="3035" h="2566" extrusionOk="0">
                  <a:moveTo>
                    <a:pt x="1024" y="0"/>
                  </a:moveTo>
                  <a:cubicBezTo>
                    <a:pt x="905" y="494"/>
                    <a:pt x="703" y="967"/>
                    <a:pt x="398" y="1364"/>
                  </a:cubicBezTo>
                  <a:cubicBezTo>
                    <a:pt x="279" y="1516"/>
                    <a:pt x="147" y="1663"/>
                    <a:pt x="0" y="1789"/>
                  </a:cubicBezTo>
                  <a:cubicBezTo>
                    <a:pt x="756" y="2241"/>
                    <a:pt x="1601" y="2566"/>
                    <a:pt x="2470" y="2566"/>
                  </a:cubicBezTo>
                  <a:cubicBezTo>
                    <a:pt x="2657" y="2566"/>
                    <a:pt x="2846" y="2551"/>
                    <a:pt x="3035" y="2518"/>
                  </a:cubicBezTo>
                  <a:lnTo>
                    <a:pt x="2964" y="180"/>
                  </a:lnTo>
                  <a:cubicBezTo>
                    <a:pt x="2964" y="180"/>
                    <a:pt x="2779" y="216"/>
                    <a:pt x="2462" y="216"/>
                  </a:cubicBezTo>
                  <a:cubicBezTo>
                    <a:pt x="2116" y="216"/>
                    <a:pt x="1614" y="174"/>
                    <a:pt x="1024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5" name="Google Shape;2335;p57">
              <a:extLst>
                <a:ext uri="{FF2B5EF4-FFF2-40B4-BE49-F238E27FC236}">
                  <a16:creationId xmlns:a16="http://schemas.microsoft.com/office/drawing/2014/main" id="{F5D698CA-2CEB-1882-A6CD-32CD53C45CE1}"/>
                </a:ext>
              </a:extLst>
            </p:cNvPr>
            <p:cNvSpPr/>
            <p:nvPr/>
          </p:nvSpPr>
          <p:spPr>
            <a:xfrm>
              <a:off x="1320740" y="2753148"/>
              <a:ext cx="553310" cy="531849"/>
            </a:xfrm>
            <a:custGeom>
              <a:avLst/>
              <a:gdLst/>
              <a:ahLst/>
              <a:cxnLst/>
              <a:rect l="l" t="t" r="r" b="b"/>
              <a:pathLst>
                <a:path w="7683" h="7385" extrusionOk="0">
                  <a:moveTo>
                    <a:pt x="5993" y="1"/>
                  </a:moveTo>
                  <a:cubicBezTo>
                    <a:pt x="5968" y="1"/>
                    <a:pt x="5940" y="4"/>
                    <a:pt x="5909" y="10"/>
                  </a:cubicBezTo>
                  <a:cubicBezTo>
                    <a:pt x="5608" y="66"/>
                    <a:pt x="5392" y="539"/>
                    <a:pt x="5274" y="776"/>
                  </a:cubicBezTo>
                  <a:cubicBezTo>
                    <a:pt x="5107" y="1145"/>
                    <a:pt x="4856" y="1416"/>
                    <a:pt x="4724" y="1805"/>
                  </a:cubicBezTo>
                  <a:cubicBezTo>
                    <a:pt x="4634" y="1571"/>
                    <a:pt x="4357" y="895"/>
                    <a:pt x="4095" y="895"/>
                  </a:cubicBezTo>
                  <a:cubicBezTo>
                    <a:pt x="4039" y="895"/>
                    <a:pt x="3984" y="926"/>
                    <a:pt x="3931" y="998"/>
                  </a:cubicBezTo>
                  <a:cubicBezTo>
                    <a:pt x="3793" y="1200"/>
                    <a:pt x="3960" y="1583"/>
                    <a:pt x="4015" y="1785"/>
                  </a:cubicBezTo>
                  <a:cubicBezTo>
                    <a:pt x="4105" y="2097"/>
                    <a:pt x="4210" y="2418"/>
                    <a:pt x="4342" y="2717"/>
                  </a:cubicBezTo>
                  <a:cubicBezTo>
                    <a:pt x="3535" y="3740"/>
                    <a:pt x="2659" y="4318"/>
                    <a:pt x="1907" y="4644"/>
                  </a:cubicBezTo>
                  <a:cubicBezTo>
                    <a:pt x="1039" y="5020"/>
                    <a:pt x="333" y="5057"/>
                    <a:pt x="91" y="5057"/>
                  </a:cubicBezTo>
                  <a:cubicBezTo>
                    <a:pt x="32" y="5057"/>
                    <a:pt x="0" y="5055"/>
                    <a:pt x="0" y="5055"/>
                  </a:cubicBezTo>
                  <a:lnTo>
                    <a:pt x="0" y="5055"/>
                  </a:lnTo>
                  <a:lnTo>
                    <a:pt x="209" y="7379"/>
                  </a:lnTo>
                  <a:cubicBezTo>
                    <a:pt x="270" y="7383"/>
                    <a:pt x="331" y="7385"/>
                    <a:pt x="392" y="7385"/>
                  </a:cubicBezTo>
                  <a:cubicBezTo>
                    <a:pt x="1401" y="7385"/>
                    <a:pt x="2338" y="6911"/>
                    <a:pt x="3138" y="6294"/>
                  </a:cubicBezTo>
                  <a:cubicBezTo>
                    <a:pt x="4502" y="5250"/>
                    <a:pt x="5456" y="3776"/>
                    <a:pt x="5636" y="3503"/>
                  </a:cubicBezTo>
                  <a:cubicBezTo>
                    <a:pt x="5852" y="3433"/>
                    <a:pt x="6192" y="3308"/>
                    <a:pt x="6478" y="3198"/>
                  </a:cubicBezTo>
                  <a:cubicBezTo>
                    <a:pt x="6728" y="3093"/>
                    <a:pt x="7293" y="2794"/>
                    <a:pt x="7425" y="2550"/>
                  </a:cubicBezTo>
                  <a:cubicBezTo>
                    <a:pt x="7487" y="2431"/>
                    <a:pt x="7445" y="2314"/>
                    <a:pt x="7313" y="2258"/>
                  </a:cubicBezTo>
                  <a:cubicBezTo>
                    <a:pt x="7290" y="2249"/>
                    <a:pt x="7256" y="2245"/>
                    <a:pt x="7216" y="2245"/>
                  </a:cubicBezTo>
                  <a:cubicBezTo>
                    <a:pt x="7030" y="2245"/>
                    <a:pt x="6701" y="2325"/>
                    <a:pt x="6577" y="2376"/>
                  </a:cubicBezTo>
                  <a:cubicBezTo>
                    <a:pt x="6895" y="2174"/>
                    <a:pt x="7682" y="1730"/>
                    <a:pt x="7438" y="1464"/>
                  </a:cubicBezTo>
                  <a:cubicBezTo>
                    <a:pt x="7388" y="1406"/>
                    <a:pt x="7313" y="1385"/>
                    <a:pt x="7229" y="1385"/>
                  </a:cubicBezTo>
                  <a:cubicBezTo>
                    <a:pt x="7083" y="1385"/>
                    <a:pt x="6912" y="1450"/>
                    <a:pt x="6805" y="1499"/>
                  </a:cubicBezTo>
                  <a:cubicBezTo>
                    <a:pt x="6610" y="1583"/>
                    <a:pt x="6416" y="1688"/>
                    <a:pt x="6234" y="1798"/>
                  </a:cubicBezTo>
                  <a:cubicBezTo>
                    <a:pt x="6443" y="1583"/>
                    <a:pt x="6652" y="1367"/>
                    <a:pt x="6827" y="1130"/>
                  </a:cubicBezTo>
                  <a:cubicBezTo>
                    <a:pt x="6924" y="998"/>
                    <a:pt x="7146" y="658"/>
                    <a:pt x="6994" y="504"/>
                  </a:cubicBezTo>
                  <a:cubicBezTo>
                    <a:pt x="6960" y="470"/>
                    <a:pt x="6920" y="457"/>
                    <a:pt x="6875" y="457"/>
                  </a:cubicBezTo>
                  <a:cubicBezTo>
                    <a:pt x="6698" y="457"/>
                    <a:pt x="6459" y="674"/>
                    <a:pt x="6359" y="741"/>
                  </a:cubicBezTo>
                  <a:cubicBezTo>
                    <a:pt x="6131" y="908"/>
                    <a:pt x="5915" y="1088"/>
                    <a:pt x="5720" y="1297"/>
                  </a:cubicBezTo>
                  <a:cubicBezTo>
                    <a:pt x="5930" y="857"/>
                    <a:pt x="6420" y="1"/>
                    <a:pt x="599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6" name="Google Shape;2336;p57">
              <a:extLst>
                <a:ext uri="{FF2B5EF4-FFF2-40B4-BE49-F238E27FC236}">
                  <a16:creationId xmlns:a16="http://schemas.microsoft.com/office/drawing/2014/main" id="{364EC28D-5C28-2A17-F195-452D8A6FB26E}"/>
                </a:ext>
              </a:extLst>
            </p:cNvPr>
            <p:cNvSpPr/>
            <p:nvPr/>
          </p:nvSpPr>
          <p:spPr>
            <a:xfrm>
              <a:off x="1320740" y="3087531"/>
              <a:ext cx="225991" cy="197472"/>
            </a:xfrm>
            <a:custGeom>
              <a:avLst/>
              <a:gdLst/>
              <a:ahLst/>
              <a:cxnLst/>
              <a:rect l="l" t="t" r="r" b="b"/>
              <a:pathLst>
                <a:path w="3138" h="2742" extrusionOk="0">
                  <a:moveTo>
                    <a:pt x="1907" y="1"/>
                  </a:moveTo>
                  <a:cubicBezTo>
                    <a:pt x="1039" y="377"/>
                    <a:pt x="333" y="414"/>
                    <a:pt x="91" y="414"/>
                  </a:cubicBezTo>
                  <a:cubicBezTo>
                    <a:pt x="32" y="414"/>
                    <a:pt x="0" y="412"/>
                    <a:pt x="0" y="412"/>
                  </a:cubicBezTo>
                  <a:lnTo>
                    <a:pt x="0" y="412"/>
                  </a:lnTo>
                  <a:lnTo>
                    <a:pt x="209" y="2736"/>
                  </a:lnTo>
                  <a:cubicBezTo>
                    <a:pt x="270" y="2740"/>
                    <a:pt x="331" y="2742"/>
                    <a:pt x="392" y="2742"/>
                  </a:cubicBezTo>
                  <a:cubicBezTo>
                    <a:pt x="1401" y="2742"/>
                    <a:pt x="2338" y="2268"/>
                    <a:pt x="3138" y="1651"/>
                  </a:cubicBezTo>
                  <a:cubicBezTo>
                    <a:pt x="2978" y="1546"/>
                    <a:pt x="2832" y="1420"/>
                    <a:pt x="2700" y="1282"/>
                  </a:cubicBezTo>
                  <a:cubicBezTo>
                    <a:pt x="2345" y="919"/>
                    <a:pt x="2088" y="475"/>
                    <a:pt x="190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7" name="Google Shape;2337;p57">
              <a:extLst>
                <a:ext uri="{FF2B5EF4-FFF2-40B4-BE49-F238E27FC236}">
                  <a16:creationId xmlns:a16="http://schemas.microsoft.com/office/drawing/2014/main" id="{D9626F73-A860-1593-B85E-3CE5A3EF039B}"/>
                </a:ext>
              </a:extLst>
            </p:cNvPr>
            <p:cNvSpPr/>
            <p:nvPr/>
          </p:nvSpPr>
          <p:spPr>
            <a:xfrm>
              <a:off x="685826" y="4372564"/>
              <a:ext cx="346332" cy="165208"/>
            </a:xfrm>
            <a:custGeom>
              <a:avLst/>
              <a:gdLst/>
              <a:ahLst/>
              <a:cxnLst/>
              <a:rect l="l" t="t" r="r" b="b"/>
              <a:pathLst>
                <a:path w="4809" h="2294" extrusionOk="0">
                  <a:moveTo>
                    <a:pt x="4362" y="0"/>
                  </a:moveTo>
                  <a:lnTo>
                    <a:pt x="2498" y="20"/>
                  </a:lnTo>
                  <a:cubicBezTo>
                    <a:pt x="2498" y="20"/>
                    <a:pt x="1886" y="299"/>
                    <a:pt x="1266" y="668"/>
                  </a:cubicBezTo>
                  <a:cubicBezTo>
                    <a:pt x="640" y="1037"/>
                    <a:pt x="20" y="1488"/>
                    <a:pt x="0" y="1837"/>
                  </a:cubicBezTo>
                  <a:cubicBezTo>
                    <a:pt x="0" y="1914"/>
                    <a:pt x="20" y="1983"/>
                    <a:pt x="62" y="2046"/>
                  </a:cubicBezTo>
                  <a:cubicBezTo>
                    <a:pt x="77" y="2066"/>
                    <a:pt x="97" y="2088"/>
                    <a:pt x="119" y="2108"/>
                  </a:cubicBezTo>
                  <a:cubicBezTo>
                    <a:pt x="275" y="2243"/>
                    <a:pt x="577" y="2294"/>
                    <a:pt x="958" y="2294"/>
                  </a:cubicBezTo>
                  <a:cubicBezTo>
                    <a:pt x="1068" y="2294"/>
                    <a:pt x="1185" y="2290"/>
                    <a:pt x="1308" y="2282"/>
                  </a:cubicBezTo>
                  <a:cubicBezTo>
                    <a:pt x="1314" y="2282"/>
                    <a:pt x="1323" y="2282"/>
                    <a:pt x="1336" y="2275"/>
                  </a:cubicBezTo>
                  <a:cubicBezTo>
                    <a:pt x="2554" y="2185"/>
                    <a:pt x="4230" y="1712"/>
                    <a:pt x="4634" y="1468"/>
                  </a:cubicBezTo>
                  <a:cubicBezTo>
                    <a:pt x="4753" y="1398"/>
                    <a:pt x="4801" y="1295"/>
                    <a:pt x="4808" y="1183"/>
                  </a:cubicBezTo>
                  <a:cubicBezTo>
                    <a:pt x="4808" y="1154"/>
                    <a:pt x="4808" y="1121"/>
                    <a:pt x="4801" y="1086"/>
                  </a:cubicBezTo>
                  <a:cubicBezTo>
                    <a:pt x="4725" y="627"/>
                    <a:pt x="4362" y="0"/>
                    <a:pt x="436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8" name="Google Shape;2338;p57">
              <a:extLst>
                <a:ext uri="{FF2B5EF4-FFF2-40B4-BE49-F238E27FC236}">
                  <a16:creationId xmlns:a16="http://schemas.microsoft.com/office/drawing/2014/main" id="{6F250D15-BBC0-ACB0-A50F-4381DDF00D7E}"/>
                </a:ext>
              </a:extLst>
            </p:cNvPr>
            <p:cNvSpPr/>
            <p:nvPr/>
          </p:nvSpPr>
          <p:spPr>
            <a:xfrm>
              <a:off x="773760" y="4406701"/>
              <a:ext cx="102193" cy="29959"/>
            </a:xfrm>
            <a:custGeom>
              <a:avLst/>
              <a:gdLst/>
              <a:ahLst/>
              <a:cxnLst/>
              <a:rect l="l" t="t" r="r" b="b"/>
              <a:pathLst>
                <a:path w="1419" h="416" extrusionOk="0">
                  <a:moveTo>
                    <a:pt x="704" y="1"/>
                  </a:moveTo>
                  <a:cubicBezTo>
                    <a:pt x="515" y="1"/>
                    <a:pt x="321" y="34"/>
                    <a:pt x="150" y="69"/>
                  </a:cubicBezTo>
                  <a:cubicBezTo>
                    <a:pt x="0" y="102"/>
                    <a:pt x="58" y="316"/>
                    <a:pt x="197" y="316"/>
                  </a:cubicBezTo>
                  <a:cubicBezTo>
                    <a:pt x="207" y="316"/>
                    <a:pt x="217" y="315"/>
                    <a:pt x="227" y="313"/>
                  </a:cubicBezTo>
                  <a:cubicBezTo>
                    <a:pt x="364" y="284"/>
                    <a:pt x="541" y="250"/>
                    <a:pt x="713" y="250"/>
                  </a:cubicBezTo>
                  <a:cubicBezTo>
                    <a:pt x="878" y="250"/>
                    <a:pt x="1039" y="282"/>
                    <a:pt x="1152" y="381"/>
                  </a:cubicBezTo>
                  <a:cubicBezTo>
                    <a:pt x="1178" y="406"/>
                    <a:pt x="1206" y="416"/>
                    <a:pt x="1233" y="416"/>
                  </a:cubicBezTo>
                  <a:cubicBezTo>
                    <a:pt x="1332" y="416"/>
                    <a:pt x="1419" y="282"/>
                    <a:pt x="1326" y="201"/>
                  </a:cubicBezTo>
                  <a:cubicBezTo>
                    <a:pt x="1155" y="49"/>
                    <a:pt x="932" y="1"/>
                    <a:pt x="704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9" name="Google Shape;2339;p57">
              <a:extLst>
                <a:ext uri="{FF2B5EF4-FFF2-40B4-BE49-F238E27FC236}">
                  <a16:creationId xmlns:a16="http://schemas.microsoft.com/office/drawing/2014/main" id="{DE04E8FE-526D-DC35-042E-CD6491726D69}"/>
                </a:ext>
              </a:extLst>
            </p:cNvPr>
            <p:cNvSpPr/>
            <p:nvPr/>
          </p:nvSpPr>
          <p:spPr>
            <a:xfrm>
              <a:off x="733142" y="4435941"/>
              <a:ext cx="110763" cy="28663"/>
            </a:xfrm>
            <a:custGeom>
              <a:avLst/>
              <a:gdLst/>
              <a:ahLst/>
              <a:cxnLst/>
              <a:rect l="l" t="t" r="r" b="b"/>
              <a:pathLst>
                <a:path w="1538" h="398" extrusionOk="0">
                  <a:moveTo>
                    <a:pt x="648" y="0"/>
                  </a:moveTo>
                  <a:cubicBezTo>
                    <a:pt x="483" y="0"/>
                    <a:pt x="316" y="22"/>
                    <a:pt x="150" y="66"/>
                  </a:cubicBezTo>
                  <a:cubicBezTo>
                    <a:pt x="0" y="105"/>
                    <a:pt x="57" y="313"/>
                    <a:pt x="195" y="313"/>
                  </a:cubicBezTo>
                  <a:cubicBezTo>
                    <a:pt x="205" y="313"/>
                    <a:pt x="216" y="312"/>
                    <a:pt x="227" y="309"/>
                  </a:cubicBezTo>
                  <a:cubicBezTo>
                    <a:pt x="366" y="271"/>
                    <a:pt x="506" y="253"/>
                    <a:pt x="645" y="253"/>
                  </a:cubicBezTo>
                  <a:cubicBezTo>
                    <a:pt x="862" y="253"/>
                    <a:pt x="1076" y="298"/>
                    <a:pt x="1284" y="386"/>
                  </a:cubicBezTo>
                  <a:cubicBezTo>
                    <a:pt x="1302" y="394"/>
                    <a:pt x="1321" y="397"/>
                    <a:pt x="1338" y="397"/>
                  </a:cubicBezTo>
                  <a:cubicBezTo>
                    <a:pt x="1462" y="397"/>
                    <a:pt x="1538" y="218"/>
                    <a:pt x="1409" y="164"/>
                  </a:cubicBezTo>
                  <a:cubicBezTo>
                    <a:pt x="1160" y="53"/>
                    <a:pt x="905" y="0"/>
                    <a:pt x="64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0" name="Google Shape;2340;p57">
              <a:extLst>
                <a:ext uri="{FF2B5EF4-FFF2-40B4-BE49-F238E27FC236}">
                  <a16:creationId xmlns:a16="http://schemas.microsoft.com/office/drawing/2014/main" id="{969347EA-350D-CDBC-265C-28048F60939F}"/>
                </a:ext>
              </a:extLst>
            </p:cNvPr>
            <p:cNvSpPr/>
            <p:nvPr/>
          </p:nvSpPr>
          <p:spPr>
            <a:xfrm>
              <a:off x="685826" y="4457691"/>
              <a:ext cx="346332" cy="79795"/>
            </a:xfrm>
            <a:custGeom>
              <a:avLst/>
              <a:gdLst/>
              <a:ahLst/>
              <a:cxnLst/>
              <a:rect l="l" t="t" r="r" b="b"/>
              <a:pathLst>
                <a:path w="4809" h="1108" extrusionOk="0">
                  <a:moveTo>
                    <a:pt x="4808" y="1"/>
                  </a:moveTo>
                  <a:cubicBezTo>
                    <a:pt x="3268" y="575"/>
                    <a:pt x="1929" y="715"/>
                    <a:pt x="998" y="715"/>
                  </a:cubicBezTo>
                  <a:cubicBezTo>
                    <a:pt x="574" y="715"/>
                    <a:pt x="235" y="686"/>
                    <a:pt x="0" y="655"/>
                  </a:cubicBezTo>
                  <a:lnTo>
                    <a:pt x="0" y="655"/>
                  </a:lnTo>
                  <a:cubicBezTo>
                    <a:pt x="0" y="732"/>
                    <a:pt x="20" y="801"/>
                    <a:pt x="62" y="864"/>
                  </a:cubicBezTo>
                  <a:cubicBezTo>
                    <a:pt x="77" y="884"/>
                    <a:pt x="97" y="906"/>
                    <a:pt x="119" y="926"/>
                  </a:cubicBezTo>
                  <a:cubicBezTo>
                    <a:pt x="282" y="1056"/>
                    <a:pt x="605" y="1108"/>
                    <a:pt x="1010" y="1108"/>
                  </a:cubicBezTo>
                  <a:cubicBezTo>
                    <a:pt x="1105" y="1108"/>
                    <a:pt x="1205" y="1105"/>
                    <a:pt x="1308" y="1100"/>
                  </a:cubicBezTo>
                  <a:cubicBezTo>
                    <a:pt x="1314" y="1100"/>
                    <a:pt x="1323" y="1100"/>
                    <a:pt x="1336" y="1093"/>
                  </a:cubicBezTo>
                  <a:cubicBezTo>
                    <a:pt x="2554" y="1003"/>
                    <a:pt x="4230" y="530"/>
                    <a:pt x="4634" y="286"/>
                  </a:cubicBezTo>
                  <a:cubicBezTo>
                    <a:pt x="4753" y="216"/>
                    <a:pt x="4801" y="113"/>
                    <a:pt x="480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1" name="Google Shape;2341;p57">
              <a:extLst>
                <a:ext uri="{FF2B5EF4-FFF2-40B4-BE49-F238E27FC236}">
                  <a16:creationId xmlns:a16="http://schemas.microsoft.com/office/drawing/2014/main" id="{5C356A22-BDBA-412D-66F9-632A4CFF2C14}"/>
                </a:ext>
              </a:extLst>
            </p:cNvPr>
            <p:cNvSpPr/>
            <p:nvPr/>
          </p:nvSpPr>
          <p:spPr>
            <a:xfrm>
              <a:off x="1093738" y="4367523"/>
              <a:ext cx="351301" cy="155918"/>
            </a:xfrm>
            <a:custGeom>
              <a:avLst/>
              <a:gdLst/>
              <a:ahLst/>
              <a:cxnLst/>
              <a:rect l="l" t="t" r="r" b="b"/>
              <a:pathLst>
                <a:path w="4878" h="2165" extrusionOk="0">
                  <a:moveTo>
                    <a:pt x="2240" y="0"/>
                  </a:moveTo>
                  <a:lnTo>
                    <a:pt x="383" y="125"/>
                  </a:lnTo>
                  <a:cubicBezTo>
                    <a:pt x="383" y="125"/>
                    <a:pt x="42" y="780"/>
                    <a:pt x="1" y="1246"/>
                  </a:cubicBezTo>
                  <a:lnTo>
                    <a:pt x="1" y="1330"/>
                  </a:lnTo>
                  <a:cubicBezTo>
                    <a:pt x="7" y="1448"/>
                    <a:pt x="69" y="1545"/>
                    <a:pt x="194" y="1608"/>
                  </a:cubicBezTo>
                  <a:cubicBezTo>
                    <a:pt x="612" y="1817"/>
                    <a:pt x="2289" y="2158"/>
                    <a:pt x="3514" y="2165"/>
                  </a:cubicBezTo>
                  <a:cubicBezTo>
                    <a:pt x="4077" y="2165"/>
                    <a:pt x="4543" y="2101"/>
                    <a:pt x="4752" y="1921"/>
                  </a:cubicBezTo>
                  <a:cubicBezTo>
                    <a:pt x="4780" y="1892"/>
                    <a:pt x="4802" y="1866"/>
                    <a:pt x="4822" y="1837"/>
                  </a:cubicBezTo>
                  <a:cubicBezTo>
                    <a:pt x="4864" y="1767"/>
                    <a:pt x="4877" y="1699"/>
                    <a:pt x="4870" y="1622"/>
                  </a:cubicBezTo>
                  <a:cubicBezTo>
                    <a:pt x="4822" y="1281"/>
                    <a:pt x="4167" y="870"/>
                    <a:pt x="3521" y="556"/>
                  </a:cubicBezTo>
                  <a:cubicBezTo>
                    <a:pt x="2873" y="237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2" name="Google Shape;2342;p57">
              <a:extLst>
                <a:ext uri="{FF2B5EF4-FFF2-40B4-BE49-F238E27FC236}">
                  <a16:creationId xmlns:a16="http://schemas.microsoft.com/office/drawing/2014/main" id="{9B7222F6-F79B-E4E6-E9DF-5F8923F326E4}"/>
                </a:ext>
              </a:extLst>
            </p:cNvPr>
            <p:cNvSpPr/>
            <p:nvPr/>
          </p:nvSpPr>
          <p:spPr>
            <a:xfrm>
              <a:off x="1249082" y="4396763"/>
              <a:ext cx="101329" cy="33344"/>
            </a:xfrm>
            <a:custGeom>
              <a:avLst/>
              <a:gdLst/>
              <a:ahLst/>
              <a:cxnLst/>
              <a:rect l="l" t="t" r="r" b="b"/>
              <a:pathLst>
                <a:path w="1407" h="463" extrusionOk="0">
                  <a:moveTo>
                    <a:pt x="823" y="1"/>
                  </a:moveTo>
                  <a:cubicBezTo>
                    <a:pt x="550" y="1"/>
                    <a:pt x="276" y="54"/>
                    <a:pt x="90" y="249"/>
                  </a:cubicBezTo>
                  <a:cubicBezTo>
                    <a:pt x="1" y="339"/>
                    <a:pt x="89" y="462"/>
                    <a:pt x="188" y="462"/>
                  </a:cubicBezTo>
                  <a:cubicBezTo>
                    <a:pt x="219" y="462"/>
                    <a:pt x="251" y="451"/>
                    <a:pt x="279" y="423"/>
                  </a:cubicBezTo>
                  <a:cubicBezTo>
                    <a:pt x="404" y="289"/>
                    <a:pt x="611" y="251"/>
                    <a:pt x="814" y="251"/>
                  </a:cubicBezTo>
                  <a:cubicBezTo>
                    <a:pt x="949" y="251"/>
                    <a:pt x="1082" y="267"/>
                    <a:pt x="1190" y="284"/>
                  </a:cubicBezTo>
                  <a:cubicBezTo>
                    <a:pt x="1197" y="285"/>
                    <a:pt x="1203" y="285"/>
                    <a:pt x="1208" y="285"/>
                  </a:cubicBezTo>
                  <a:cubicBezTo>
                    <a:pt x="1355" y="285"/>
                    <a:pt x="1406" y="53"/>
                    <a:pt x="1246" y="33"/>
                  </a:cubicBezTo>
                  <a:cubicBezTo>
                    <a:pt x="1114" y="16"/>
                    <a:pt x="969" y="1"/>
                    <a:pt x="82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3" name="Google Shape;2343;p57">
              <a:extLst>
                <a:ext uri="{FF2B5EF4-FFF2-40B4-BE49-F238E27FC236}">
                  <a16:creationId xmlns:a16="http://schemas.microsoft.com/office/drawing/2014/main" id="{AEE0C5CE-79A3-DB7D-DF80-9A275130FDF3}"/>
                </a:ext>
              </a:extLst>
            </p:cNvPr>
            <p:cNvSpPr/>
            <p:nvPr/>
          </p:nvSpPr>
          <p:spPr>
            <a:xfrm>
              <a:off x="1283074" y="4422185"/>
              <a:ext cx="109539" cy="32768"/>
            </a:xfrm>
            <a:custGeom>
              <a:avLst/>
              <a:gdLst/>
              <a:ahLst/>
              <a:cxnLst/>
              <a:rect l="l" t="t" r="r" b="b"/>
              <a:pathLst>
                <a:path w="1521" h="455" extrusionOk="0">
                  <a:moveTo>
                    <a:pt x="1012" y="0"/>
                  </a:moveTo>
                  <a:cubicBezTo>
                    <a:pt x="705" y="0"/>
                    <a:pt x="407" y="79"/>
                    <a:pt x="119" y="230"/>
                  </a:cubicBezTo>
                  <a:cubicBezTo>
                    <a:pt x="1" y="288"/>
                    <a:pt x="84" y="455"/>
                    <a:pt x="198" y="455"/>
                  </a:cubicBezTo>
                  <a:cubicBezTo>
                    <a:pt x="218" y="455"/>
                    <a:pt x="239" y="450"/>
                    <a:pt x="259" y="439"/>
                  </a:cubicBezTo>
                  <a:cubicBezTo>
                    <a:pt x="496" y="313"/>
                    <a:pt x="751" y="252"/>
                    <a:pt x="1011" y="252"/>
                  </a:cubicBezTo>
                  <a:cubicBezTo>
                    <a:pt x="1110" y="252"/>
                    <a:pt x="1210" y="261"/>
                    <a:pt x="1310" y="278"/>
                  </a:cubicBezTo>
                  <a:cubicBezTo>
                    <a:pt x="1320" y="281"/>
                    <a:pt x="1330" y="282"/>
                    <a:pt x="1340" y="282"/>
                  </a:cubicBezTo>
                  <a:cubicBezTo>
                    <a:pt x="1477" y="282"/>
                    <a:pt x="1521" y="61"/>
                    <a:pt x="1365" y="34"/>
                  </a:cubicBezTo>
                  <a:cubicBezTo>
                    <a:pt x="1246" y="11"/>
                    <a:pt x="1128" y="0"/>
                    <a:pt x="101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" name="Google Shape;2344;p57">
              <a:extLst>
                <a:ext uri="{FF2B5EF4-FFF2-40B4-BE49-F238E27FC236}">
                  <a16:creationId xmlns:a16="http://schemas.microsoft.com/office/drawing/2014/main" id="{97A593D7-8E97-1878-A979-4BE9E4D01FE7}"/>
                </a:ext>
              </a:extLst>
            </p:cNvPr>
            <p:cNvSpPr/>
            <p:nvPr/>
          </p:nvSpPr>
          <p:spPr>
            <a:xfrm>
              <a:off x="1093738" y="4463236"/>
              <a:ext cx="351301" cy="60207"/>
            </a:xfrm>
            <a:custGeom>
              <a:avLst/>
              <a:gdLst/>
              <a:ahLst/>
              <a:cxnLst/>
              <a:rect l="l" t="t" r="r" b="b"/>
              <a:pathLst>
                <a:path w="4878" h="836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19"/>
                    <a:pt x="69" y="216"/>
                    <a:pt x="194" y="279"/>
                  </a:cubicBezTo>
                  <a:cubicBezTo>
                    <a:pt x="612" y="488"/>
                    <a:pt x="2289" y="829"/>
                    <a:pt x="3514" y="836"/>
                  </a:cubicBezTo>
                  <a:cubicBezTo>
                    <a:pt x="4077" y="836"/>
                    <a:pt x="4543" y="765"/>
                    <a:pt x="4752" y="592"/>
                  </a:cubicBezTo>
                  <a:cubicBezTo>
                    <a:pt x="4780" y="563"/>
                    <a:pt x="4802" y="537"/>
                    <a:pt x="4822" y="508"/>
                  </a:cubicBezTo>
                  <a:cubicBezTo>
                    <a:pt x="4864" y="438"/>
                    <a:pt x="4877" y="370"/>
                    <a:pt x="4870" y="293"/>
                  </a:cubicBezTo>
                  <a:lnTo>
                    <a:pt x="4870" y="293"/>
                  </a:lnTo>
                  <a:cubicBezTo>
                    <a:pt x="4513" y="367"/>
                    <a:pt x="3908" y="458"/>
                    <a:pt x="3120" y="458"/>
                  </a:cubicBezTo>
                  <a:cubicBezTo>
                    <a:pt x="2267" y="458"/>
                    <a:pt x="1201" y="351"/>
                    <a:pt x="1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" name="Google Shape;2345;p57">
              <a:extLst>
                <a:ext uri="{FF2B5EF4-FFF2-40B4-BE49-F238E27FC236}">
                  <a16:creationId xmlns:a16="http://schemas.microsoft.com/office/drawing/2014/main" id="{270A0D08-419A-1265-0BBB-B5D0B32207D5}"/>
                </a:ext>
              </a:extLst>
            </p:cNvPr>
            <p:cNvSpPr/>
            <p:nvPr/>
          </p:nvSpPr>
          <p:spPr>
            <a:xfrm>
              <a:off x="810058" y="3673909"/>
              <a:ext cx="496129" cy="736235"/>
            </a:xfrm>
            <a:custGeom>
              <a:avLst/>
              <a:gdLst/>
              <a:ahLst/>
              <a:cxnLst/>
              <a:rect l="l" t="t" r="r" b="b"/>
              <a:pathLst>
                <a:path w="6889" h="10223" extrusionOk="0">
                  <a:moveTo>
                    <a:pt x="6889" y="0"/>
                  </a:moveTo>
                  <a:lnTo>
                    <a:pt x="0" y="64"/>
                  </a:lnTo>
                  <a:lnTo>
                    <a:pt x="209" y="10000"/>
                  </a:lnTo>
                  <a:cubicBezTo>
                    <a:pt x="1018" y="10114"/>
                    <a:pt x="1674" y="10194"/>
                    <a:pt x="2323" y="10194"/>
                  </a:cubicBezTo>
                  <a:cubicBezTo>
                    <a:pt x="2506" y="10194"/>
                    <a:pt x="2689" y="10188"/>
                    <a:pt x="2874" y="10174"/>
                  </a:cubicBezTo>
                  <a:lnTo>
                    <a:pt x="3549" y="3083"/>
                  </a:lnTo>
                  <a:lnTo>
                    <a:pt x="4127" y="10222"/>
                  </a:lnTo>
                  <a:cubicBezTo>
                    <a:pt x="5135" y="10216"/>
                    <a:pt x="5874" y="10104"/>
                    <a:pt x="6792" y="9882"/>
                  </a:cubicBezTo>
                  <a:lnTo>
                    <a:pt x="6889" y="0"/>
                  </a:ln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" name="Google Shape;2346;p57">
              <a:extLst>
                <a:ext uri="{FF2B5EF4-FFF2-40B4-BE49-F238E27FC236}">
                  <a16:creationId xmlns:a16="http://schemas.microsoft.com/office/drawing/2014/main" id="{1482135B-1350-2E49-B369-E952F9C0FAEB}"/>
                </a:ext>
              </a:extLst>
            </p:cNvPr>
            <p:cNvSpPr/>
            <p:nvPr/>
          </p:nvSpPr>
          <p:spPr>
            <a:xfrm>
              <a:off x="1061618" y="3659937"/>
              <a:ext cx="70721" cy="230528"/>
            </a:xfrm>
            <a:custGeom>
              <a:avLst/>
              <a:gdLst/>
              <a:ahLst/>
              <a:cxnLst/>
              <a:rect l="l" t="t" r="r" b="b"/>
              <a:pathLst>
                <a:path w="982" h="3201" extrusionOk="0">
                  <a:moveTo>
                    <a:pt x="91" y="1"/>
                  </a:moveTo>
                  <a:cubicBezTo>
                    <a:pt x="43" y="1"/>
                    <a:pt x="1" y="42"/>
                    <a:pt x="1" y="91"/>
                  </a:cubicBezTo>
                  <a:lnTo>
                    <a:pt x="1" y="3117"/>
                  </a:lnTo>
                  <a:cubicBezTo>
                    <a:pt x="1" y="3167"/>
                    <a:pt x="43" y="3200"/>
                    <a:pt x="91" y="3200"/>
                  </a:cubicBezTo>
                  <a:cubicBezTo>
                    <a:pt x="139" y="3200"/>
                    <a:pt x="175" y="3167"/>
                    <a:pt x="175" y="3117"/>
                  </a:cubicBezTo>
                  <a:lnTo>
                    <a:pt x="175" y="2589"/>
                  </a:lnTo>
                  <a:cubicBezTo>
                    <a:pt x="216" y="2602"/>
                    <a:pt x="258" y="2609"/>
                    <a:pt x="306" y="2609"/>
                  </a:cubicBezTo>
                  <a:cubicBezTo>
                    <a:pt x="363" y="2609"/>
                    <a:pt x="432" y="2596"/>
                    <a:pt x="495" y="2561"/>
                  </a:cubicBezTo>
                  <a:cubicBezTo>
                    <a:pt x="849" y="2365"/>
                    <a:pt x="981" y="1614"/>
                    <a:pt x="891" y="320"/>
                  </a:cubicBezTo>
                  <a:cubicBezTo>
                    <a:pt x="884" y="271"/>
                    <a:pt x="843" y="236"/>
                    <a:pt x="794" y="236"/>
                  </a:cubicBezTo>
                  <a:cubicBezTo>
                    <a:pt x="746" y="244"/>
                    <a:pt x="711" y="286"/>
                    <a:pt x="717" y="335"/>
                  </a:cubicBezTo>
                  <a:cubicBezTo>
                    <a:pt x="829" y="1928"/>
                    <a:pt x="572" y="2317"/>
                    <a:pt x="412" y="2407"/>
                  </a:cubicBezTo>
                  <a:cubicBezTo>
                    <a:pt x="375" y="2428"/>
                    <a:pt x="337" y="2435"/>
                    <a:pt x="302" y="2435"/>
                  </a:cubicBezTo>
                  <a:cubicBezTo>
                    <a:pt x="252" y="2435"/>
                    <a:pt x="207" y="2420"/>
                    <a:pt x="175" y="2407"/>
                  </a:cubicBezTo>
                  <a:lnTo>
                    <a:pt x="175" y="91"/>
                  </a:lnTo>
                  <a:cubicBezTo>
                    <a:pt x="175" y="42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" name="Google Shape;2347;p57">
              <a:extLst>
                <a:ext uri="{FF2B5EF4-FFF2-40B4-BE49-F238E27FC236}">
                  <a16:creationId xmlns:a16="http://schemas.microsoft.com/office/drawing/2014/main" id="{86BD364F-C262-A06A-63F3-3570E1110901}"/>
                </a:ext>
              </a:extLst>
            </p:cNvPr>
            <p:cNvSpPr/>
            <p:nvPr/>
          </p:nvSpPr>
          <p:spPr>
            <a:xfrm>
              <a:off x="1241088" y="3643805"/>
              <a:ext cx="59126" cy="143963"/>
            </a:xfrm>
            <a:custGeom>
              <a:avLst/>
              <a:gdLst/>
              <a:ahLst/>
              <a:cxnLst/>
              <a:rect l="l" t="t" r="r" b="b"/>
              <a:pathLst>
                <a:path w="821" h="1999" extrusionOk="0">
                  <a:moveTo>
                    <a:pt x="146" y="1"/>
                  </a:moveTo>
                  <a:cubicBezTo>
                    <a:pt x="97" y="1"/>
                    <a:pt x="56" y="36"/>
                    <a:pt x="56" y="84"/>
                  </a:cubicBezTo>
                  <a:cubicBezTo>
                    <a:pt x="49" y="141"/>
                    <a:pt x="1" y="1477"/>
                    <a:pt x="410" y="1880"/>
                  </a:cubicBezTo>
                  <a:cubicBezTo>
                    <a:pt x="502" y="1956"/>
                    <a:pt x="598" y="1998"/>
                    <a:pt x="702" y="1998"/>
                  </a:cubicBezTo>
                  <a:lnTo>
                    <a:pt x="737" y="1998"/>
                  </a:lnTo>
                  <a:cubicBezTo>
                    <a:pt x="785" y="1998"/>
                    <a:pt x="820" y="1956"/>
                    <a:pt x="820" y="1908"/>
                  </a:cubicBezTo>
                  <a:cubicBezTo>
                    <a:pt x="814" y="1859"/>
                    <a:pt x="772" y="1824"/>
                    <a:pt x="724" y="1824"/>
                  </a:cubicBezTo>
                  <a:cubicBezTo>
                    <a:pt x="716" y="1825"/>
                    <a:pt x="709" y="1825"/>
                    <a:pt x="703" y="1825"/>
                  </a:cubicBezTo>
                  <a:cubicBezTo>
                    <a:pt x="641" y="1825"/>
                    <a:pt x="586" y="1799"/>
                    <a:pt x="535" y="1754"/>
                  </a:cubicBezTo>
                  <a:cubicBezTo>
                    <a:pt x="236" y="1462"/>
                    <a:pt x="216" y="460"/>
                    <a:pt x="229" y="93"/>
                  </a:cubicBezTo>
                  <a:cubicBezTo>
                    <a:pt x="229" y="51"/>
                    <a:pt x="194" y="9"/>
                    <a:pt x="146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" name="Google Shape;2348;p57">
              <a:extLst>
                <a:ext uri="{FF2B5EF4-FFF2-40B4-BE49-F238E27FC236}">
                  <a16:creationId xmlns:a16="http://schemas.microsoft.com/office/drawing/2014/main" id="{95D5F3F2-6031-5BFD-997F-450CB7C4EC64}"/>
                </a:ext>
              </a:extLst>
            </p:cNvPr>
            <p:cNvSpPr/>
            <p:nvPr/>
          </p:nvSpPr>
          <p:spPr>
            <a:xfrm>
              <a:off x="817619" y="3644165"/>
              <a:ext cx="64672" cy="152101"/>
            </a:xfrm>
            <a:custGeom>
              <a:avLst/>
              <a:gdLst/>
              <a:ahLst/>
              <a:cxnLst/>
              <a:rect l="l" t="t" r="r" b="b"/>
              <a:pathLst>
                <a:path w="898" h="2112" extrusionOk="0">
                  <a:moveTo>
                    <a:pt x="562" y="0"/>
                  </a:moveTo>
                  <a:cubicBezTo>
                    <a:pt x="554" y="0"/>
                    <a:pt x="545" y="1"/>
                    <a:pt x="536" y="4"/>
                  </a:cubicBezTo>
                  <a:cubicBezTo>
                    <a:pt x="486" y="11"/>
                    <a:pt x="460" y="59"/>
                    <a:pt x="473" y="108"/>
                  </a:cubicBezTo>
                  <a:cubicBezTo>
                    <a:pt x="515" y="296"/>
                    <a:pt x="668" y="1492"/>
                    <a:pt x="354" y="1841"/>
                  </a:cubicBezTo>
                  <a:cubicBezTo>
                    <a:pt x="297" y="1904"/>
                    <a:pt x="233" y="1934"/>
                    <a:pt x="152" y="1934"/>
                  </a:cubicBezTo>
                  <a:cubicBezTo>
                    <a:pt x="137" y="1934"/>
                    <a:pt x="121" y="1933"/>
                    <a:pt x="104" y="1931"/>
                  </a:cubicBezTo>
                  <a:cubicBezTo>
                    <a:pt x="56" y="1931"/>
                    <a:pt x="14" y="1958"/>
                    <a:pt x="7" y="2008"/>
                  </a:cubicBezTo>
                  <a:cubicBezTo>
                    <a:pt x="0" y="2057"/>
                    <a:pt x="35" y="2098"/>
                    <a:pt x="84" y="2105"/>
                  </a:cubicBezTo>
                  <a:cubicBezTo>
                    <a:pt x="104" y="2112"/>
                    <a:pt x="126" y="2112"/>
                    <a:pt x="146" y="2112"/>
                  </a:cubicBezTo>
                  <a:cubicBezTo>
                    <a:pt x="278" y="2112"/>
                    <a:pt x="396" y="2057"/>
                    <a:pt x="486" y="1958"/>
                  </a:cubicBezTo>
                  <a:cubicBezTo>
                    <a:pt x="897" y="1485"/>
                    <a:pt x="647" y="79"/>
                    <a:pt x="640" y="66"/>
                  </a:cubicBezTo>
                  <a:cubicBezTo>
                    <a:pt x="629" y="26"/>
                    <a:pt x="599" y="0"/>
                    <a:pt x="56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" name="Google Shape;2349;p57">
              <a:extLst>
                <a:ext uri="{FF2B5EF4-FFF2-40B4-BE49-F238E27FC236}">
                  <a16:creationId xmlns:a16="http://schemas.microsoft.com/office/drawing/2014/main" id="{7FB1A097-6B6E-C8D6-50EA-611A9C86DF4A}"/>
                </a:ext>
              </a:extLst>
            </p:cNvPr>
            <p:cNvSpPr/>
            <p:nvPr/>
          </p:nvSpPr>
          <p:spPr>
            <a:xfrm>
              <a:off x="669766" y="3074064"/>
              <a:ext cx="822368" cy="632026"/>
            </a:xfrm>
            <a:custGeom>
              <a:avLst/>
              <a:gdLst/>
              <a:ahLst/>
              <a:cxnLst/>
              <a:rect l="l" t="t" r="r" b="b"/>
              <a:pathLst>
                <a:path w="11419" h="8776" extrusionOk="0">
                  <a:moveTo>
                    <a:pt x="10799" y="1"/>
                  </a:moveTo>
                  <a:cubicBezTo>
                    <a:pt x="9090" y="647"/>
                    <a:pt x="7145" y="846"/>
                    <a:pt x="5399" y="846"/>
                  </a:cubicBezTo>
                  <a:cubicBezTo>
                    <a:pt x="2616" y="846"/>
                    <a:pt x="342" y="342"/>
                    <a:pt x="342" y="342"/>
                  </a:cubicBezTo>
                  <a:lnTo>
                    <a:pt x="1" y="3668"/>
                  </a:lnTo>
                  <a:cubicBezTo>
                    <a:pt x="995" y="3912"/>
                    <a:pt x="1420" y="4086"/>
                    <a:pt x="2443" y="4163"/>
                  </a:cubicBezTo>
                  <a:lnTo>
                    <a:pt x="2255" y="5762"/>
                  </a:lnTo>
                  <a:lnTo>
                    <a:pt x="1948" y="8393"/>
                  </a:lnTo>
                  <a:cubicBezTo>
                    <a:pt x="3211" y="8647"/>
                    <a:pt x="4434" y="8776"/>
                    <a:pt x="5613" y="8776"/>
                  </a:cubicBezTo>
                  <a:cubicBezTo>
                    <a:pt x="6727" y="8776"/>
                    <a:pt x="7802" y="8661"/>
                    <a:pt x="8837" y="8428"/>
                  </a:cubicBezTo>
                  <a:lnTo>
                    <a:pt x="8705" y="7077"/>
                  </a:lnTo>
                  <a:lnTo>
                    <a:pt x="8413" y="3954"/>
                  </a:lnTo>
                  <a:cubicBezTo>
                    <a:pt x="10757" y="3653"/>
                    <a:pt x="11419" y="3264"/>
                    <a:pt x="11419" y="3264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0" name="Google Shape;2350;p57">
              <a:extLst>
                <a:ext uri="{FF2B5EF4-FFF2-40B4-BE49-F238E27FC236}">
                  <a16:creationId xmlns:a16="http://schemas.microsoft.com/office/drawing/2014/main" id="{0A2B5B90-A103-ECE1-387A-1182A3802BDC}"/>
                </a:ext>
              </a:extLst>
            </p:cNvPr>
            <p:cNvSpPr/>
            <p:nvPr/>
          </p:nvSpPr>
          <p:spPr>
            <a:xfrm>
              <a:off x="971451" y="3073632"/>
              <a:ext cx="171906" cy="166865"/>
            </a:xfrm>
            <a:custGeom>
              <a:avLst/>
              <a:gdLst/>
              <a:ahLst/>
              <a:cxnLst/>
              <a:rect l="l" t="t" r="r" b="b"/>
              <a:pathLst>
                <a:path w="2387" h="2317" extrusionOk="0">
                  <a:moveTo>
                    <a:pt x="480" y="0"/>
                  </a:moveTo>
                  <a:cubicBezTo>
                    <a:pt x="480" y="0"/>
                    <a:pt x="321" y="703"/>
                    <a:pt x="161" y="829"/>
                  </a:cubicBezTo>
                  <a:cubicBezTo>
                    <a:pt x="0" y="954"/>
                    <a:pt x="877" y="2290"/>
                    <a:pt x="1266" y="2317"/>
                  </a:cubicBezTo>
                  <a:cubicBezTo>
                    <a:pt x="1270" y="2317"/>
                    <a:pt x="1273" y="2317"/>
                    <a:pt x="1277" y="2317"/>
                  </a:cubicBezTo>
                  <a:cubicBezTo>
                    <a:pt x="1670" y="2317"/>
                    <a:pt x="2373" y="1120"/>
                    <a:pt x="2380" y="987"/>
                  </a:cubicBezTo>
                  <a:cubicBezTo>
                    <a:pt x="2387" y="855"/>
                    <a:pt x="2143" y="486"/>
                    <a:pt x="2171" y="286"/>
                  </a:cubicBezTo>
                  <a:cubicBezTo>
                    <a:pt x="2200" y="84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F5A089"/>
            </a:solidFill>
            <a:ln w="9525" cap="flat" cmpd="sng">
              <a:solidFill>
                <a:srgbClr val="F5A0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1" name="Google Shape;2351;p57">
              <a:extLst>
                <a:ext uri="{FF2B5EF4-FFF2-40B4-BE49-F238E27FC236}">
                  <a16:creationId xmlns:a16="http://schemas.microsoft.com/office/drawing/2014/main" id="{0859CD5E-4372-AAB1-C0BA-1E2E15F9DAE9}"/>
                </a:ext>
              </a:extLst>
            </p:cNvPr>
            <p:cNvSpPr/>
            <p:nvPr/>
          </p:nvSpPr>
          <p:spPr>
            <a:xfrm>
              <a:off x="671710" y="2795639"/>
              <a:ext cx="171978" cy="156134"/>
            </a:xfrm>
            <a:custGeom>
              <a:avLst/>
              <a:gdLst/>
              <a:ahLst/>
              <a:cxnLst/>
              <a:rect l="l" t="t" r="r" b="b"/>
              <a:pathLst>
                <a:path w="2388" h="2168" extrusionOk="0">
                  <a:moveTo>
                    <a:pt x="1040" y="0"/>
                  </a:moveTo>
                  <a:cubicBezTo>
                    <a:pt x="685" y="0"/>
                    <a:pt x="365" y="192"/>
                    <a:pt x="216" y="534"/>
                  </a:cubicBezTo>
                  <a:cubicBezTo>
                    <a:pt x="1" y="1048"/>
                    <a:pt x="266" y="1716"/>
                    <a:pt x="801" y="2017"/>
                  </a:cubicBezTo>
                  <a:cubicBezTo>
                    <a:pt x="980" y="2119"/>
                    <a:pt x="1169" y="2167"/>
                    <a:pt x="1349" y="2167"/>
                  </a:cubicBezTo>
                  <a:cubicBezTo>
                    <a:pt x="1706" y="2167"/>
                    <a:pt x="2028" y="1976"/>
                    <a:pt x="2172" y="1632"/>
                  </a:cubicBezTo>
                  <a:cubicBezTo>
                    <a:pt x="2387" y="1118"/>
                    <a:pt x="2130" y="450"/>
                    <a:pt x="1587" y="151"/>
                  </a:cubicBezTo>
                  <a:cubicBezTo>
                    <a:pt x="1408" y="49"/>
                    <a:pt x="1220" y="0"/>
                    <a:pt x="1040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2" name="Google Shape;2352;p57">
              <a:extLst>
                <a:ext uri="{FF2B5EF4-FFF2-40B4-BE49-F238E27FC236}">
                  <a16:creationId xmlns:a16="http://schemas.microsoft.com/office/drawing/2014/main" id="{A463D286-82E6-C396-DD32-114313C3191F}"/>
                </a:ext>
              </a:extLst>
            </p:cNvPr>
            <p:cNvSpPr/>
            <p:nvPr/>
          </p:nvSpPr>
          <p:spPr>
            <a:xfrm>
              <a:off x="1364383" y="2900138"/>
              <a:ext cx="168377" cy="146051"/>
            </a:xfrm>
            <a:custGeom>
              <a:avLst/>
              <a:gdLst/>
              <a:ahLst/>
              <a:cxnLst/>
              <a:rect l="l" t="t" r="r" b="b"/>
              <a:pathLst>
                <a:path w="2338" h="2028" extrusionOk="0">
                  <a:moveTo>
                    <a:pt x="1293" y="0"/>
                  </a:moveTo>
                  <a:cubicBezTo>
                    <a:pt x="1280" y="0"/>
                    <a:pt x="1266" y="1"/>
                    <a:pt x="1253" y="1"/>
                  </a:cubicBezTo>
                  <a:cubicBezTo>
                    <a:pt x="633" y="23"/>
                    <a:pt x="97" y="489"/>
                    <a:pt x="49" y="1045"/>
                  </a:cubicBezTo>
                  <a:cubicBezTo>
                    <a:pt x="1" y="1593"/>
                    <a:pt x="452" y="2027"/>
                    <a:pt x="1058" y="2027"/>
                  </a:cubicBezTo>
                  <a:cubicBezTo>
                    <a:pt x="1067" y="2027"/>
                    <a:pt x="1077" y="2027"/>
                    <a:pt x="1086" y="2027"/>
                  </a:cubicBezTo>
                  <a:cubicBezTo>
                    <a:pt x="1697" y="2005"/>
                    <a:pt x="2240" y="1539"/>
                    <a:pt x="2288" y="983"/>
                  </a:cubicBezTo>
                  <a:cubicBezTo>
                    <a:pt x="2337" y="431"/>
                    <a:pt x="1891" y="0"/>
                    <a:pt x="129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3" name="Google Shape;2353;p57">
              <a:extLst>
                <a:ext uri="{FF2B5EF4-FFF2-40B4-BE49-F238E27FC236}">
                  <a16:creationId xmlns:a16="http://schemas.microsoft.com/office/drawing/2014/main" id="{C7B41CC5-BAA5-3CD6-CDA3-891244A723BA}"/>
                </a:ext>
              </a:extLst>
            </p:cNvPr>
            <p:cNvSpPr/>
            <p:nvPr/>
          </p:nvSpPr>
          <p:spPr>
            <a:xfrm>
              <a:off x="752799" y="2341301"/>
              <a:ext cx="748694" cy="787583"/>
            </a:xfrm>
            <a:custGeom>
              <a:avLst/>
              <a:gdLst/>
              <a:ahLst/>
              <a:cxnLst/>
              <a:rect l="l" t="t" r="r" b="b"/>
              <a:pathLst>
                <a:path w="10396" h="10936" extrusionOk="0">
                  <a:moveTo>
                    <a:pt x="5023" y="1"/>
                  </a:moveTo>
                  <a:cubicBezTo>
                    <a:pt x="2670" y="1"/>
                    <a:pt x="352" y="1615"/>
                    <a:pt x="154" y="3959"/>
                  </a:cubicBezTo>
                  <a:cubicBezTo>
                    <a:pt x="92" y="4669"/>
                    <a:pt x="84" y="5379"/>
                    <a:pt x="231" y="6054"/>
                  </a:cubicBezTo>
                  <a:cubicBezTo>
                    <a:pt x="342" y="6568"/>
                    <a:pt x="259" y="7117"/>
                    <a:pt x="167" y="7633"/>
                  </a:cubicBezTo>
                  <a:cubicBezTo>
                    <a:pt x="0" y="8587"/>
                    <a:pt x="404" y="10249"/>
                    <a:pt x="4197" y="10800"/>
                  </a:cubicBezTo>
                  <a:cubicBezTo>
                    <a:pt x="4841" y="10894"/>
                    <a:pt x="5402" y="10935"/>
                    <a:pt x="5890" y="10935"/>
                  </a:cubicBezTo>
                  <a:cubicBezTo>
                    <a:pt x="8476" y="10935"/>
                    <a:pt x="9003" y="9760"/>
                    <a:pt x="9027" y="8941"/>
                  </a:cubicBezTo>
                  <a:cubicBezTo>
                    <a:pt x="9040" y="8385"/>
                    <a:pt x="9194" y="7836"/>
                    <a:pt x="9457" y="7348"/>
                  </a:cubicBezTo>
                  <a:cubicBezTo>
                    <a:pt x="9715" y="6854"/>
                    <a:pt x="9903" y="6304"/>
                    <a:pt x="9987" y="5720"/>
                  </a:cubicBezTo>
                  <a:cubicBezTo>
                    <a:pt x="10396" y="2867"/>
                    <a:pt x="8308" y="222"/>
                    <a:pt x="5379" y="13"/>
                  </a:cubicBezTo>
                  <a:cubicBezTo>
                    <a:pt x="5260" y="5"/>
                    <a:pt x="5141" y="1"/>
                    <a:pt x="50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4" name="Google Shape;2354;p57">
              <a:extLst>
                <a:ext uri="{FF2B5EF4-FFF2-40B4-BE49-F238E27FC236}">
                  <a16:creationId xmlns:a16="http://schemas.microsoft.com/office/drawing/2014/main" id="{51EC4982-9227-4634-A053-1CBF8A039373}"/>
                </a:ext>
              </a:extLst>
            </p:cNvPr>
            <p:cNvSpPr/>
            <p:nvPr/>
          </p:nvSpPr>
          <p:spPr>
            <a:xfrm>
              <a:off x="707791" y="2106850"/>
              <a:ext cx="878541" cy="844981"/>
            </a:xfrm>
            <a:custGeom>
              <a:avLst/>
              <a:gdLst/>
              <a:ahLst/>
              <a:cxnLst/>
              <a:rect l="l" t="t" r="r" b="b"/>
              <a:pathLst>
                <a:path w="12199" h="11733" extrusionOk="0">
                  <a:moveTo>
                    <a:pt x="5391" y="1"/>
                  </a:moveTo>
                  <a:cubicBezTo>
                    <a:pt x="5293" y="1"/>
                    <a:pt x="5199" y="16"/>
                    <a:pt x="5109" y="49"/>
                  </a:cubicBezTo>
                  <a:cubicBezTo>
                    <a:pt x="3890" y="502"/>
                    <a:pt x="4503" y="2444"/>
                    <a:pt x="4503" y="2444"/>
                  </a:cubicBezTo>
                  <a:cubicBezTo>
                    <a:pt x="4503" y="2444"/>
                    <a:pt x="3467" y="1408"/>
                    <a:pt x="2519" y="1408"/>
                  </a:cubicBezTo>
                  <a:cubicBezTo>
                    <a:pt x="2299" y="1408"/>
                    <a:pt x="2083" y="1464"/>
                    <a:pt x="1886" y="1602"/>
                  </a:cubicBezTo>
                  <a:cubicBezTo>
                    <a:pt x="1664" y="1761"/>
                    <a:pt x="1609" y="2033"/>
                    <a:pt x="1636" y="2325"/>
                  </a:cubicBezTo>
                  <a:cubicBezTo>
                    <a:pt x="1699" y="2910"/>
                    <a:pt x="2103" y="3585"/>
                    <a:pt x="2123" y="3620"/>
                  </a:cubicBezTo>
                  <a:cubicBezTo>
                    <a:pt x="2091" y="3607"/>
                    <a:pt x="1559" y="3398"/>
                    <a:pt x="1069" y="3398"/>
                  </a:cubicBezTo>
                  <a:cubicBezTo>
                    <a:pt x="725" y="3398"/>
                    <a:pt x="401" y="3501"/>
                    <a:pt x="286" y="3848"/>
                  </a:cubicBezTo>
                  <a:cubicBezTo>
                    <a:pt x="1" y="4698"/>
                    <a:pt x="1268" y="5867"/>
                    <a:pt x="1268" y="5867"/>
                  </a:cubicBezTo>
                  <a:cubicBezTo>
                    <a:pt x="1268" y="5867"/>
                    <a:pt x="697" y="6889"/>
                    <a:pt x="1115" y="10320"/>
                  </a:cubicBezTo>
                  <a:cubicBezTo>
                    <a:pt x="1115" y="10320"/>
                    <a:pt x="2228" y="7384"/>
                    <a:pt x="2444" y="6437"/>
                  </a:cubicBezTo>
                  <a:cubicBezTo>
                    <a:pt x="2451" y="6410"/>
                    <a:pt x="2457" y="6382"/>
                    <a:pt x="2464" y="6353"/>
                  </a:cubicBezTo>
                  <a:lnTo>
                    <a:pt x="10007" y="7502"/>
                  </a:lnTo>
                  <a:cubicBezTo>
                    <a:pt x="10007" y="7502"/>
                    <a:pt x="10007" y="7531"/>
                    <a:pt x="10001" y="7586"/>
                  </a:cubicBezTo>
                  <a:cubicBezTo>
                    <a:pt x="9986" y="8052"/>
                    <a:pt x="9889" y="10403"/>
                    <a:pt x="9952" y="11733"/>
                  </a:cubicBezTo>
                  <a:cubicBezTo>
                    <a:pt x="9952" y="11733"/>
                    <a:pt x="11350" y="9625"/>
                    <a:pt x="11093" y="7377"/>
                  </a:cubicBezTo>
                  <a:cubicBezTo>
                    <a:pt x="11093" y="7377"/>
                    <a:pt x="11594" y="6702"/>
                    <a:pt x="11879" y="5936"/>
                  </a:cubicBezTo>
                  <a:cubicBezTo>
                    <a:pt x="12102" y="5338"/>
                    <a:pt x="12198" y="4683"/>
                    <a:pt x="11823" y="4259"/>
                  </a:cubicBezTo>
                  <a:cubicBezTo>
                    <a:pt x="11718" y="4139"/>
                    <a:pt x="11616" y="4092"/>
                    <a:pt x="11520" y="4092"/>
                  </a:cubicBezTo>
                  <a:cubicBezTo>
                    <a:pt x="11178" y="4092"/>
                    <a:pt x="10919" y="4692"/>
                    <a:pt x="10919" y="4692"/>
                  </a:cubicBezTo>
                  <a:cubicBezTo>
                    <a:pt x="10919" y="4692"/>
                    <a:pt x="10098" y="1310"/>
                    <a:pt x="9159" y="884"/>
                  </a:cubicBezTo>
                  <a:cubicBezTo>
                    <a:pt x="9069" y="843"/>
                    <a:pt x="8989" y="825"/>
                    <a:pt x="8917" y="825"/>
                  </a:cubicBezTo>
                  <a:cubicBezTo>
                    <a:pt x="8249" y="825"/>
                    <a:pt x="8351" y="2444"/>
                    <a:pt x="8351" y="2444"/>
                  </a:cubicBezTo>
                  <a:cubicBezTo>
                    <a:pt x="8351" y="2444"/>
                    <a:pt x="6619" y="1"/>
                    <a:pt x="5391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5" name="Google Shape;2355;p57">
              <a:extLst>
                <a:ext uri="{FF2B5EF4-FFF2-40B4-BE49-F238E27FC236}">
                  <a16:creationId xmlns:a16="http://schemas.microsoft.com/office/drawing/2014/main" id="{F874F16A-B460-0613-7259-0C813261FA28}"/>
                </a:ext>
              </a:extLst>
            </p:cNvPr>
            <p:cNvSpPr/>
            <p:nvPr/>
          </p:nvSpPr>
          <p:spPr>
            <a:xfrm>
              <a:off x="757988" y="2529385"/>
              <a:ext cx="127255" cy="320694"/>
            </a:xfrm>
            <a:custGeom>
              <a:avLst/>
              <a:gdLst/>
              <a:ahLst/>
              <a:cxnLst/>
              <a:rect l="l" t="t" r="r" b="b"/>
              <a:pathLst>
                <a:path w="1767" h="4453" extrusionOk="0">
                  <a:moveTo>
                    <a:pt x="571" y="0"/>
                  </a:moveTo>
                  <a:cubicBezTo>
                    <a:pt x="571" y="0"/>
                    <a:pt x="0" y="1022"/>
                    <a:pt x="418" y="4453"/>
                  </a:cubicBezTo>
                  <a:cubicBezTo>
                    <a:pt x="418" y="4453"/>
                    <a:pt x="1531" y="1517"/>
                    <a:pt x="1747" y="570"/>
                  </a:cubicBezTo>
                  <a:cubicBezTo>
                    <a:pt x="1754" y="543"/>
                    <a:pt x="1760" y="515"/>
                    <a:pt x="1767" y="486"/>
                  </a:cubicBezTo>
                  <a:cubicBezTo>
                    <a:pt x="1378" y="319"/>
                    <a:pt x="967" y="216"/>
                    <a:pt x="57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6" name="Google Shape;2356;p57">
              <a:extLst>
                <a:ext uri="{FF2B5EF4-FFF2-40B4-BE49-F238E27FC236}">
                  <a16:creationId xmlns:a16="http://schemas.microsoft.com/office/drawing/2014/main" id="{0ACCAAA2-4EBF-204D-B683-119101795B60}"/>
                </a:ext>
              </a:extLst>
            </p:cNvPr>
            <p:cNvSpPr/>
            <p:nvPr/>
          </p:nvSpPr>
          <p:spPr>
            <a:xfrm>
              <a:off x="1419909" y="2638133"/>
              <a:ext cx="105362" cy="313708"/>
            </a:xfrm>
            <a:custGeom>
              <a:avLst/>
              <a:gdLst/>
              <a:ahLst/>
              <a:cxnLst/>
              <a:rect l="l" t="t" r="r" b="b"/>
              <a:pathLst>
                <a:path w="1463" h="4356" extrusionOk="0">
                  <a:moveTo>
                    <a:pt x="1205" y="0"/>
                  </a:moveTo>
                  <a:cubicBezTo>
                    <a:pt x="1205" y="0"/>
                    <a:pt x="816" y="35"/>
                    <a:pt x="119" y="125"/>
                  </a:cubicBezTo>
                  <a:cubicBezTo>
                    <a:pt x="98" y="591"/>
                    <a:pt x="1" y="3026"/>
                    <a:pt x="64" y="4356"/>
                  </a:cubicBezTo>
                  <a:cubicBezTo>
                    <a:pt x="64" y="4356"/>
                    <a:pt x="1462" y="2248"/>
                    <a:pt x="12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7" name="Google Shape;2357;p57">
              <a:extLst>
                <a:ext uri="{FF2B5EF4-FFF2-40B4-BE49-F238E27FC236}">
                  <a16:creationId xmlns:a16="http://schemas.microsoft.com/office/drawing/2014/main" id="{FC0CC124-3E2C-38C8-437A-BB84D17E5D71}"/>
                </a:ext>
              </a:extLst>
            </p:cNvPr>
            <p:cNvSpPr/>
            <p:nvPr/>
          </p:nvSpPr>
          <p:spPr>
            <a:xfrm>
              <a:off x="823597" y="2106850"/>
              <a:ext cx="762737" cy="427496"/>
            </a:xfrm>
            <a:custGeom>
              <a:avLst/>
              <a:gdLst/>
              <a:ahLst/>
              <a:cxnLst/>
              <a:rect l="l" t="t" r="r" b="b"/>
              <a:pathLst>
                <a:path w="10591" h="5936" extrusionOk="0">
                  <a:moveTo>
                    <a:pt x="3783" y="1"/>
                  </a:moveTo>
                  <a:cubicBezTo>
                    <a:pt x="3685" y="1"/>
                    <a:pt x="3591" y="16"/>
                    <a:pt x="3501" y="49"/>
                  </a:cubicBezTo>
                  <a:cubicBezTo>
                    <a:pt x="2282" y="502"/>
                    <a:pt x="2895" y="2444"/>
                    <a:pt x="2895" y="2444"/>
                  </a:cubicBezTo>
                  <a:cubicBezTo>
                    <a:pt x="2895" y="2444"/>
                    <a:pt x="1859" y="1408"/>
                    <a:pt x="911" y="1408"/>
                  </a:cubicBezTo>
                  <a:cubicBezTo>
                    <a:pt x="691" y="1408"/>
                    <a:pt x="475" y="1464"/>
                    <a:pt x="278" y="1602"/>
                  </a:cubicBezTo>
                  <a:cubicBezTo>
                    <a:pt x="56" y="1761"/>
                    <a:pt x="1" y="2033"/>
                    <a:pt x="28" y="2325"/>
                  </a:cubicBezTo>
                  <a:cubicBezTo>
                    <a:pt x="146" y="2220"/>
                    <a:pt x="278" y="2145"/>
                    <a:pt x="432" y="2110"/>
                  </a:cubicBezTo>
                  <a:cubicBezTo>
                    <a:pt x="500" y="2094"/>
                    <a:pt x="568" y="2088"/>
                    <a:pt x="636" y="2088"/>
                  </a:cubicBezTo>
                  <a:cubicBezTo>
                    <a:pt x="722" y="2088"/>
                    <a:pt x="808" y="2098"/>
                    <a:pt x="898" y="2110"/>
                  </a:cubicBezTo>
                  <a:cubicBezTo>
                    <a:pt x="1873" y="2248"/>
                    <a:pt x="2798" y="2756"/>
                    <a:pt x="3444" y="3508"/>
                  </a:cubicBezTo>
                  <a:cubicBezTo>
                    <a:pt x="3222" y="2993"/>
                    <a:pt x="3125" y="2429"/>
                    <a:pt x="3152" y="1873"/>
                  </a:cubicBezTo>
                  <a:cubicBezTo>
                    <a:pt x="3167" y="1657"/>
                    <a:pt x="3209" y="1413"/>
                    <a:pt x="3383" y="1288"/>
                  </a:cubicBezTo>
                  <a:cubicBezTo>
                    <a:pt x="3486" y="1210"/>
                    <a:pt x="3620" y="1183"/>
                    <a:pt x="3754" y="1183"/>
                  </a:cubicBezTo>
                  <a:cubicBezTo>
                    <a:pt x="3774" y="1183"/>
                    <a:pt x="3794" y="1184"/>
                    <a:pt x="3814" y="1185"/>
                  </a:cubicBezTo>
                  <a:cubicBezTo>
                    <a:pt x="4523" y="1211"/>
                    <a:pt x="5136" y="1677"/>
                    <a:pt x="5657" y="2165"/>
                  </a:cubicBezTo>
                  <a:cubicBezTo>
                    <a:pt x="6180" y="2659"/>
                    <a:pt x="6666" y="3202"/>
                    <a:pt x="7105" y="3780"/>
                  </a:cubicBezTo>
                  <a:cubicBezTo>
                    <a:pt x="7077" y="3299"/>
                    <a:pt x="7125" y="2813"/>
                    <a:pt x="7250" y="2354"/>
                  </a:cubicBezTo>
                  <a:cubicBezTo>
                    <a:pt x="7272" y="2270"/>
                    <a:pt x="7307" y="2178"/>
                    <a:pt x="7391" y="2165"/>
                  </a:cubicBezTo>
                  <a:cubicBezTo>
                    <a:pt x="7402" y="2161"/>
                    <a:pt x="7414" y="2160"/>
                    <a:pt x="7425" y="2160"/>
                  </a:cubicBezTo>
                  <a:cubicBezTo>
                    <a:pt x="7502" y="2160"/>
                    <a:pt x="7571" y="2238"/>
                    <a:pt x="7619" y="2304"/>
                  </a:cubicBezTo>
                  <a:cubicBezTo>
                    <a:pt x="8358" y="3376"/>
                    <a:pt x="8845" y="4622"/>
                    <a:pt x="9039" y="5909"/>
                  </a:cubicBezTo>
                  <a:cubicBezTo>
                    <a:pt x="9158" y="5652"/>
                    <a:pt x="9311" y="5415"/>
                    <a:pt x="9492" y="5206"/>
                  </a:cubicBezTo>
                  <a:cubicBezTo>
                    <a:pt x="9555" y="5136"/>
                    <a:pt x="9623" y="5059"/>
                    <a:pt x="9714" y="5039"/>
                  </a:cubicBezTo>
                  <a:cubicBezTo>
                    <a:pt x="9731" y="5035"/>
                    <a:pt x="9747" y="5034"/>
                    <a:pt x="9764" y="5034"/>
                  </a:cubicBezTo>
                  <a:cubicBezTo>
                    <a:pt x="9929" y="5034"/>
                    <a:pt x="10062" y="5216"/>
                    <a:pt x="10124" y="5386"/>
                  </a:cubicBezTo>
                  <a:cubicBezTo>
                    <a:pt x="10201" y="5560"/>
                    <a:pt x="10243" y="5749"/>
                    <a:pt x="10271" y="5936"/>
                  </a:cubicBezTo>
                  <a:cubicBezTo>
                    <a:pt x="10494" y="5338"/>
                    <a:pt x="10590" y="4683"/>
                    <a:pt x="10215" y="4259"/>
                  </a:cubicBezTo>
                  <a:cubicBezTo>
                    <a:pt x="10110" y="4139"/>
                    <a:pt x="10008" y="4092"/>
                    <a:pt x="9912" y="4092"/>
                  </a:cubicBezTo>
                  <a:cubicBezTo>
                    <a:pt x="9570" y="4092"/>
                    <a:pt x="9311" y="4692"/>
                    <a:pt x="9311" y="4692"/>
                  </a:cubicBezTo>
                  <a:cubicBezTo>
                    <a:pt x="9311" y="4692"/>
                    <a:pt x="8490" y="1310"/>
                    <a:pt x="7551" y="884"/>
                  </a:cubicBezTo>
                  <a:cubicBezTo>
                    <a:pt x="7461" y="843"/>
                    <a:pt x="7381" y="825"/>
                    <a:pt x="7309" y="825"/>
                  </a:cubicBezTo>
                  <a:cubicBezTo>
                    <a:pt x="6641" y="825"/>
                    <a:pt x="6743" y="2444"/>
                    <a:pt x="6743" y="2444"/>
                  </a:cubicBezTo>
                  <a:cubicBezTo>
                    <a:pt x="6743" y="2444"/>
                    <a:pt x="5011" y="1"/>
                    <a:pt x="3783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" name="Google Shape;2358;p57">
              <a:extLst>
                <a:ext uri="{FF2B5EF4-FFF2-40B4-BE49-F238E27FC236}">
                  <a16:creationId xmlns:a16="http://schemas.microsoft.com/office/drawing/2014/main" id="{0B510E31-EA42-EDB4-1C95-CB4366DE7BEE}"/>
                </a:ext>
              </a:extLst>
            </p:cNvPr>
            <p:cNvSpPr/>
            <p:nvPr/>
          </p:nvSpPr>
          <p:spPr>
            <a:xfrm>
              <a:off x="984414" y="3056563"/>
              <a:ext cx="170970" cy="14620"/>
            </a:xfrm>
            <a:custGeom>
              <a:avLst/>
              <a:gdLst/>
              <a:ahLst/>
              <a:cxnLst/>
              <a:rect l="l" t="t" r="r" b="b"/>
              <a:pathLst>
                <a:path w="2374" h="203" extrusionOk="0">
                  <a:moveTo>
                    <a:pt x="2374" y="20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" name="Google Shape;2359;p57">
              <a:extLst>
                <a:ext uri="{FF2B5EF4-FFF2-40B4-BE49-F238E27FC236}">
                  <a16:creationId xmlns:a16="http://schemas.microsoft.com/office/drawing/2014/main" id="{3B5A3D94-A272-9DD4-57FF-A6CDF23A12D5}"/>
                </a:ext>
              </a:extLst>
            </p:cNvPr>
            <p:cNvSpPr/>
            <p:nvPr/>
          </p:nvSpPr>
          <p:spPr>
            <a:xfrm>
              <a:off x="810058" y="3489037"/>
              <a:ext cx="496129" cy="217061"/>
            </a:xfrm>
            <a:custGeom>
              <a:avLst/>
              <a:gdLst/>
              <a:ahLst/>
              <a:cxnLst/>
              <a:rect l="l" t="t" r="r" b="b"/>
              <a:pathLst>
                <a:path w="6889" h="3014" extrusionOk="0">
                  <a:moveTo>
                    <a:pt x="307" y="0"/>
                  </a:moveTo>
                  <a:lnTo>
                    <a:pt x="0" y="2631"/>
                  </a:lnTo>
                  <a:cubicBezTo>
                    <a:pt x="1263" y="2885"/>
                    <a:pt x="2486" y="3014"/>
                    <a:pt x="3665" y="3014"/>
                  </a:cubicBezTo>
                  <a:cubicBezTo>
                    <a:pt x="4779" y="3014"/>
                    <a:pt x="5854" y="2899"/>
                    <a:pt x="6889" y="2666"/>
                  </a:cubicBezTo>
                  <a:lnTo>
                    <a:pt x="6757" y="1315"/>
                  </a:lnTo>
                  <a:cubicBezTo>
                    <a:pt x="6068" y="1510"/>
                    <a:pt x="5356" y="1611"/>
                    <a:pt x="4641" y="1611"/>
                  </a:cubicBezTo>
                  <a:cubicBezTo>
                    <a:pt x="4310" y="1611"/>
                    <a:pt x="3978" y="1589"/>
                    <a:pt x="3647" y="1545"/>
                  </a:cubicBezTo>
                  <a:cubicBezTo>
                    <a:pt x="2784" y="1433"/>
                    <a:pt x="1927" y="1163"/>
                    <a:pt x="1184" y="697"/>
                  </a:cubicBezTo>
                  <a:cubicBezTo>
                    <a:pt x="864" y="501"/>
                    <a:pt x="571" y="264"/>
                    <a:pt x="307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0" name="Google Shape;2360;p57">
              <a:extLst>
                <a:ext uri="{FF2B5EF4-FFF2-40B4-BE49-F238E27FC236}">
                  <a16:creationId xmlns:a16="http://schemas.microsoft.com/office/drawing/2014/main" id="{79DEAA55-5556-86D2-03FB-78FD3BB4F390}"/>
                </a:ext>
              </a:extLst>
            </p:cNvPr>
            <p:cNvSpPr/>
            <p:nvPr/>
          </p:nvSpPr>
          <p:spPr>
            <a:xfrm>
              <a:off x="941995" y="2891352"/>
              <a:ext cx="336322" cy="89518"/>
            </a:xfrm>
            <a:custGeom>
              <a:avLst/>
              <a:gdLst/>
              <a:ahLst/>
              <a:cxnLst/>
              <a:rect l="l" t="t" r="r" b="b"/>
              <a:pathLst>
                <a:path w="4670" h="1243" extrusionOk="0">
                  <a:moveTo>
                    <a:pt x="297" y="1"/>
                  </a:moveTo>
                  <a:cubicBezTo>
                    <a:pt x="94" y="1"/>
                    <a:pt x="1" y="305"/>
                    <a:pt x="207" y="464"/>
                  </a:cubicBezTo>
                  <a:cubicBezTo>
                    <a:pt x="757" y="888"/>
                    <a:pt x="1440" y="1077"/>
                    <a:pt x="2149" y="1174"/>
                  </a:cubicBezTo>
                  <a:cubicBezTo>
                    <a:pt x="2478" y="1218"/>
                    <a:pt x="2783" y="1243"/>
                    <a:pt x="3076" y="1243"/>
                  </a:cubicBezTo>
                  <a:cubicBezTo>
                    <a:pt x="3521" y="1243"/>
                    <a:pt x="3940" y="1186"/>
                    <a:pt x="4376" y="1055"/>
                  </a:cubicBezTo>
                  <a:cubicBezTo>
                    <a:pt x="4669" y="968"/>
                    <a:pt x="4648" y="560"/>
                    <a:pt x="4369" y="560"/>
                  </a:cubicBezTo>
                  <a:cubicBezTo>
                    <a:pt x="4357" y="560"/>
                    <a:pt x="4346" y="561"/>
                    <a:pt x="4334" y="562"/>
                  </a:cubicBezTo>
                  <a:cubicBezTo>
                    <a:pt x="4013" y="602"/>
                    <a:pt x="3666" y="624"/>
                    <a:pt x="3309" y="624"/>
                  </a:cubicBezTo>
                  <a:cubicBezTo>
                    <a:pt x="2311" y="624"/>
                    <a:pt x="1231" y="454"/>
                    <a:pt x="416" y="33"/>
                  </a:cubicBezTo>
                  <a:cubicBezTo>
                    <a:pt x="373" y="10"/>
                    <a:pt x="333" y="1"/>
                    <a:pt x="29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1" name="Google Shape;2361;p57">
              <a:extLst>
                <a:ext uri="{FF2B5EF4-FFF2-40B4-BE49-F238E27FC236}">
                  <a16:creationId xmlns:a16="http://schemas.microsoft.com/office/drawing/2014/main" id="{994123A3-83E1-7982-9252-EBD86F1B327B}"/>
                </a:ext>
              </a:extLst>
            </p:cNvPr>
            <p:cNvSpPr/>
            <p:nvPr/>
          </p:nvSpPr>
          <p:spPr>
            <a:xfrm>
              <a:off x="1093162" y="2811915"/>
              <a:ext cx="73314" cy="80300"/>
            </a:xfrm>
            <a:custGeom>
              <a:avLst/>
              <a:gdLst/>
              <a:ahLst/>
              <a:cxnLst/>
              <a:rect l="l" t="t" r="r" b="b"/>
              <a:pathLst>
                <a:path w="1018" h="1115" extrusionOk="0">
                  <a:moveTo>
                    <a:pt x="549" y="1"/>
                  </a:moveTo>
                  <a:cubicBezTo>
                    <a:pt x="401" y="1"/>
                    <a:pt x="234" y="139"/>
                    <a:pt x="154" y="246"/>
                  </a:cubicBezTo>
                  <a:cubicBezTo>
                    <a:pt x="42" y="384"/>
                    <a:pt x="0" y="571"/>
                    <a:pt x="29" y="747"/>
                  </a:cubicBezTo>
                  <a:cubicBezTo>
                    <a:pt x="42" y="822"/>
                    <a:pt x="64" y="892"/>
                    <a:pt x="112" y="947"/>
                  </a:cubicBezTo>
                  <a:cubicBezTo>
                    <a:pt x="182" y="1046"/>
                    <a:pt x="301" y="1108"/>
                    <a:pt x="426" y="1114"/>
                  </a:cubicBezTo>
                  <a:cubicBezTo>
                    <a:pt x="436" y="1115"/>
                    <a:pt x="446" y="1115"/>
                    <a:pt x="456" y="1115"/>
                  </a:cubicBezTo>
                  <a:cubicBezTo>
                    <a:pt x="737" y="1115"/>
                    <a:pt x="989" y="910"/>
                    <a:pt x="1002" y="613"/>
                  </a:cubicBezTo>
                  <a:cubicBezTo>
                    <a:pt x="1017" y="343"/>
                    <a:pt x="885" y="22"/>
                    <a:pt x="572" y="2"/>
                  </a:cubicBezTo>
                  <a:cubicBezTo>
                    <a:pt x="564" y="1"/>
                    <a:pt x="557" y="1"/>
                    <a:pt x="54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2" name="Google Shape;2362;p57">
              <a:extLst>
                <a:ext uri="{FF2B5EF4-FFF2-40B4-BE49-F238E27FC236}">
                  <a16:creationId xmlns:a16="http://schemas.microsoft.com/office/drawing/2014/main" id="{62C6DA3F-C73C-26B0-16D5-64FB5CF7DD0F}"/>
                </a:ext>
              </a:extLst>
            </p:cNvPr>
            <p:cNvSpPr/>
            <p:nvPr/>
          </p:nvSpPr>
          <p:spPr>
            <a:xfrm>
              <a:off x="1217106" y="2803129"/>
              <a:ext cx="134601" cy="59775"/>
            </a:xfrm>
            <a:custGeom>
              <a:avLst/>
              <a:gdLst/>
              <a:ahLst/>
              <a:cxnLst/>
              <a:rect l="l" t="t" r="r" b="b"/>
              <a:pathLst>
                <a:path w="1869" h="830" extrusionOk="0">
                  <a:moveTo>
                    <a:pt x="811" y="0"/>
                  </a:moveTo>
                  <a:cubicBezTo>
                    <a:pt x="591" y="0"/>
                    <a:pt x="364" y="56"/>
                    <a:pt x="158" y="166"/>
                  </a:cubicBezTo>
                  <a:cubicBezTo>
                    <a:pt x="1" y="244"/>
                    <a:pt x="66" y="481"/>
                    <a:pt x="204" y="481"/>
                  </a:cubicBezTo>
                  <a:cubicBezTo>
                    <a:pt x="225" y="481"/>
                    <a:pt x="247" y="476"/>
                    <a:pt x="270" y="465"/>
                  </a:cubicBezTo>
                  <a:cubicBezTo>
                    <a:pt x="446" y="374"/>
                    <a:pt x="628" y="326"/>
                    <a:pt x="801" y="326"/>
                  </a:cubicBezTo>
                  <a:cubicBezTo>
                    <a:pt x="1093" y="326"/>
                    <a:pt x="1359" y="463"/>
                    <a:pt x="1529" y="764"/>
                  </a:cubicBezTo>
                  <a:cubicBezTo>
                    <a:pt x="1557" y="810"/>
                    <a:pt x="1601" y="830"/>
                    <a:pt x="1647" y="830"/>
                  </a:cubicBezTo>
                  <a:cubicBezTo>
                    <a:pt x="1752" y="830"/>
                    <a:pt x="1868" y="726"/>
                    <a:pt x="1815" y="610"/>
                  </a:cubicBezTo>
                  <a:cubicBezTo>
                    <a:pt x="1616" y="197"/>
                    <a:pt x="1224" y="0"/>
                    <a:pt x="81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3" name="Google Shape;2363;p57">
              <a:extLst>
                <a:ext uri="{FF2B5EF4-FFF2-40B4-BE49-F238E27FC236}">
                  <a16:creationId xmlns:a16="http://schemas.microsoft.com/office/drawing/2014/main" id="{817E1B87-637A-4495-CAA9-36EAED9F1220}"/>
                </a:ext>
              </a:extLst>
            </p:cNvPr>
            <p:cNvSpPr/>
            <p:nvPr/>
          </p:nvSpPr>
          <p:spPr>
            <a:xfrm>
              <a:off x="907210" y="2751347"/>
              <a:ext cx="138778" cy="52429"/>
            </a:xfrm>
            <a:custGeom>
              <a:avLst/>
              <a:gdLst/>
              <a:ahLst/>
              <a:cxnLst/>
              <a:rect l="l" t="t" r="r" b="b"/>
              <a:pathLst>
                <a:path w="1927" h="728" extrusionOk="0">
                  <a:moveTo>
                    <a:pt x="863" y="1"/>
                  </a:moveTo>
                  <a:cubicBezTo>
                    <a:pt x="591" y="1"/>
                    <a:pt x="323" y="100"/>
                    <a:pt x="106" y="320"/>
                  </a:cubicBezTo>
                  <a:cubicBezTo>
                    <a:pt x="0" y="421"/>
                    <a:pt x="113" y="584"/>
                    <a:pt x="234" y="584"/>
                  </a:cubicBezTo>
                  <a:cubicBezTo>
                    <a:pt x="263" y="584"/>
                    <a:pt x="294" y="574"/>
                    <a:pt x="321" y="551"/>
                  </a:cubicBezTo>
                  <a:cubicBezTo>
                    <a:pt x="497" y="399"/>
                    <a:pt x="688" y="330"/>
                    <a:pt x="877" y="330"/>
                  </a:cubicBezTo>
                  <a:cubicBezTo>
                    <a:pt x="1139" y="330"/>
                    <a:pt x="1399" y="461"/>
                    <a:pt x="1609" y="683"/>
                  </a:cubicBezTo>
                  <a:cubicBezTo>
                    <a:pt x="1641" y="714"/>
                    <a:pt x="1675" y="727"/>
                    <a:pt x="1708" y="727"/>
                  </a:cubicBezTo>
                  <a:cubicBezTo>
                    <a:pt x="1827" y="727"/>
                    <a:pt x="1926" y="554"/>
                    <a:pt x="1818" y="439"/>
                  </a:cubicBezTo>
                  <a:cubicBezTo>
                    <a:pt x="1560" y="162"/>
                    <a:pt x="1209" y="1"/>
                    <a:pt x="863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4" name="Google Shape;2364;p57">
              <a:extLst>
                <a:ext uri="{FF2B5EF4-FFF2-40B4-BE49-F238E27FC236}">
                  <a16:creationId xmlns:a16="http://schemas.microsoft.com/office/drawing/2014/main" id="{0847B98D-4512-587C-0C3C-9DBEFC4F8954}"/>
                </a:ext>
              </a:extLst>
            </p:cNvPr>
            <p:cNvSpPr/>
            <p:nvPr/>
          </p:nvSpPr>
          <p:spPr>
            <a:xfrm>
              <a:off x="1236983" y="2706119"/>
              <a:ext cx="124374" cy="64888"/>
            </a:xfrm>
            <a:custGeom>
              <a:avLst/>
              <a:gdLst/>
              <a:ahLst/>
              <a:cxnLst/>
              <a:rect l="l" t="t" r="r" b="b"/>
              <a:pathLst>
                <a:path w="1727" h="901" extrusionOk="0">
                  <a:moveTo>
                    <a:pt x="469" y="1"/>
                  </a:moveTo>
                  <a:cubicBezTo>
                    <a:pt x="92" y="1"/>
                    <a:pt x="1" y="575"/>
                    <a:pt x="398" y="636"/>
                  </a:cubicBezTo>
                  <a:cubicBezTo>
                    <a:pt x="662" y="671"/>
                    <a:pt x="906" y="746"/>
                    <a:pt x="1143" y="865"/>
                  </a:cubicBezTo>
                  <a:cubicBezTo>
                    <a:pt x="1195" y="889"/>
                    <a:pt x="1244" y="900"/>
                    <a:pt x="1290" y="900"/>
                  </a:cubicBezTo>
                  <a:cubicBezTo>
                    <a:pt x="1582" y="900"/>
                    <a:pt x="1727" y="455"/>
                    <a:pt x="1414" y="280"/>
                  </a:cubicBezTo>
                  <a:cubicBezTo>
                    <a:pt x="1135" y="128"/>
                    <a:pt x="822" y="36"/>
                    <a:pt x="508" y="3"/>
                  </a:cubicBezTo>
                  <a:cubicBezTo>
                    <a:pt x="495" y="2"/>
                    <a:pt x="482" y="1"/>
                    <a:pt x="469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5" name="Google Shape;2365;p57">
              <a:extLst>
                <a:ext uri="{FF2B5EF4-FFF2-40B4-BE49-F238E27FC236}">
                  <a16:creationId xmlns:a16="http://schemas.microsoft.com/office/drawing/2014/main" id="{D0260907-A3E5-ADFC-5B3B-A4F008FC129D}"/>
                </a:ext>
              </a:extLst>
            </p:cNvPr>
            <p:cNvSpPr/>
            <p:nvPr/>
          </p:nvSpPr>
          <p:spPr>
            <a:xfrm>
              <a:off x="901809" y="2658083"/>
              <a:ext cx="121782" cy="57038"/>
            </a:xfrm>
            <a:custGeom>
              <a:avLst/>
              <a:gdLst/>
              <a:ahLst/>
              <a:cxnLst/>
              <a:rect l="l" t="t" r="r" b="b"/>
              <a:pathLst>
                <a:path w="1691" h="792" extrusionOk="0">
                  <a:moveTo>
                    <a:pt x="1092" y="1"/>
                  </a:moveTo>
                  <a:cubicBezTo>
                    <a:pt x="804" y="1"/>
                    <a:pt x="514" y="40"/>
                    <a:pt x="258" y="176"/>
                  </a:cubicBezTo>
                  <a:cubicBezTo>
                    <a:pt x="104" y="253"/>
                    <a:pt x="0" y="411"/>
                    <a:pt x="69" y="587"/>
                  </a:cubicBezTo>
                  <a:cubicBezTo>
                    <a:pt x="113" y="699"/>
                    <a:pt x="244" y="792"/>
                    <a:pt x="372" y="792"/>
                  </a:cubicBezTo>
                  <a:cubicBezTo>
                    <a:pt x="409" y="792"/>
                    <a:pt x="446" y="784"/>
                    <a:pt x="480" y="767"/>
                  </a:cubicBezTo>
                  <a:cubicBezTo>
                    <a:pt x="720" y="654"/>
                    <a:pt x="969" y="648"/>
                    <a:pt x="1226" y="648"/>
                  </a:cubicBezTo>
                  <a:cubicBezTo>
                    <a:pt x="1253" y="648"/>
                    <a:pt x="1281" y="648"/>
                    <a:pt x="1308" y="648"/>
                  </a:cubicBezTo>
                  <a:cubicBezTo>
                    <a:pt x="1670" y="642"/>
                    <a:pt x="1690" y="29"/>
                    <a:pt x="1330" y="9"/>
                  </a:cubicBezTo>
                  <a:cubicBezTo>
                    <a:pt x="1251" y="4"/>
                    <a:pt x="1171" y="1"/>
                    <a:pt x="1092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98DE9B5-9E2C-90EA-CB40-6B7F58DA9D18}"/>
              </a:ext>
            </a:extLst>
          </p:cNvPr>
          <p:cNvSpPr txBox="1"/>
          <p:nvPr/>
        </p:nvSpPr>
        <p:spPr>
          <a:xfrm>
            <a:off x="93169" y="1020673"/>
            <a:ext cx="872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	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Em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hãy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quan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sát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tranh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và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cho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cô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biết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h</a:t>
            </a: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oạt động nào là hoạt động </a:t>
            </a:r>
            <a:r>
              <a:rPr lang="vi-VN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tốt cho sức khỏe</a:t>
            </a: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và không </a:t>
            </a:r>
            <a:r>
              <a:rPr lang="vi-VN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tốt cho sức khỏe</a:t>
            </a:r>
            <a:r>
              <a:rPr lang="en-US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?</a:t>
            </a:r>
            <a:endParaRPr lang="en-US" sz="1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A628E5-E485-C075-5190-CD0799780F5F}"/>
              </a:ext>
            </a:extLst>
          </p:cNvPr>
          <p:cNvSpPr txBox="1"/>
          <p:nvPr/>
        </p:nvSpPr>
        <p:spPr>
          <a:xfrm>
            <a:off x="154902" y="127794"/>
            <a:ext cx="304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001 5 hàng" panose="020B0603050302020204" pitchFamily="34" charset="0"/>
              </a:rPr>
              <a:t>Trò</a:t>
            </a:r>
            <a:r>
              <a:rPr lang="en-US" sz="4800" dirty="0">
                <a:latin typeface="HP001 5 hàng" panose="020B0603050302020204" pitchFamily="34" charset="0"/>
              </a:rPr>
              <a:t> </a:t>
            </a:r>
            <a:r>
              <a:rPr lang="en-US" sz="4800" dirty="0" err="1">
                <a:latin typeface="HP001 5 hàng" panose="020B0603050302020204" pitchFamily="34" charset="0"/>
              </a:rPr>
              <a:t>chơi</a:t>
            </a:r>
            <a:r>
              <a:rPr lang="vi-VN" sz="4800" dirty="0">
                <a:latin typeface="HP001 5 hàng" panose="020B0603050302020204" pitchFamily="34" charset="0"/>
              </a:rPr>
              <a:t>: </a:t>
            </a:r>
            <a:endParaRPr lang="en-US" sz="4800" dirty="0">
              <a:latin typeface="HP001 5 hàng" panose="020B06030503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E274B4-063E-338C-D831-1AC80C3317D4}"/>
              </a:ext>
            </a:extLst>
          </p:cNvPr>
          <p:cNvSpPr txBox="1"/>
          <p:nvPr/>
        </p:nvSpPr>
        <p:spPr>
          <a:xfrm>
            <a:off x="665455" y="1988535"/>
            <a:ext cx="7246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Luật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chơi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: 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Trái tim   </a:t>
            </a:r>
            <a:r>
              <a:rPr lang="vi-VN" sz="2000" b="0" i="1" u="none" strike="noStrike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- </a:t>
            </a:r>
            <a:r>
              <a:rPr lang="en-US" sz="2000" b="0" i="1" u="none" strike="noStrike" smtClean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màu xanh sẽ nằm ở đáp án các em cho là hoạt động tốt nên làm</a:t>
            </a:r>
            <a:r>
              <a:rPr lang="vi-VN" sz="2000" b="0" i="1" u="none" strike="noStrike" smtClean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( 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hoạt động </a:t>
            </a:r>
            <a:r>
              <a:rPr lang="vi-VN" sz="2000" i="1">
                <a:latin typeface="HP001 5 hàng" panose="020B0603050302020204" pitchFamily="34" charset="0"/>
              </a:rPr>
              <a:t>tốt </a:t>
            </a:r>
            <a:r>
              <a:rPr lang="vi-VN" sz="2000" b="0" i="1" u="none" strike="noStrike" smtClean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)</a:t>
            </a:r>
            <a:r>
              <a:rPr lang="en-US" sz="2000" b="0" i="1" u="none" strike="noStrike" smtClean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. Hãy chọn đáp án là những hoạt động nên làm bằng trái tim màu xanh</a:t>
            </a:r>
            <a:endParaRPr lang="vi-VN" sz="2000" b="0" i="1" u="none" strike="noStrike" dirty="0">
              <a:solidFill>
                <a:srgbClr val="000000"/>
              </a:solidFill>
              <a:effectLst/>
              <a:latin typeface="HP001 5 hàng" panose="020B0603050302020204" pitchFamily="34" charset="0"/>
            </a:endParaRPr>
          </a:p>
          <a:p>
            <a:r>
              <a:rPr lang="vi-VN" sz="1600" i="1" dirty="0">
                <a:latin typeface="HP001 5 hàng" panose="020B0603050302020204" pitchFamily="34" charset="0"/>
              </a:rPr>
              <a:t/>
            </a:r>
            <a:br>
              <a:rPr lang="vi-VN" sz="1600" i="1" dirty="0">
                <a:latin typeface="HP001 5 hàng" panose="020B0603050302020204" pitchFamily="34" charset="0"/>
              </a:rPr>
            </a:br>
            <a:endParaRPr lang="en-US" sz="1600" i="1" dirty="0">
              <a:latin typeface="HP001 5 hàng" panose="020B0603050302020204" pitchFamily="34" charset="0"/>
            </a:endParaRPr>
          </a:p>
        </p:txBody>
      </p:sp>
      <p:sp>
        <p:nvSpPr>
          <p:cNvPr id="40" name="Heart 39">
            <a:extLst>
              <a:ext uri="{FF2B5EF4-FFF2-40B4-BE49-F238E27FC236}">
                <a16:creationId xmlns:a16="http://schemas.microsoft.com/office/drawing/2014/main" id="{0EDF3DEB-AAC9-C4C4-9CB6-A949F3946417}"/>
              </a:ext>
            </a:extLst>
          </p:cNvPr>
          <p:cNvSpPr/>
          <p:nvPr/>
        </p:nvSpPr>
        <p:spPr>
          <a:xfrm>
            <a:off x="1835696" y="2302053"/>
            <a:ext cx="360040" cy="28803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 5 hàng" panose="020B06030503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58099" y="622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26 tháng 3 năm 2026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3A516-305B-6004-F380-22F4DDC1CAEA}"/>
              </a:ext>
            </a:extLst>
          </p:cNvPr>
          <p:cNvSpPr txBox="1"/>
          <p:nvPr/>
        </p:nvSpPr>
        <p:spPr>
          <a:xfrm>
            <a:off x="688489" y="4280778"/>
            <a:ext cx="225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E6188-91DE-27D1-1A8C-81964B92F846}"/>
              </a:ext>
            </a:extLst>
          </p:cNvPr>
          <p:cNvSpPr txBox="1"/>
          <p:nvPr/>
        </p:nvSpPr>
        <p:spPr>
          <a:xfrm>
            <a:off x="5796136" y="4280778"/>
            <a:ext cx="408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9C0470AC-73CF-B00A-26A2-60E065510985}"/>
              </a:ext>
            </a:extLst>
          </p:cNvPr>
          <p:cNvSpPr/>
          <p:nvPr/>
        </p:nvSpPr>
        <p:spPr>
          <a:xfrm>
            <a:off x="5711012" y="4179346"/>
            <a:ext cx="699378" cy="5232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 5 hàng" panose="020B0603050302020204" pitchFamily="34" charset="0"/>
            </a:endParaRPr>
          </a:p>
        </p:txBody>
      </p:sp>
      <p:pic>
        <p:nvPicPr>
          <p:cNvPr id="5" name="Picture 2" descr="Hình ảnh Trẻ khó ngủ và bị mất ngủ ban đêm nguyên nhân do đâu?">
            <a:extLst>
              <a:ext uri="{FF2B5EF4-FFF2-40B4-BE49-F238E27FC236}">
                <a16:creationId xmlns:a16="http://schemas.microsoft.com/office/drawing/2014/main" id="{ED8F129D-EDB1-73A9-4B0E-9FBF3665F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1"/>
          <a:stretch/>
        </p:blipFill>
        <p:spPr bwMode="auto">
          <a:xfrm>
            <a:off x="2699792" y="571979"/>
            <a:ext cx="5707052" cy="34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C60C1A-34AB-BE05-82DB-16CAD394EDF1}"/>
              </a:ext>
            </a:extLst>
          </p:cNvPr>
          <p:cNvSpPr txBox="1"/>
          <p:nvPr/>
        </p:nvSpPr>
        <p:spPr>
          <a:xfrm>
            <a:off x="864115" y="4321249"/>
            <a:ext cx="183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0963B-B28E-B651-E695-2EBC9A1C5DCB}"/>
              </a:ext>
            </a:extLst>
          </p:cNvPr>
          <p:cNvSpPr txBox="1"/>
          <p:nvPr/>
        </p:nvSpPr>
        <p:spPr>
          <a:xfrm>
            <a:off x="5743380" y="4352786"/>
            <a:ext cx="290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D482A353-A9E1-E7DA-A9EE-958053CC915A}"/>
              </a:ext>
            </a:extLst>
          </p:cNvPr>
          <p:cNvSpPr/>
          <p:nvPr/>
        </p:nvSpPr>
        <p:spPr>
          <a:xfrm>
            <a:off x="941670" y="4284558"/>
            <a:ext cx="532128" cy="44776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 5 hàng" panose="020B0603050302020204" pitchFamily="34" charset="0"/>
            </a:endParaRPr>
          </a:p>
        </p:txBody>
      </p:sp>
      <p:pic>
        <p:nvPicPr>
          <p:cNvPr id="5" name="Picture 2" descr="Các bài tập thể dục tốt cho tâm trạng trẻ em | Vinmec">
            <a:extLst>
              <a:ext uri="{FF2B5EF4-FFF2-40B4-BE49-F238E27FC236}">
                <a16:creationId xmlns:a16="http://schemas.microsoft.com/office/drawing/2014/main" id="{44889EAD-3DCB-EBD2-FEA8-BEB995DB9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61" y="725027"/>
            <a:ext cx="5536603" cy="35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2DD43-3450-F467-CED3-895148FBCB32}"/>
              </a:ext>
            </a:extLst>
          </p:cNvPr>
          <p:cNvSpPr txBox="1"/>
          <p:nvPr/>
        </p:nvSpPr>
        <p:spPr>
          <a:xfrm>
            <a:off x="5655157" y="4352786"/>
            <a:ext cx="258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4C620-81BF-9D4E-E2D9-83D6EC9594CE}"/>
              </a:ext>
            </a:extLst>
          </p:cNvPr>
          <p:cNvSpPr txBox="1"/>
          <p:nvPr/>
        </p:nvSpPr>
        <p:spPr>
          <a:xfrm>
            <a:off x="997937" y="4352786"/>
            <a:ext cx="20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CF3FFC5E-BA71-A4B0-3B19-11B0AE202FFE}"/>
              </a:ext>
            </a:extLst>
          </p:cNvPr>
          <p:cNvSpPr/>
          <p:nvPr/>
        </p:nvSpPr>
        <p:spPr>
          <a:xfrm>
            <a:off x="5419319" y="4299942"/>
            <a:ext cx="881823" cy="5232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  <p:pic>
        <p:nvPicPr>
          <p:cNvPr id="5" name="Picture 2" descr="Chết sớm vì lười vận động">
            <a:extLst>
              <a:ext uri="{FF2B5EF4-FFF2-40B4-BE49-F238E27FC236}">
                <a16:creationId xmlns:a16="http://schemas.microsoft.com/office/drawing/2014/main" id="{95F4E7BA-7328-7F16-67A8-934505BB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72511"/>
            <a:ext cx="6568996" cy="37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714741-CAE1-DD80-D58D-CB191C15EE57}"/>
              </a:ext>
            </a:extLst>
          </p:cNvPr>
          <p:cNvSpPr txBox="1"/>
          <p:nvPr/>
        </p:nvSpPr>
        <p:spPr>
          <a:xfrm>
            <a:off x="5629559" y="4117517"/>
            <a:ext cx="296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2614B-31A4-4513-4BA5-21F3F8E2A29E}"/>
              </a:ext>
            </a:extLst>
          </p:cNvPr>
          <p:cNvSpPr txBox="1"/>
          <p:nvPr/>
        </p:nvSpPr>
        <p:spPr>
          <a:xfrm>
            <a:off x="932117" y="4136762"/>
            <a:ext cx="195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 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9FE12641-6F7D-C73B-BFC6-E2245CCEB420}"/>
              </a:ext>
            </a:extLst>
          </p:cNvPr>
          <p:cNvSpPr/>
          <p:nvPr/>
        </p:nvSpPr>
        <p:spPr>
          <a:xfrm>
            <a:off x="932117" y="4117517"/>
            <a:ext cx="622738" cy="54246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  <p:pic>
        <p:nvPicPr>
          <p:cNvPr id="5" name="Picture 2" descr="Du lịch gia đình gần Hà Nội - 19 điểm vui chơi hấp dẫn nhất">
            <a:extLst>
              <a:ext uri="{FF2B5EF4-FFF2-40B4-BE49-F238E27FC236}">
                <a16:creationId xmlns:a16="http://schemas.microsoft.com/office/drawing/2014/main" id="{E8A0AA94-B7C9-3B32-1907-3B24B28EA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06" y="475445"/>
            <a:ext cx="5302399" cy="35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ED255-47C7-3446-C839-AB91912F3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3518"/>
            <a:ext cx="4876800" cy="3168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C6B060-CFE0-D622-AF10-507F10688F50}"/>
              </a:ext>
            </a:extLst>
          </p:cNvPr>
          <p:cNvSpPr txBox="1"/>
          <p:nvPr/>
        </p:nvSpPr>
        <p:spPr>
          <a:xfrm>
            <a:off x="5629559" y="4117517"/>
            <a:ext cx="296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0D524-85F2-8C96-DCD4-4FCC439BC021}"/>
              </a:ext>
            </a:extLst>
          </p:cNvPr>
          <p:cNvSpPr txBox="1"/>
          <p:nvPr/>
        </p:nvSpPr>
        <p:spPr>
          <a:xfrm>
            <a:off x="932117" y="4136762"/>
            <a:ext cx="195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 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79A363F1-DB8F-0391-3780-E24CD25778AA}"/>
              </a:ext>
            </a:extLst>
          </p:cNvPr>
          <p:cNvSpPr/>
          <p:nvPr/>
        </p:nvSpPr>
        <p:spPr>
          <a:xfrm>
            <a:off x="932117" y="4117517"/>
            <a:ext cx="622738" cy="54246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154898"/>
            <a:ext cx="8712968" cy="4924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…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nghỉ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2" y="552689"/>
            <a:ext cx="3264986" cy="2088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67" y="535505"/>
            <a:ext cx="3056248" cy="2105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15" y="552689"/>
            <a:ext cx="2494681" cy="2089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3933" y="2685427"/>
            <a:ext cx="129614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đi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bộ</a:t>
            </a:r>
            <a:endParaRPr lang="en-US" sz="2800" dirty="0">
              <a:solidFill>
                <a:srgbClr val="009349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964" y="2681922"/>
            <a:ext cx="230425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tưới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cây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2280" y="2630717"/>
            <a:ext cx="113543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ngủ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3953105"/>
            <a:ext cx="8712968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099" y="622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26 tháng 3 năm 2026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9AFB1-51A4-6054-4ADF-F567D6729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1510"/>
            <a:ext cx="4608512" cy="32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C87B2-C66D-B62C-B812-B5F2394A0D0D}"/>
              </a:ext>
            </a:extLst>
          </p:cNvPr>
          <p:cNvSpPr txBox="1"/>
          <p:nvPr/>
        </p:nvSpPr>
        <p:spPr>
          <a:xfrm>
            <a:off x="5655157" y="4136762"/>
            <a:ext cx="258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F1160-C44F-CF23-CACC-14E1FACA67E1}"/>
              </a:ext>
            </a:extLst>
          </p:cNvPr>
          <p:cNvSpPr txBox="1"/>
          <p:nvPr/>
        </p:nvSpPr>
        <p:spPr>
          <a:xfrm>
            <a:off x="997937" y="4136762"/>
            <a:ext cx="20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896BA156-4451-1846-FA4A-FEA90AC4F000}"/>
              </a:ext>
            </a:extLst>
          </p:cNvPr>
          <p:cNvSpPr/>
          <p:nvPr/>
        </p:nvSpPr>
        <p:spPr>
          <a:xfrm>
            <a:off x="5436096" y="4083918"/>
            <a:ext cx="881823" cy="5232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68" y="483534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7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89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109"/>
          <p:cNvSpPr txBox="1"/>
          <p:nvPr/>
        </p:nvSpPr>
        <p:spPr>
          <a:xfrm>
            <a:off x="685819" y="1663368"/>
            <a:ext cx="2590801" cy="1446550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  <a:endParaRPr lang="en-US" altLang="zh-CN" sz="44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81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542" y="240249"/>
            <a:ext cx="828092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9" y="197354"/>
            <a:ext cx="372363" cy="534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60" y="991030"/>
            <a:ext cx="8369120" cy="3596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179" y="2161736"/>
            <a:ext cx="2938677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4199" y="2197016"/>
            <a:ext cx="212744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0413" y="2197572"/>
            <a:ext cx="3256553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590" y="4587974"/>
            <a:ext cx="216820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3" y="4592373"/>
            <a:ext cx="1152128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587974"/>
            <a:ext cx="2915816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76256" y="339502"/>
            <a:ext cx="2114206" cy="9361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08234"/>
            <a:ext cx="828092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347614"/>
            <a:ext cx="741594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347614"/>
            <a:ext cx="590377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51520" y="627534"/>
            <a:ext cx="8712968" cy="439248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88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3376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018" y="285985"/>
            <a:ext cx="883011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9" y="235846"/>
            <a:ext cx="268380" cy="385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6969">
            <a:off x="382248" y="1090733"/>
            <a:ext cx="2306041" cy="1946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1136">
            <a:off x="3220594" y="1045607"/>
            <a:ext cx="2357920" cy="1985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2973">
            <a:off x="6047812" y="1214904"/>
            <a:ext cx="2807749" cy="1803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5789">
            <a:off x="240062" y="3116705"/>
            <a:ext cx="2676525" cy="2031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57415">
            <a:off x="3172251" y="3067707"/>
            <a:ext cx="2487717" cy="2110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06642">
            <a:off x="6141912" y="3038908"/>
            <a:ext cx="262654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923678"/>
            <a:ext cx="883011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0" y="582893"/>
            <a:ext cx="785213" cy="11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68" y="483534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7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61912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44274DA-717F-4F11-8A11-500CB7D3A1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4228" r="85087" b="88660"/>
          <a:stretch/>
        </p:blipFill>
        <p:spPr>
          <a:xfrm>
            <a:off x="2088549" y="931034"/>
            <a:ext cx="912219" cy="795540"/>
          </a:xfrm>
          <a:prstGeom prst="ellipse">
            <a:avLst/>
          </a:prstGeom>
        </p:spPr>
      </p:pic>
      <p:sp>
        <p:nvSpPr>
          <p:cNvPr id="24" name="文本框 109"/>
          <p:cNvSpPr txBox="1"/>
          <p:nvPr/>
        </p:nvSpPr>
        <p:spPr>
          <a:xfrm>
            <a:off x="1382753" y="1738776"/>
            <a:ext cx="2311752" cy="144655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KHÁM PHÁ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8099" y="622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26 tháng 3 năm 2026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94" y="606314"/>
            <a:ext cx="8309502" cy="4308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31590"/>
            <a:ext cx="5688632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518"/>
            <a:ext cx="2037931" cy="52815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95536" y="1203598"/>
            <a:ext cx="8496944" cy="3096344"/>
          </a:xfrm>
          <a:prstGeom prst="wedgeEllipseCallout">
            <a:avLst>
              <a:gd name="adj1" fmla="val -51025"/>
              <a:gd name="adj2" fmla="val 752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</a:p>
        </p:txBody>
      </p:sp>
    </p:spTree>
    <p:extLst>
      <p:ext uri="{BB962C8B-B14F-4D97-AF65-F5344CB8AC3E}">
        <p14:creationId xmlns:p14="http://schemas.microsoft.com/office/powerpoint/2010/main" val="23372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94" y="606314"/>
            <a:ext cx="8237494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835696" y="1923678"/>
            <a:ext cx="5040560" cy="2304256"/>
          </a:xfrm>
          <a:prstGeom prst="wedgeRoundRectCallout">
            <a:avLst>
              <a:gd name="adj1" fmla="val -45273"/>
              <a:gd name="adj2" fmla="val 680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Coretti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95486"/>
            <a:ext cx="5664101" cy="475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27534"/>
            <a:ext cx="31683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20" y="925438"/>
            <a:ext cx="4309966" cy="1948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20" y="2873929"/>
            <a:ext cx="4309967" cy="2269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951994"/>
            <a:ext cx="4475007" cy="4140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8099" y="622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26 tháng 3 năm 2026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3" b="32156"/>
          <a:stretch/>
        </p:blipFill>
        <p:spPr bwMode="auto">
          <a:xfrm>
            <a:off x="1547664" y="4574"/>
            <a:ext cx="5688632" cy="393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939902"/>
            <a:ext cx="8893508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8099" y="622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26 tháng 3 năm 2026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02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4" b="61307"/>
          <a:stretch/>
        </p:blipFill>
        <p:spPr bwMode="auto">
          <a:xfrm>
            <a:off x="1403647" y="0"/>
            <a:ext cx="6360223" cy="38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3743657"/>
            <a:ext cx="9015715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8099" y="622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26 tháng 3 năm 2026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81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9" t="38020" b="30990"/>
          <a:stretch/>
        </p:blipFill>
        <p:spPr bwMode="auto">
          <a:xfrm>
            <a:off x="1271392" y="0"/>
            <a:ext cx="6552728" cy="38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596710"/>
            <a:ext cx="897196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8099" y="622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26 tháng 3 năm 2026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30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7" r="56477"/>
          <a:stretch/>
        </p:blipFill>
        <p:spPr bwMode="auto">
          <a:xfrm>
            <a:off x="1187624" y="123478"/>
            <a:ext cx="63367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353" y="3928482"/>
            <a:ext cx="8769245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Nhảy dây đúng cách giúp tăng cường sự phát triển của xương sụn, giúp cải thiện chiều cao cũng như ngoại hình.</a:t>
            </a:r>
          </a:p>
        </p:txBody>
      </p:sp>
    </p:spTree>
    <p:extLst>
      <p:ext uri="{BB962C8B-B14F-4D97-AF65-F5344CB8AC3E}">
        <p14:creationId xmlns:p14="http://schemas.microsoft.com/office/powerpoint/2010/main" val="2106439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1" t="68295" r="27841"/>
          <a:stretch/>
        </p:blipFill>
        <p:spPr bwMode="auto">
          <a:xfrm>
            <a:off x="1259632" y="267494"/>
            <a:ext cx="57606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265389"/>
            <a:ext cx="860444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8099" y="622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26 tháng 3 năm 2026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7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670</Words>
  <Application>Microsoft Office PowerPoint</Application>
  <PresentationFormat>On-screen Show (16:9)</PresentationFormat>
  <Paragraphs>85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HP001 5 hàng</vt:lpstr>
      <vt:lpstr>iCiel Panton Black</vt:lpstr>
      <vt:lpstr>Arial-Rounded</vt:lpstr>
      <vt:lpstr>Times New Roman</vt:lpstr>
      <vt:lpstr>Arial</vt:lpstr>
      <vt:lpstr>宋体</vt:lpstr>
      <vt:lpstr>Lato</vt:lpstr>
      <vt:lpstr>SVN-Cintra</vt:lpstr>
      <vt:lpstr>Calibri</vt:lpstr>
      <vt:lpstr>Wingdings</vt:lpstr>
      <vt:lpstr>Office Theme</vt:lpstr>
      <vt:lpstr>CHỦ ĐỀ 5:                CON NGƯỜI VÀ SỨC KHỎE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Windows User</cp:lastModifiedBy>
  <cp:revision>56</cp:revision>
  <dcterms:created xsi:type="dcterms:W3CDTF">2020-04-28T02:36:50Z</dcterms:created>
  <dcterms:modified xsi:type="dcterms:W3CDTF">2026-03-25T04:51:08Z</dcterms:modified>
</cp:coreProperties>
</file>