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79" r:id="rId4"/>
    <p:sldMasterId id="2147483691" r:id="rId5"/>
    <p:sldMasterId id="2147483704" r:id="rId6"/>
    <p:sldMasterId id="2147483717" r:id="rId7"/>
  </p:sldMasterIdLst>
  <p:notesMasterIdLst>
    <p:notesMasterId r:id="rId40"/>
  </p:notesMasterIdLst>
  <p:handoutMasterIdLst>
    <p:handoutMasterId r:id="rId41"/>
  </p:handoutMasterIdLst>
  <p:sldIdLst>
    <p:sldId id="389" r:id="rId8"/>
    <p:sldId id="257" r:id="rId9"/>
    <p:sldId id="260" r:id="rId10"/>
    <p:sldId id="261" r:id="rId11"/>
    <p:sldId id="391" r:id="rId12"/>
    <p:sldId id="392" r:id="rId13"/>
    <p:sldId id="393" r:id="rId14"/>
    <p:sldId id="407" r:id="rId15"/>
    <p:sldId id="394" r:id="rId16"/>
    <p:sldId id="395" r:id="rId17"/>
    <p:sldId id="396" r:id="rId18"/>
    <p:sldId id="262" r:id="rId19"/>
    <p:sldId id="397" r:id="rId20"/>
    <p:sldId id="398" r:id="rId21"/>
    <p:sldId id="399" r:id="rId22"/>
    <p:sldId id="408" r:id="rId23"/>
    <p:sldId id="400" r:id="rId24"/>
    <p:sldId id="273" r:id="rId25"/>
    <p:sldId id="318" r:id="rId26"/>
    <p:sldId id="282" r:id="rId27"/>
    <p:sldId id="401" r:id="rId28"/>
    <p:sldId id="402" r:id="rId29"/>
    <p:sldId id="403" r:id="rId30"/>
    <p:sldId id="404" r:id="rId31"/>
    <p:sldId id="409" r:id="rId32"/>
    <p:sldId id="410" r:id="rId33"/>
    <p:sldId id="310" r:id="rId34"/>
    <p:sldId id="293" r:id="rId35"/>
    <p:sldId id="294" r:id="rId36"/>
    <p:sldId id="295" r:id="rId37"/>
    <p:sldId id="405" r:id="rId38"/>
    <p:sldId id="4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4/2/2026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2026/4/2</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4/2/2026</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4/2/2026</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3299EF5-DC63-4F6C-881D-8A47E373558F}" type="datetimeFigureOut">
              <a:rPr lang="en-US" smtClean="0"/>
              <a:t>4/2/2026</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t>4/2/2026</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t>4/2/2026</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t>4/2/2026</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t>4/2/2026</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4/2/2026</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4/2/2026</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4/2/2026</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4/2/2026</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a:fillRect/>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2026/4/2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1CB5-C543-2787-B4B9-1FB52EEC4A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94622-6538-F7C9-EF39-140156513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1EDBB-B30D-DD9D-A969-8FA3D49305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A172D-4FDC-DBBB-5FAA-3D1639102E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31BCCE-CFD7-22CB-CBC1-71BBB9DAD3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915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6271-20E2-2136-B11E-48DC1E2D3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60CBD-4D3D-B95D-870B-9A83416DC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6EC6D-2E38-B785-FDB7-08D473C3C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0C0CE6-C16A-191B-8418-300A85B2D4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45EE499-15ED-2C9D-6A68-1B66CA0AC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61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4B09-7318-76E8-ED84-E636A8EDA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0B193F-3A1E-92A5-88E5-6F29E92E9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681DF-18A2-739B-8474-2DAE7DD261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6CF4A6-E246-B255-9CC6-EDD035B76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13DA28-FCD8-D71A-54BE-A22F2A7921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831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022D-32B3-0F3B-4D78-96B456773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0870C-0F74-ACC3-2590-C1102F3BE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39AC1-7599-7D4B-9AC7-0EF4EAB70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43CA5-C138-E19F-AB18-7CC18D7A7E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7697C5-4C31-7561-7C2B-92AB48AED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13EAC2-0128-D513-A5A3-41C0C0F3B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78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22F7-782D-6B75-BC7E-F9027A92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473F1-AD20-F889-21C8-173AA93B8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FEF4D-7A9D-4500-4C6D-5463D818E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9EF6E-71E1-09A9-B31C-E1EFE2F88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D05E9-75E5-7006-7EF8-57BC9F268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776C9-C864-55EC-B8FD-AE9ED1379B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69C4232-3EB2-DB65-BF37-2F1B1F31E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D174382-E746-298B-D06A-C9852CD00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024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B68F-6B7E-8895-78D8-3076AF034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59AB8-269E-A5E0-9E34-96DF27B89E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A242751-590A-CBB3-8EAD-788C15499F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14D9E0B-60C1-3821-F8D7-B64A3282A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BA51E-CF3D-8706-E488-C3F6ABBE6F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87AA002-9C69-5E05-B8E2-51655D9B92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CA8303C-A95F-9BE7-80EE-78CBCD4FF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733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37DC-8B40-2E4B-03E1-F59610BDB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607D7-E2F5-2A76-FEEF-1D739B682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F3B51-F6B0-12A5-975C-C622B7C4D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4F18C-130B-1B88-036D-FEB6219D75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00461D-EB9B-BBFC-C20A-9DC12190D0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1A119B-D9E2-230F-2DE4-05523BAF4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0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00FD-A514-3C88-294A-99DC96552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0024D-AB1A-E917-93F5-22FEBDEBC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CE6CD-470F-FD0A-6749-E197A6078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0EFEB-CDB5-A943-821A-9B56614213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43385C-8A3D-A125-9D39-FEEB6DF5F4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A04634-E9AD-2917-96CF-425425CC61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444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405-B199-5721-4B1B-DDCE92D92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F2BC7A-380B-9E02-34CF-6D0F2A0A8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CD220-0EE1-370E-5E02-F44C279E9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2A67EB-8C3A-0D89-593D-D921D6F35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DC99CF-92B5-FBFD-9C7F-DE51026AEB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189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D539F-6F0C-5489-9249-2DE9B1E35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3904E-65A8-759C-8D7E-8A1452C26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F0324-0E9E-79B8-27D4-A56861C854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ABFB5B-F024-3C82-331A-574B13823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869931-DB29-48F4-C13F-FC8F0E9DB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02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4/2/2026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a:fillRect/>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a:fillRect/>
          </a:stretch>
        </p:blipFill>
        <p:spPr>
          <a:xfrm>
            <a:off x="-38100" y="95250"/>
            <a:ext cx="12211050" cy="6586796"/>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4/2/2026</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20F0FBF-B973-8189-5629-BD50649D5BAB}"/>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DB305AE6-C222-31B5-6DB1-0F671CBC0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6B64D-1975-5757-B20F-A3901593D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3D16-9D31-D953-750B-8F63C4CAF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903D1D3-8D68-0924-FAE4-B4B3F2BA1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BB79A6-7814-70BA-F8DC-7CEED8DE9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7015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1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1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17.png"/><Relationship Id="rId15" Type="http://schemas.openxmlformats.org/officeDocument/2006/relationships/image" Target="../media/image53.jpeg"/><Relationship Id="rId10"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48.png"/><Relationship Id="rId1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emf"/><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54.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69.jpeg"/><Relationship Id="rId5" Type="http://schemas.openxmlformats.org/officeDocument/2006/relationships/image" Target="../media/image1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71.jpeg"/><Relationship Id="rId5" Type="http://schemas.openxmlformats.org/officeDocument/2006/relationships/image" Target="../media/image1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6.pn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73.jpeg"/><Relationship Id="rId5" Type="http://schemas.openxmlformats.org/officeDocument/2006/relationships/image" Target="../media/image1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75.jpeg"/><Relationship Id="rId5" Type="http://schemas.openxmlformats.org/officeDocument/2006/relationships/image" Target="../media/image1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3.xml"/><Relationship Id="rId7" Type="http://schemas.openxmlformats.org/officeDocument/2006/relationships/image" Target="../media/image80.emf"/><Relationship Id="rId12" Type="http://schemas.openxmlformats.org/officeDocument/2006/relationships/image" Target="../media/image8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11" Type="http://schemas.openxmlformats.org/officeDocument/2006/relationships/image" Target="../media/image84.png"/><Relationship Id="rId5" Type="http://schemas.openxmlformats.org/officeDocument/2006/relationships/slideLayout" Target="../slideLayouts/slideLayout53.xml"/><Relationship Id="rId10" Type="http://schemas.openxmlformats.org/officeDocument/2006/relationships/image" Target="../media/image83.png"/><Relationship Id="rId4" Type="http://schemas.openxmlformats.org/officeDocument/2006/relationships/tags" Target="../tags/tag4.xml"/><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slide" Target="slide29.xml"/><Relationship Id="rId18" Type="http://schemas.openxmlformats.org/officeDocument/2006/relationships/image" Target="../media/image94.png"/><Relationship Id="rId3" Type="http://schemas.openxmlformats.org/officeDocument/2006/relationships/audio" Target="../media/audio1.wav"/><Relationship Id="rId21" Type="http://schemas.openxmlformats.org/officeDocument/2006/relationships/image" Target="../media/image97.png"/><Relationship Id="rId7" Type="http://schemas.microsoft.com/office/2007/relationships/hdphoto" Target="../media/hdphoto8.wdp"/><Relationship Id="rId12" Type="http://schemas.openxmlformats.org/officeDocument/2006/relationships/image" Target="../media/image90.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93.png"/><Relationship Id="rId20" Type="http://schemas.openxmlformats.org/officeDocument/2006/relationships/image" Target="../media/image96.png"/><Relationship Id="rId1" Type="http://schemas.openxmlformats.org/officeDocument/2006/relationships/slideLayout" Target="../slideLayouts/slideLayout52.xml"/><Relationship Id="rId6" Type="http://schemas.openxmlformats.org/officeDocument/2006/relationships/image" Target="../media/image87.png"/><Relationship Id="rId11" Type="http://schemas.openxmlformats.org/officeDocument/2006/relationships/slide" Target="slide30.xml"/><Relationship Id="rId5" Type="http://schemas.microsoft.com/office/2007/relationships/hdphoto" Target="../media/hdphoto7.wdp"/><Relationship Id="rId15" Type="http://schemas.openxmlformats.org/officeDocument/2006/relationships/image" Target="../media/image92.png"/><Relationship Id="rId10" Type="http://schemas.openxmlformats.org/officeDocument/2006/relationships/image" Target="../media/image89.png"/><Relationship Id="rId19" Type="http://schemas.openxmlformats.org/officeDocument/2006/relationships/image" Target="../media/image95.png"/><Relationship Id="rId4" Type="http://schemas.openxmlformats.org/officeDocument/2006/relationships/image" Target="../media/image86.png"/><Relationship Id="rId9" Type="http://schemas.openxmlformats.org/officeDocument/2006/relationships/slide" Target="slide28.xml"/><Relationship Id="rId14" Type="http://schemas.openxmlformats.org/officeDocument/2006/relationships/image" Target="../media/image91.png"/><Relationship Id="rId22"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microsoft.com/office/2007/relationships/hdphoto" Target="../media/hdphoto10.wdp"/><Relationship Id="rId12"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1.png"/><Relationship Id="rId11" Type="http://schemas.openxmlformats.org/officeDocument/2006/relationships/slide" Target="slide27.xml"/><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4.png"/><Relationship Id="rId7" Type="http://schemas.microsoft.com/office/2007/relationships/hdphoto" Target="../media/hdphoto10.wdp"/><Relationship Id="rId12"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1.png"/><Relationship Id="rId11" Type="http://schemas.openxmlformats.org/officeDocument/2006/relationships/slide" Target="slide27.xml"/><Relationship Id="rId5" Type="http://schemas.openxmlformats.org/officeDocument/2006/relationships/image" Target="../media/image100.png"/><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slide" Target="slide27.xml"/><Relationship Id="rId3" Type="http://schemas.openxmlformats.org/officeDocument/2006/relationships/image" Target="../media/image99.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4.png"/><Relationship Id="rId11" Type="http://schemas.microsoft.com/office/2007/relationships/hdphoto" Target="../media/hdphoto11.wdp"/><Relationship Id="rId5" Type="http://schemas.microsoft.com/office/2007/relationships/hdphoto" Target="../media/hdphoto10.wdp"/><Relationship Id="rId15" Type="http://schemas.openxmlformats.org/officeDocument/2006/relationships/image" Target="../media/image54.png"/><Relationship Id="rId10" Type="http://schemas.openxmlformats.org/officeDocument/2006/relationships/image" Target="../media/image102.png"/><Relationship Id="rId4" Type="http://schemas.openxmlformats.org/officeDocument/2006/relationships/image" Target="../media/image101.png"/><Relationship Id="rId9" Type="http://schemas.microsoft.com/office/2007/relationships/hdphoto" Target="../media/hdphoto12.wdp"/><Relationship Id="rId1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106.png"/><Relationship Id="rId5" Type="http://schemas.openxmlformats.org/officeDocument/2006/relationships/image" Target="../media/image17.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108.png"/><Relationship Id="rId5" Type="http://schemas.openxmlformats.org/officeDocument/2006/relationships/image" Target="../media/image1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1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17.pn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1" fmla="*/ 0 w 4719354"/>
              <a:gd name="connsiteY0-2" fmla="*/ 136245 h 1361101"/>
              <a:gd name="connsiteX1-3" fmla="*/ 202220 w 4719354"/>
              <a:gd name="connsiteY1-4" fmla="*/ 0 h 1361101"/>
              <a:gd name="connsiteX2-5" fmla="*/ 4517132 w 4719354"/>
              <a:gd name="connsiteY2-6" fmla="*/ 0 h 1361101"/>
              <a:gd name="connsiteX3-7" fmla="*/ 4719354 w 4719354"/>
              <a:gd name="connsiteY3-8" fmla="*/ 136245 h 1361101"/>
              <a:gd name="connsiteX4-9" fmla="*/ 4719354 w 4719354"/>
              <a:gd name="connsiteY4-10" fmla="*/ 1224854 h 1361101"/>
              <a:gd name="connsiteX5-11" fmla="*/ 4517132 w 4719354"/>
              <a:gd name="connsiteY5-12" fmla="*/ 1361101 h 1361101"/>
              <a:gd name="connsiteX6-13" fmla="*/ 202220 w 4719354"/>
              <a:gd name="connsiteY6-14" fmla="*/ 1361101 h 1361101"/>
              <a:gd name="connsiteX7-15" fmla="*/ 0 w 4719354"/>
              <a:gd name="connsiteY7-16" fmla="*/ 1224854 h 1361101"/>
              <a:gd name="connsiteX8-17" fmla="*/ 0 w 4719354"/>
              <a:gd name="connsiteY8-18" fmla="*/ 136245 h 1361101"/>
              <a:gd name="connsiteX0-19" fmla="*/ 0 w 4719354"/>
              <a:gd name="connsiteY0-20" fmla="*/ 136245 h 1361101"/>
              <a:gd name="connsiteX1-21" fmla="*/ 202220 w 4719354"/>
              <a:gd name="connsiteY1-22" fmla="*/ 0 h 1361101"/>
              <a:gd name="connsiteX2-23" fmla="*/ 4517132 w 4719354"/>
              <a:gd name="connsiteY2-24" fmla="*/ 0 h 1361101"/>
              <a:gd name="connsiteX3-25" fmla="*/ 4719354 w 4719354"/>
              <a:gd name="connsiteY3-26" fmla="*/ 136245 h 1361101"/>
              <a:gd name="connsiteX4-27" fmla="*/ 4719354 w 4719354"/>
              <a:gd name="connsiteY4-28" fmla="*/ 1224854 h 1361101"/>
              <a:gd name="connsiteX5-29" fmla="*/ 4517132 w 4719354"/>
              <a:gd name="connsiteY5-30" fmla="*/ 1361101 h 1361101"/>
              <a:gd name="connsiteX6-31" fmla="*/ 202220 w 4719354"/>
              <a:gd name="connsiteY6-32" fmla="*/ 1361101 h 1361101"/>
              <a:gd name="connsiteX7-33" fmla="*/ 0 w 4719354"/>
              <a:gd name="connsiteY7-34" fmla="*/ 1224854 h 1361101"/>
              <a:gd name="connsiteX8-35" fmla="*/ 0 w 4719354"/>
              <a:gd name="connsiteY8-36" fmla="*/ 136245 h 1361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p:cNvPicPr>
            <a:picLocks noChangeAspect="1"/>
          </p:cNvPicPr>
          <p:nvPr/>
        </p:nvPicPr>
        <p:blipFill>
          <a:blip r:embed="rId8"/>
          <a:stretch>
            <a:fillRect/>
          </a:stretch>
        </p:blipFill>
        <p:spPr>
          <a:xfrm>
            <a:off x="5222600" y="1144763"/>
            <a:ext cx="6011177" cy="1609483"/>
          </a:xfrm>
          <a:prstGeom prst="rect">
            <a:avLst/>
          </a:prstGeom>
        </p:spPr>
      </p:pic>
      <p:pic>
        <p:nvPicPr>
          <p:cNvPr id="10" name="Picture 9"/>
          <p:cNvPicPr>
            <a:picLocks noChangeAspect="1"/>
          </p:cNvPicPr>
          <p:nvPr/>
        </p:nvPicPr>
        <p:blipFill>
          <a:blip r:embed="rId9"/>
          <a:stretch>
            <a:fillRect/>
          </a:stretch>
        </p:blipFill>
        <p:spPr>
          <a:xfrm>
            <a:off x="5384005" y="2543938"/>
            <a:ext cx="5119688" cy="4162049"/>
          </a:xfrm>
          <a:prstGeom prst="rect">
            <a:avLst/>
          </a:prstGeom>
        </p:spPr>
      </p:pic>
      <p:sp>
        <p:nvSpPr>
          <p:cNvPr id="11" name="TextBox 10"/>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2066925" y="2332987"/>
            <a:ext cx="7577137" cy="2877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p:cNvSpPr/>
          <p:nvPr/>
        </p:nvSpPr>
        <p:spPr>
          <a:xfrm>
            <a:off x="942975" y="342033"/>
            <a:ext cx="3505200" cy="677108"/>
          </a:xfrm>
          <a:prstGeom prst="rect">
            <a:avLst/>
          </a:prstGeom>
          <a:noFill/>
        </p:spPr>
        <p:txBody>
          <a:bodyPr wrap="square" lIns="60960" tIns="30480" rIns="60960" bIns="30480">
            <a:spAutoFit/>
          </a:bodyPr>
          <a:lstStyle/>
          <a:p>
            <a:pPr algn="just" defTabSz="60960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914776" y="1885950"/>
            <a:ext cx="2289014" cy="4610099"/>
          </a:xfrm>
          <a:prstGeom prst="rect">
            <a:avLst/>
          </a:prstGeom>
        </p:spPr>
      </p:pic>
      <p:pic>
        <p:nvPicPr>
          <p:cNvPr id="11" name="Hình ảnh 4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772150" y="1876425"/>
            <a:ext cx="2200275" cy="4572000"/>
          </a:xfrm>
          <a:prstGeom prst="rect">
            <a:avLst/>
          </a:prstGeom>
        </p:spPr>
      </p:pic>
      <p:pic>
        <p:nvPicPr>
          <p:cNvPr id="13" name="Hình ảnh 4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7625" y="2019299"/>
            <a:ext cx="2247900" cy="4314825"/>
          </a:xfrm>
          <a:prstGeom prst="rect">
            <a:avLst/>
          </a:prstGeom>
        </p:spPr>
      </p:pic>
      <p:pic>
        <p:nvPicPr>
          <p:cNvPr id="14" name="Hình ảnh 53"/>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p:cNvPicPr>
            <a:picLocks noChangeAspect="1"/>
          </p:cNvPicPr>
          <p:nvPr/>
        </p:nvPicPr>
        <p:blipFill>
          <a:blip r:embed="rId11"/>
          <a:stretch>
            <a:fillRect/>
          </a:stretch>
        </p:blipFill>
        <p:spPr>
          <a:xfrm>
            <a:off x="8514923" y="727076"/>
            <a:ext cx="1720293" cy="1974211"/>
          </a:xfrm>
          <a:prstGeom prst="rect">
            <a:avLst/>
          </a:prstGeom>
        </p:spPr>
      </p:pic>
      <p:sp>
        <p:nvSpPr>
          <p:cNvPr id="19" name="Freeform 9"/>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Rectangle: Rounded Corners 32"/>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Hình chữ nhật 8"/>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8" name="Hình chữ nhật 8"/>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24" name="Picture 23"/>
          <p:cNvPicPr>
            <a:picLocks noChangeAspect="1"/>
          </p:cNvPicPr>
          <p:nvPr/>
        </p:nvPicPr>
        <p:blipFill>
          <a:blip r:embed="rId16"/>
          <a:stretch>
            <a:fillRect/>
          </a:stretch>
        </p:blipFill>
        <p:spPr>
          <a:xfrm>
            <a:off x="1086174" y="3418335"/>
            <a:ext cx="1815885" cy="1598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
        <p:nvSpPr>
          <p:cNvPr id="9" name="TextBox 8"/>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p:cNvPicPr>
            <a:picLocks noChangeAspect="1"/>
          </p:cNvPicPr>
          <p:nvPr/>
        </p:nvPicPr>
        <p:blipFill>
          <a:blip r:embed="rId3"/>
          <a:stretch>
            <a:fillRect/>
          </a:stretch>
        </p:blipFill>
        <p:spPr>
          <a:xfrm>
            <a:off x="1019174" y="1176337"/>
            <a:ext cx="967335" cy="842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a:stretch>
            <a:fillRect/>
          </a:stretch>
        </p:blipFill>
        <p:spPr>
          <a:xfrm>
            <a:off x="10187027" y="2792161"/>
            <a:ext cx="1815885" cy="15989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
        <p:nvSpPr>
          <p:cNvPr id="2" name="TextBox 1"/>
          <p:cNvSpPr txBox="1"/>
          <p:nvPr/>
        </p:nvSpPr>
        <p:spPr>
          <a:xfrm>
            <a:off x="7576457" y="248949"/>
            <a:ext cx="5168255" cy="400110"/>
          </a:xfrm>
          <a:prstGeom prst="rect">
            <a:avLst/>
          </a:prstGeom>
          <a:noFill/>
        </p:spPr>
        <p:txBody>
          <a:bodyPr wrap="square" rtlCol="0">
            <a:spAutoFit/>
          </a:bodyPr>
          <a:lstStyle/>
          <a:p>
            <a:r>
              <a:rPr lang="en-US" sz="2000" b="1" smtClean="0">
                <a:solidFill>
                  <a:schemeClr val="bg1"/>
                </a:solidFill>
                <a:latin typeface="Times New Roman" panose="02020603050405020304" pitchFamily="18" charset="0"/>
                <a:cs typeface="Times New Roman" panose="02020603050405020304" pitchFamily="18" charset="0"/>
              </a:rPr>
              <a:t>Thứ  sáu, ngày 12 tháng 9 năm 2025</a:t>
            </a:r>
            <a:endParaRPr lang="en-US" sz="20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590799" y="180974"/>
            <a:ext cx="6486527" cy="923925"/>
            <a:chOff x="220394" y="27439"/>
            <a:chExt cx="2446724" cy="3094823"/>
          </a:xfrm>
          <a:solidFill>
            <a:srgbClr val="CCFFFF"/>
          </a:solidFill>
        </p:grpSpPr>
        <p:sp>
          <p:nvSpPr>
            <p:cNvPr id="8" name="椭圆 31"/>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247899" y="295272"/>
            <a:ext cx="7934326"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6591301"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8"/>
          <a:stretch>
            <a:fillRect/>
          </a:stretch>
        </p:blipFill>
        <p:spPr>
          <a:xfrm>
            <a:off x="5486722" y="5029201"/>
            <a:ext cx="1815885" cy="1598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7524751" cy="1262468"/>
            <a:chOff x="-67033" y="-36378"/>
            <a:chExt cx="2992835" cy="4228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stretch>
            <a:fillRect/>
          </a:stretch>
        </p:blipFill>
        <p:spPr>
          <a:xfrm>
            <a:off x="6253852" y="1366472"/>
            <a:ext cx="6066046" cy="4029805"/>
          </a:xfrm>
          <a:prstGeom prst="rect">
            <a:avLst/>
          </a:prstGeom>
        </p:spPr>
      </p:pic>
      <p:pic>
        <p:nvPicPr>
          <p:cNvPr id="9" name="Picture 8"/>
          <p:cNvPicPr>
            <a:picLocks noChangeAspect="1"/>
          </p:cNvPicPr>
          <p:nvPr/>
        </p:nvPicPr>
        <p:blipFill>
          <a:blip r:embed="rId7"/>
          <a:stretch>
            <a:fillRect/>
          </a:stretch>
        </p:blipFill>
        <p:spPr>
          <a:xfrm>
            <a:off x="7159149" y="4460115"/>
            <a:ext cx="1815885" cy="1598999"/>
          </a:xfrm>
          <a:prstGeom prst="rect">
            <a:avLst/>
          </a:prstGeom>
        </p:spPr>
      </p:pic>
      <p:sp>
        <p:nvSpPr>
          <p:cNvPr id="10" name="TextBox 9"/>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a:fillRect/>
          </a:stretch>
        </p:blipFill>
        <p:spPr>
          <a:xfrm>
            <a:off x="4022906" y="2317470"/>
            <a:ext cx="6432965" cy="5385737"/>
          </a:xfrm>
          <a:prstGeom prst="rect">
            <a:avLst/>
          </a:prstGeom>
        </p:spPr>
      </p:pic>
      <p:sp>
        <p:nvSpPr>
          <p:cNvPr id="5" name="PA_文本框 12"/>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a:fillRect/>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a:fillRect/>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a:fillRect/>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a:fillRect/>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a:fillRect/>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914400"/>
            <a:endParaRPr lang="en-US">
              <a:solidFill>
                <a:prstClr val="black"/>
              </a:solidFill>
              <a:latin typeface="Calibri" panose="020F0502020204030204"/>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a:fillRect/>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rPr>
              <a:t>Click </a:t>
            </a:r>
            <a:r>
              <a:rPr lang="en-US" altLang="en-US" sz="4265" b="1" dirty="0" err="1">
                <a:solidFill>
                  <a:srgbClr val="0033CC"/>
                </a:solidFill>
                <a:latin typeface="Times New Roman" panose="02020603050405020304" pitchFamily="18" charset="0"/>
                <a:cs typeface="Times New Roman" panose="02020603050405020304" pitchFamily="18" charset="0"/>
              </a:rPr>
              <a:t>chiếc</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err="1">
                <a:solidFill>
                  <a:srgbClr val="0033CC"/>
                </a:solidFill>
                <a:latin typeface="Times New Roman" panose="02020603050405020304" pitchFamily="18" charset="0"/>
                <a:cs typeface="Times New Roman" panose="02020603050405020304" pitchFamily="18" charset="0"/>
              </a:rPr>
              <a:t>tàu</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5"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
        <p:nvSpPr>
          <p:cNvPr id="25" name="TextBox 24"/>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400"/>
            <a:r>
              <a:rPr lang="en-US" sz="4265" b="1" dirty="0">
                <a:solidFill>
                  <a:prstClr val="black"/>
                </a:solidFill>
                <a:latin typeface="Cambria" panose="02040503050406030204" pitchFamily="18" charset="0"/>
                <a:ea typeface="Cambria" panose="02040503050406030204" pitchFamily="18" charset="0"/>
              </a:rPr>
              <a:t>1. </a:t>
            </a:r>
            <a:r>
              <a:rPr lang="vi-VN" sz="4265"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5"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5706" y="2895123"/>
              <a:ext cx="3942344" cy="1110785"/>
            </a:xfrm>
            <a:prstGeom prst="rect">
              <a:avLst/>
            </a:prstGeom>
          </p:spPr>
        </p:pic>
        <p:sp>
          <p:nvSpPr>
            <p:cNvPr id="17" name="Text Box 28"/>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867423" y="1791106"/>
              <a:ext cx="3942344" cy="1110785"/>
            </a:xfrm>
            <a:prstGeom prst="rect">
              <a:avLst/>
            </a:prstGeom>
          </p:spPr>
        </p:pic>
        <p:sp>
          <p:nvSpPr>
            <p:cNvPr id="15" name="Text Box 28"/>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10005977" y="4788018"/>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400"/>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3363" y="2787430"/>
              <a:ext cx="3942344" cy="1110785"/>
            </a:xfrm>
            <a:prstGeom prst="rect">
              <a:avLst/>
            </a:prstGeom>
          </p:spPr>
        </p:pic>
        <p:sp>
          <p:nvSpPr>
            <p:cNvPr id="6" name="Text Box 28"/>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936558" y="1597470"/>
              <a:ext cx="3496242" cy="1110785"/>
            </a:xfrm>
            <a:prstGeom prst="rect">
              <a:avLst/>
            </a:prstGeom>
          </p:spPr>
        </p:pic>
        <p:sp>
          <p:nvSpPr>
            <p:cNvPr id="4" name="Text Box 28"/>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9789293" y="4649547"/>
            <a:ext cx="2377625" cy="2383343"/>
          </a:xfrm>
          <a:prstGeom prst="rect">
            <a:avLst/>
          </a:prstGeom>
        </p:spPr>
      </p:pic>
      <p:sp>
        <p:nvSpPr>
          <p:cNvPr id="22" name="TextBox 21"/>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a:fillRect/>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3307985" y="1481546"/>
            <a:ext cx="5480779" cy="3761558"/>
          </a:xfrm>
          <a:prstGeom prst="rect">
            <a:avLst/>
          </a:prstGeom>
        </p:spPr>
      </p:pic>
      <p:sp>
        <p:nvSpPr>
          <p:cNvPr id="10" name="TextBox 9"/>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a:fillRect/>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400"/>
            <a:r>
              <a:rPr lang="en-US" sz="3735" b="1" dirty="0">
                <a:solidFill>
                  <a:prstClr val="black"/>
                </a:solidFill>
                <a:latin typeface="Cambria" panose="02040503050406030204" pitchFamily="18" charset="0"/>
                <a:ea typeface="Cambria" panose="02040503050406030204" pitchFamily="18" charset="0"/>
              </a:rPr>
              <a:t>3. </a:t>
            </a:r>
            <a:r>
              <a:rPr lang="vi-VN" sz="3735"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5"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909753" y="2850871"/>
              <a:ext cx="3288294" cy="1110785"/>
            </a:xfrm>
            <a:prstGeom prst="rect">
              <a:avLst/>
            </a:prstGeom>
          </p:spPr>
        </p:pic>
        <p:sp>
          <p:nvSpPr>
            <p:cNvPr id="6" name="Text Box 28"/>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a:fillRect/>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162833" y="2798898"/>
              <a:ext cx="3556414" cy="1110785"/>
            </a:xfrm>
            <a:prstGeom prst="rect">
              <a:avLst/>
            </a:prstGeom>
          </p:spPr>
        </p:pic>
        <p:sp>
          <p:nvSpPr>
            <p:cNvPr id="8" name="Text Box 28"/>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a:fillRect/>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a:fillRect/>
          </a:stretch>
        </p:blipFill>
        <p:spPr>
          <a:xfrm>
            <a:off x="10077485" y="4401055"/>
            <a:ext cx="2377625" cy="2383343"/>
          </a:xfrm>
          <a:prstGeom prst="rect">
            <a:avLst/>
          </a:prstGeom>
        </p:spPr>
      </p:pic>
      <p:pic>
        <p:nvPicPr>
          <p:cNvPr id="23" name="Picture 22"/>
          <p:cNvPicPr>
            <a:picLocks noChangeAspect="1"/>
          </p:cNvPicPr>
          <p:nvPr/>
        </p:nvPicPr>
        <p:blipFill>
          <a:blip r:embed="rId15"/>
          <a:stretch>
            <a:fillRect/>
          </a:stretch>
        </p:blipFill>
        <p:spPr>
          <a:xfrm>
            <a:off x="5565522" y="4891207"/>
            <a:ext cx="1234504" cy="1087057"/>
          </a:xfrm>
          <a:prstGeom prst="rect">
            <a:avLst/>
          </a:prstGeom>
        </p:spPr>
      </p:pic>
      <p:sp>
        <p:nvSpPr>
          <p:cNvPr id="24" name="TextBox 23"/>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Rectangle: Rounded Corners 3"/>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3303010" y="196537"/>
            <a:ext cx="6005080" cy="1359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3" name="Picture 2"/>
          <p:cNvPicPr>
            <a:picLocks noChangeAspect="1"/>
          </p:cNvPicPr>
          <p:nvPr/>
        </p:nvPicPr>
        <p:blipFill>
          <a:blip r:embed="rId6"/>
          <a:stretch>
            <a:fillRect/>
          </a:stretch>
        </p:blipFill>
        <p:spPr>
          <a:xfrm>
            <a:off x="987208" y="657807"/>
            <a:ext cx="9934343" cy="5200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158079"/>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309561" y="464276"/>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1285875" y="646800"/>
            <a:ext cx="10506075" cy="95410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p:cNvPicPr>
            <a:picLocks noChangeAspect="1"/>
          </p:cNvPicPr>
          <p:nvPr/>
        </p:nvPicPr>
        <p:blipFill>
          <a:blip r:embed="rId6"/>
          <a:stretch>
            <a:fillRect/>
          </a:stretch>
        </p:blipFill>
        <p:spPr>
          <a:xfrm>
            <a:off x="690562" y="704850"/>
            <a:ext cx="600075" cy="533400"/>
          </a:xfrm>
          <a:prstGeom prst="rect">
            <a:avLst/>
          </a:prstGeom>
        </p:spPr>
      </p:pic>
      <p:sp>
        <p:nvSpPr>
          <p:cNvPr id="10" name="TextBox 9"/>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p:cNvPicPr>
            <a:picLocks noChangeAspect="1"/>
          </p:cNvPicPr>
          <p:nvPr/>
        </p:nvPicPr>
        <p:blipFill>
          <a:blip r:embed="rId7"/>
          <a:stretch>
            <a:fillRect/>
          </a:stretch>
        </p:blipFill>
        <p:spPr>
          <a:xfrm>
            <a:off x="1583890" y="1554045"/>
            <a:ext cx="8582025" cy="3133725"/>
          </a:xfrm>
          <a:prstGeom prst="rect">
            <a:avLst/>
          </a:prstGeom>
        </p:spPr>
      </p:pic>
      <p:sp>
        <p:nvSpPr>
          <p:cNvPr id="11" name="TextBox 10"/>
          <p:cNvSpPr txBox="1"/>
          <p:nvPr/>
        </p:nvSpPr>
        <p:spPr>
          <a:xfrm>
            <a:off x="6294076" y="64166"/>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p:cNvGrpSpPr/>
          <p:nvPr/>
        </p:nvGrpSpPr>
        <p:grpSpPr>
          <a:xfrm>
            <a:off x="6153399" y="3566239"/>
            <a:ext cx="6238626" cy="2834561"/>
            <a:chOff x="5875675" y="3566239"/>
            <a:chExt cx="6238626" cy="2834561"/>
          </a:xfrm>
        </p:grpSpPr>
        <p:pic>
          <p:nvPicPr>
            <p:cNvPr id="2" name="Picture 318"/>
            <p:cNvPicPr>
              <a:picLocks noChangeAspect="1"/>
            </p:cNvPicPr>
            <p:nvPr/>
          </p:nvPicPr>
          <p:blipFill>
            <a:blip r:embed="rId6"/>
            <a:stretch>
              <a:fillRect/>
            </a:stretch>
          </p:blipFill>
          <p:spPr>
            <a:xfrm>
              <a:off x="5875675" y="3566239"/>
              <a:ext cx="6238626" cy="2834561"/>
            </a:xfrm>
            <a:prstGeom prst="rect">
              <a:avLst/>
            </a:prstGeom>
          </p:spPr>
        </p:pic>
        <p:sp>
          <p:nvSpPr>
            <p:cNvPr id="4" name="TextBox 3"/>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p:cNvGrpSpPr/>
          <p:nvPr/>
        </p:nvGrpSpPr>
        <p:grpSpPr>
          <a:xfrm>
            <a:off x="6391275" y="2257425"/>
            <a:ext cx="5410200" cy="1493489"/>
            <a:chOff x="220394" y="27442"/>
            <a:chExt cx="4162483" cy="3094823"/>
          </a:xfrm>
          <a:solidFill>
            <a:srgbClr val="CCFFFF"/>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750" y="1496356"/>
            <a:ext cx="6105525" cy="5018744"/>
          </a:xfrm>
          <a:prstGeom prst="rect">
            <a:avLst/>
          </a:prstGeom>
        </p:spPr>
      </p:pic>
      <p:sp>
        <p:nvSpPr>
          <p:cNvPr id="14" name="TextBox 13"/>
          <p:cNvSpPr txBox="1"/>
          <p:nvPr/>
        </p:nvSpPr>
        <p:spPr>
          <a:xfrm>
            <a:off x="6533122" y="653459"/>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24" y="1229656"/>
            <a:ext cx="6600825" cy="5321604"/>
          </a:xfrm>
          <a:prstGeom prst="rect">
            <a:avLst/>
          </a:prstGeom>
        </p:spPr>
      </p:pic>
      <p:sp>
        <p:nvSpPr>
          <p:cNvPr id="13" name="TextBox 12"/>
          <p:cNvSpPr txBox="1"/>
          <p:nvPr/>
        </p:nvSpPr>
        <p:spPr>
          <a:xfrm>
            <a:off x="6841273" y="367569"/>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p:cNvGraphicFramePr>
            <a:graphicFrameLocks noGrp="1"/>
          </p:cNvGraphicFramePr>
          <p:nvPr>
            <p:extLst>
              <p:ext uri="{D42A27DB-BD31-4B8C-83A1-F6EECF244321}">
                <p14:modId xmlns:p14="http://schemas.microsoft.com/office/powerpoint/2010/main" val="2557215522"/>
              </p:ext>
            </p:extLst>
          </p:nvPr>
        </p:nvGraphicFramePr>
        <p:xfrm>
          <a:off x="476252" y="1119715"/>
          <a:ext cx="11115674" cy="3667391"/>
        </p:xfrm>
        <a:graphic>
          <a:graphicData uri="http://schemas.openxmlformats.org/drawingml/2006/table">
            <a:tbl>
              <a:tblPr firstRow="1" bandRow="1">
                <a:tableStyleId>{5C22544A-7EE6-4342-B048-85BDC9FD1C3A}</a:tableStyleId>
              </a:tblPr>
              <a:tblGrid>
                <a:gridCol w="2617323">
                  <a:extLst>
                    <a:ext uri="{9D8B030D-6E8A-4147-A177-3AD203B41FA5}">
                      <a16:colId xmlns:a16="http://schemas.microsoft.com/office/drawing/2014/main" val="20000"/>
                    </a:ext>
                  </a:extLst>
                </a:gridCol>
                <a:gridCol w="2161675">
                  <a:extLst>
                    <a:ext uri="{9D8B030D-6E8A-4147-A177-3AD203B41FA5}">
                      <a16:colId xmlns:a16="http://schemas.microsoft.com/office/drawing/2014/main" val="20001"/>
                    </a:ext>
                  </a:extLst>
                </a:gridCol>
                <a:gridCol w="2161675">
                  <a:extLst>
                    <a:ext uri="{9D8B030D-6E8A-4147-A177-3AD203B41FA5}">
                      <a16:colId xmlns:a16="http://schemas.microsoft.com/office/drawing/2014/main" val="20002"/>
                    </a:ext>
                  </a:extLst>
                </a:gridCol>
                <a:gridCol w="1951866">
                  <a:extLst>
                    <a:ext uri="{9D8B030D-6E8A-4147-A177-3AD203B41FA5}">
                      <a16:colId xmlns:a16="http://schemas.microsoft.com/office/drawing/2014/main" val="20003"/>
                    </a:ext>
                  </a:extLst>
                </a:gridCol>
                <a:gridCol w="2223135">
                  <a:extLst>
                    <a:ext uri="{9D8B030D-6E8A-4147-A177-3AD203B41FA5}">
                      <a16:colId xmlns:a16="http://schemas.microsoft.com/office/drawing/2014/main" val="20004"/>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181350" y="190608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3257550" y="293316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a:off x="3257550" y="397315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
        <p:nvSpPr>
          <p:cNvPr id="20" name="TextBox 19"/>
          <p:cNvSpPr txBox="1"/>
          <p:nvPr/>
        </p:nvSpPr>
        <p:spPr>
          <a:xfrm>
            <a:off x="6294074" y="222244"/>
            <a:ext cx="5168255" cy="400110"/>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Thứ  sáu, ngày 12 tháng 9 năm 2025</a:t>
            </a:r>
            <a:endParaRPr 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8"/>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8"/>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8"/>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35" name="Hình ảnh 24"/>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42" name="Hình ảnh 6"/>
          <p:cNvPicPr>
            <a:picLocks noChangeAspect="1"/>
          </p:cNvPicPr>
          <p:nvPr/>
        </p:nvPicPr>
        <p:blipFill>
          <a:blip r:embed="rId14"/>
          <a:stretch>
            <a:fillRect/>
          </a:stretch>
        </p:blipFill>
        <p:spPr>
          <a:xfrm>
            <a:off x="2939429" y="1244684"/>
            <a:ext cx="2180848" cy="1998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3965263" y="1070569"/>
            <a:ext cx="4261473"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878</Words>
  <Application>Microsoft Office PowerPoint</Application>
  <PresentationFormat>Widescreen</PresentationFormat>
  <Paragraphs>102</Paragraphs>
  <Slides>32</Slides>
  <Notes>4</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32</vt:i4>
      </vt:variant>
    </vt:vector>
  </HeadingPairs>
  <TitlesOfParts>
    <vt:vector size="54" baseType="lpstr">
      <vt:lpstr>SimSun</vt:lpstr>
      <vt:lpstr>SimSun</vt:lpstr>
      <vt:lpstr>Arial</vt:lpstr>
      <vt:lpstr>Calibri</vt:lpstr>
      <vt:lpstr>Calibri Light</vt:lpstr>
      <vt:lpstr>Cambria</vt:lpstr>
      <vt:lpstr>等线</vt:lpstr>
      <vt:lpstr>Georgia</vt:lpstr>
      <vt:lpstr>Times New Roman</vt:lpstr>
      <vt:lpstr>UTM Bienvenue</vt:lpstr>
      <vt:lpstr>Wingdings</vt:lpstr>
      <vt:lpstr>思源黑体 CN</vt:lpstr>
      <vt:lpstr>思源黑体 CN Bold</vt:lpstr>
      <vt:lpstr>楷体</vt:lpstr>
      <vt:lpstr>钻石甜心手机字体</vt:lpstr>
      <vt:lpstr>1_Office Theme</vt:lpstr>
      <vt:lpstr>Office 主题​​</vt:lpstr>
      <vt:lpstr>Office Theme</vt:lpstr>
      <vt:lpstr>1_Chủ đề Office</vt:lpstr>
      <vt:lpstr>1_Simple Light</vt:lpstr>
      <vt:lpstr>Office 主题</vt:lpstr>
      <vt:lpstr>20_Custom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58</cp:revision>
  <dcterms:created xsi:type="dcterms:W3CDTF">2023-04-05T11:15:00Z</dcterms:created>
  <dcterms:modified xsi:type="dcterms:W3CDTF">2026-04-02T07:33:17Z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4C0331BDC77C4648B6DA6201E2C4ABCA</vt:lpwstr>
  </property>
  <property fmtid="{D5CDD505-2E9C-101B-9397-08002B2CF9AE}" pid="3" name="KSOProductBuildVer">
    <vt:lpwstr>1033-11.2.0.11537</vt:lpwstr>
  </property>
</Properties>
</file>