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</p:sldMasterIdLst>
  <p:notesMasterIdLst>
    <p:notesMasterId r:id="rId20"/>
  </p:notesMasterIdLst>
  <p:sldIdLst>
    <p:sldId id="11088401" r:id="rId4"/>
    <p:sldId id="11088483" r:id="rId5"/>
    <p:sldId id="11088478" r:id="rId6"/>
    <p:sldId id="11088470" r:id="rId7"/>
    <p:sldId id="11088403" r:id="rId8"/>
    <p:sldId id="11088440" r:id="rId9"/>
    <p:sldId id="11088480" r:id="rId10"/>
    <p:sldId id="11088475" r:id="rId11"/>
    <p:sldId id="11088482" r:id="rId12"/>
    <p:sldId id="11088451" r:id="rId13"/>
    <p:sldId id="11088407" r:id="rId14"/>
    <p:sldId id="11088412" r:id="rId15"/>
    <p:sldId id="11088441" r:id="rId16"/>
    <p:sldId id="11088442" r:id="rId17"/>
    <p:sldId id="11088474" r:id="rId18"/>
    <p:sldId id="1108844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B719"/>
    <a:srgbClr val="69D8FF"/>
    <a:srgbClr val="8CCB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6C3A4-E07D-4C41-8C45-BB1A8EB039D9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1D3EC-047C-455B-96E0-1A1AF98359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030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</a:t>
            </a:r>
            <a:r>
              <a:rPr lang="en-US">
                <a:sym typeface="+mn-ea"/>
              </a:rPr>
              <a:t>.com</a:t>
            </a: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21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1D3EC-047C-455B-96E0-1A1AF983595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094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068DD3-0FC1-48E9-BF6D-CAA60A644B6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0133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0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5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75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20305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02744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87878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82049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1601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633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27818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8774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2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73718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91009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00574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444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126979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84418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53956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8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0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5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0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6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2976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31078" y="225669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861169" y="1722571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2244436" y="364773"/>
            <a:ext cx="8760920" cy="3423456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12473" y="1573707"/>
            <a:ext cx="670138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4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Xã</a:t>
            </a:r>
            <a:r>
              <a:rPr lang="en-US" altLang="zh-CN" sz="44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03579">
            <a:off x="6860011" y="3634649"/>
            <a:ext cx="2005965" cy="2819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014264">
            <a:off x="3804599" y="3636031"/>
            <a:ext cx="2005965" cy="2819400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4833925" y="167201"/>
            <a:ext cx="7191827" cy="6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Thứ sáu ngày 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27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năm 2026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31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28" y="408820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451159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khám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190171" y="1203915"/>
            <a:ext cx="9492343" cy="506625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lvl="0" algn="ctr"/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endParaRPr lang="en-US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khớp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q"/>
            </a:pPr>
            <a:r>
              <a:rPr lang="vi-VN" sz="2800" dirty="0">
                <a:solidFill>
                  <a:srgbClr val="000000"/>
                </a:solidFill>
                <a:cs typeface="Arial" panose="020B0604020202020204" pitchFamily="34" charset="0"/>
              </a:rPr>
              <a:t> Cơ: cơ mặt, cơ ngực, cơ cánh tay, cơ bụng, cơ đùi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cs typeface="Arial" panose="020B0604020202020204" pitchFamily="34" charset="0"/>
              </a:rPr>
              <a:t>Xương: </a:t>
            </a:r>
            <a:r>
              <a:rPr 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x</a:t>
            </a:r>
            <a:r>
              <a:rPr lang="vi-VN" sz="2800" dirty="0">
                <a:solidFill>
                  <a:srgbClr val="000000"/>
                </a:solidFill>
                <a:cs typeface="Arial" panose="020B0604020202020204" pitchFamily="34" charset="0"/>
              </a:rPr>
              <a:t>ương đầu, xương mặt, xương sườn, xương tay, xương cột sống, xương chậu, xương chân.</a:t>
            </a:r>
          </a:p>
          <a:p>
            <a:pPr marL="457200" indent="-457200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cs typeface="Arial" panose="020B0604020202020204" pitchFamily="34" charset="0"/>
              </a:rPr>
              <a:t>Khớp: khớp vai, khớp khuỷu tay, khớp đầu gối.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833925" y="167201"/>
            <a:ext cx="7191827" cy="6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Thứ sáu ngày 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27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năm 2026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51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27" y="280707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225381" y="374417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thực</a:t>
            </a:r>
            <a:r>
              <a:rPr lang="en-US" altLang="zh-CN" sz="2800" b="1" dirty="0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hành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04467" y="1117618"/>
            <a:ext cx="9890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khớp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928" y="1844038"/>
            <a:ext cx="7429243" cy="4659762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875489" y="-161383"/>
            <a:ext cx="7191827" cy="6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Thứ sáu ngày 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27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năm 2026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48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8" y="0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0826" y="258679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dụng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85298" y="906287"/>
            <a:ext cx="111122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gập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chạm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210" y="2577380"/>
            <a:ext cx="6887502" cy="387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129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7" y="-193639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42999" y="275407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vận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dụng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9133" y="1059486"/>
            <a:ext cx="117168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788" y="2651869"/>
            <a:ext cx="6887502" cy="38742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5630" y="2174816"/>
            <a:ext cx="10983346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thực hiện cử động trên, tay em cảm giác được xương cột sống cong xuống và nhô lên trên da.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31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9" y="279607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224997" y="51837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10561" y="1297340"/>
            <a:ext cx="86401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Thực hiện cử động để xác định vị trí các khớp.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53" y="2093310"/>
            <a:ext cx="7881304" cy="4433234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875489" y="49396"/>
            <a:ext cx="7191827" cy="6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Thứ sáu ngày 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27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năm 2026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96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̉nh 3" descr="congveocotson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1513" y="934876"/>
            <a:ext cx="4763165" cy="4763165"/>
          </a:xfrm>
          <a:prstGeom prst="rect">
            <a:avLst/>
          </a:prstGeom>
        </p:spPr>
      </p:pic>
      <p:pic>
        <p:nvPicPr>
          <p:cNvPr id="5" name="Ảnh 4" descr="cong_veo_cot_so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997" y="759655"/>
            <a:ext cx="4937760" cy="493776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833925" y="94455"/>
            <a:ext cx="7191827" cy="6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Thứ sáu ngày 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27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năm 2026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8" y="1079453"/>
            <a:ext cx="721353" cy="7422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51926" y="122435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Dẫn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dắt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,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nhắc</a:t>
            </a:r>
            <a:r>
              <a:rPr lang="en-US" altLang="zh-CN" sz="28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nhở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74" y="2201833"/>
            <a:ext cx="11371576" cy="3065866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4833925" y="167201"/>
            <a:ext cx="7191827" cy="6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Thứ sáu ngày 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27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năm 2026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06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Thể Dục Buổi Sáng, Bé Khỏe Bé Ngoan  Liên Khúc Thiếu Nhi Hoạt Hình Vui Nhộn">
            <a:hlinkClick r:id="" action="ppaction://media"/>
            <a:extLst>
              <a:ext uri="{FF2B5EF4-FFF2-40B4-BE49-F238E27FC236}">
                <a16:creationId xmlns:a16="http://schemas.microsoft.com/office/drawing/2014/main" id="{ADBCC6D1-930E-146C-21F4-98BD1DC99F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40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2457" y="1228529"/>
            <a:ext cx="3520003" cy="37468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416" y="440961"/>
            <a:ext cx="9429750" cy="4857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0416" y="4975393"/>
            <a:ext cx="10953750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phận cơ thể giúp em thực hiện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9778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60418" y="91104"/>
            <a:ext cx="8063587" cy="5366267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47997" y="154426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69055" y="3475355"/>
            <a:ext cx="5295265" cy="698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zh-CN" sz="4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Hộp_Văn_Bản 5"/>
          <p:cNvSpPr txBox="1"/>
          <p:nvPr/>
        </p:nvSpPr>
        <p:spPr>
          <a:xfrm>
            <a:off x="1459915" y="774824"/>
            <a:ext cx="8961342" cy="76944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003">
            <a:schemeClr val="dk1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CHỦ ĐỀ 5: CON NGƯỜI VÀ SỨC KHOẺ</a:t>
            </a:r>
          </a:p>
        </p:txBody>
      </p:sp>
      <p:pic>
        <p:nvPicPr>
          <p:cNvPr id="7" name="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247997" y="3587494"/>
            <a:ext cx="2627036" cy="225813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646830" y="1776494"/>
            <a:ext cx="2627036" cy="22581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62226" y="3295106"/>
            <a:ext cx="69846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kern="0" dirty="0">
                <a:latin typeface="Arial" panose="020B0604020202020204" pitchFamily="34" charset="0"/>
                <a:cs typeface="Arial" panose="020B0604020202020204" pitchFamily="34" charset="0"/>
              </a:rPr>
              <a:t> 21: </a:t>
            </a:r>
            <a:r>
              <a:rPr lang="en-US" sz="32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2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2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32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4833925" y="167201"/>
            <a:ext cx="7191827" cy="6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Thứ sáu ngày 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27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200" b="1" kern="0" smtClean="0">
                <a:latin typeface="Times New Roman" pitchFamily="18" charset="0"/>
                <a:cs typeface="Times New Roman" pitchFamily="18" charset="0"/>
              </a:rPr>
              <a:t>năm 2026</a:t>
            </a: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28" y="85207"/>
            <a:ext cx="703452" cy="79509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13320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động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khám</a:t>
            </a:r>
            <a:r>
              <a:rPr lang="en-US" altLang="zh-CN" sz="2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 </a:t>
            </a:r>
            <a:r>
              <a:rPr lang="en-US" altLang="zh-CN" sz="28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phá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739694" y="880302"/>
            <a:ext cx="10344150" cy="82047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khớp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741" y="1907601"/>
            <a:ext cx="2572916" cy="43282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515" y="1907601"/>
            <a:ext cx="3206046" cy="439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5140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5447" y="-3229"/>
            <a:ext cx="5010150" cy="686122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9906000" y="1276350"/>
            <a:ext cx="1714500" cy="45719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9710430" y="1828801"/>
            <a:ext cx="2081520" cy="409573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6857998" y="6358461"/>
            <a:ext cx="1409702" cy="51858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17714" y="1504949"/>
            <a:ext cx="3439886" cy="13937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Khớp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nối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giữa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xương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với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nhau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6705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xt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9" y="3388450"/>
            <a:ext cx="2085974" cy="258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xch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666" y="3517344"/>
            <a:ext cx="1864759" cy="253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cotso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820" y="82210"/>
            <a:ext cx="1760945" cy="270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xsu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208" y="36670"/>
            <a:ext cx="2272861" cy="2700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xs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32" y="878978"/>
            <a:ext cx="17335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 descr="xcha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01" y="3517344"/>
            <a:ext cx="1938089" cy="2275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1513977" y="559890"/>
            <a:ext cx="0" cy="63817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1927269" y="1685925"/>
            <a:ext cx="748881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24201" y="82210"/>
            <a:ext cx="1951949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Xương</a:t>
            </a:r>
            <a:r>
              <a:rPr lang="en-US" sz="2800" dirty="0" smtClean="0"/>
              <a:t> </a:t>
            </a:r>
            <a:r>
              <a:rPr lang="en-US" sz="2800" dirty="0" err="1" smtClean="0"/>
              <a:t>đầu</a:t>
            </a:r>
            <a:endParaRPr lang="en-US" sz="2800" dirty="0"/>
          </a:p>
        </p:txBody>
      </p:sp>
      <p:sp>
        <p:nvSpPr>
          <p:cNvPr id="24" name="TextBox 23"/>
          <p:cNvSpPr txBox="1"/>
          <p:nvPr/>
        </p:nvSpPr>
        <p:spPr>
          <a:xfrm>
            <a:off x="3614739" y="6052550"/>
            <a:ext cx="2040264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Xương</a:t>
            </a:r>
            <a:r>
              <a:rPr lang="en-US" sz="2800" dirty="0" smtClean="0"/>
              <a:t>  </a:t>
            </a:r>
            <a:r>
              <a:rPr lang="en-US" sz="2800" dirty="0" err="1" smtClean="0"/>
              <a:t>tay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615189" y="6052550"/>
            <a:ext cx="2000773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Xương</a:t>
            </a:r>
            <a:r>
              <a:rPr lang="en-US" sz="2800" dirty="0" smtClean="0"/>
              <a:t> </a:t>
            </a:r>
            <a:r>
              <a:rPr lang="en-US" sz="2800" dirty="0" err="1" smtClean="0"/>
              <a:t>chậu</a:t>
            </a:r>
            <a:endParaRPr lang="en-US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9102566" y="2831704"/>
            <a:ext cx="252881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Xương</a:t>
            </a:r>
            <a:r>
              <a:rPr lang="en-US" sz="2800" dirty="0" smtClean="0"/>
              <a:t> </a:t>
            </a:r>
            <a:r>
              <a:rPr lang="en-US" sz="2800" dirty="0" err="1" smtClean="0"/>
              <a:t>cột</a:t>
            </a:r>
            <a:r>
              <a:rPr lang="en-US" sz="2800" dirty="0" smtClean="0"/>
              <a:t> </a:t>
            </a:r>
            <a:r>
              <a:rPr lang="en-US" sz="2800" dirty="0" err="1" smtClean="0"/>
              <a:t>sống</a:t>
            </a:r>
            <a:endParaRPr lang="en-US" sz="2800" dirty="0"/>
          </a:p>
        </p:txBody>
      </p:sp>
      <p:sp>
        <p:nvSpPr>
          <p:cNvPr id="27" name="TextBox 26"/>
          <p:cNvSpPr txBox="1"/>
          <p:nvPr/>
        </p:nvSpPr>
        <p:spPr>
          <a:xfrm>
            <a:off x="5155784" y="2822078"/>
            <a:ext cx="198770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Xương</a:t>
            </a:r>
            <a:r>
              <a:rPr lang="en-US" sz="2800" dirty="0" smtClean="0"/>
              <a:t> </a:t>
            </a:r>
            <a:r>
              <a:rPr lang="en-US" sz="2800" dirty="0" err="1" smtClean="0"/>
              <a:t>sườn</a:t>
            </a:r>
            <a:endParaRPr lang="en-US" sz="2800" dirty="0"/>
          </a:p>
        </p:txBody>
      </p:sp>
      <p:sp>
        <p:nvSpPr>
          <p:cNvPr id="28" name="TextBox 27"/>
          <p:cNvSpPr txBox="1"/>
          <p:nvPr/>
        </p:nvSpPr>
        <p:spPr>
          <a:xfrm>
            <a:off x="2676150" y="1395740"/>
            <a:ext cx="198157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Xương</a:t>
            </a:r>
            <a:r>
              <a:rPr lang="en-US" sz="2800" dirty="0" smtClean="0"/>
              <a:t> </a:t>
            </a:r>
            <a:r>
              <a:rPr lang="en-US" sz="2800" dirty="0" err="1" smtClean="0"/>
              <a:t>mặt</a:t>
            </a:r>
            <a:endParaRPr lang="en-US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7294838" y="6166102"/>
            <a:ext cx="2135982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Xương</a:t>
            </a:r>
            <a:r>
              <a:rPr lang="en-US" sz="2800" dirty="0" smtClean="0"/>
              <a:t> </a:t>
            </a:r>
            <a:r>
              <a:rPr lang="en-US" sz="2800" dirty="0" err="1" smtClean="0"/>
              <a:t>chân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7776312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578" y="1"/>
            <a:ext cx="3942136" cy="663163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17714" y="1504949"/>
            <a:ext cx="3439886" cy="13937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Cơ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bám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xương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:\UPDATE\hinh-nen-slide-don-gian-va-tinh-te-anh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771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UPDATE\14383321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27710"/>
            <a:ext cx="4470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101379" y="5160720"/>
            <a:ext cx="2880320" cy="9807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Mách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 descr="D:\UPDATE\soi-thuc-don-ngon-ngon-nhu-nui-cua-cac-van-dong-vien-hinh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2771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369840" y="5198804"/>
            <a:ext cx="2880320" cy="98072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92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1164</TotalTime>
  <Words>322</Words>
  <Application>Microsoft Office PowerPoint</Application>
  <PresentationFormat>Widescreen</PresentationFormat>
  <Paragraphs>50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Quicksand Medium</vt:lpstr>
      <vt:lpstr>Times New Roman</vt:lpstr>
      <vt:lpstr>Wingdings</vt:lpstr>
      <vt:lpstr>字魂59号-创粗黑</vt:lpstr>
      <vt:lpstr>2_Office Theme</vt:lpstr>
      <vt:lpstr>4_Office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Windows User</cp:lastModifiedBy>
  <cp:revision>287</cp:revision>
  <dcterms:created xsi:type="dcterms:W3CDTF">2021-06-23T08:03:30Z</dcterms:created>
  <dcterms:modified xsi:type="dcterms:W3CDTF">2026-04-02T12:32:41Z</dcterms:modified>
</cp:coreProperties>
</file>