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588" r:id="rId2"/>
    <p:sldId id="592" r:id="rId3"/>
    <p:sldId id="587" r:id="rId4"/>
    <p:sldId id="582" r:id="rId5"/>
    <p:sldId id="573" r:id="rId6"/>
    <p:sldId id="583" r:id="rId7"/>
    <p:sldId id="575" r:id="rId8"/>
    <p:sldId id="576" r:id="rId9"/>
    <p:sldId id="5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0.jp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08590" y="251444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smtClean="0">
                <a:latin typeface="Times New Roman" pitchFamily="18" charset="0"/>
                <a:cs typeface="Times New Roman" pitchFamily="18" charset="0"/>
              </a:rPr>
              <a:t>Thứ sáu ngày 16 tháng 1 năm 2026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1797" y="1232951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81797" y="1774209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 sống ở đâu? (tiết 1)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81" y="3308469"/>
            <a:ext cx="1014753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Đó là những môi trường nào?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281" y="2588442"/>
            <a:ext cx="1014753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Thực vật có mấy môi trường sống?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281" y="4040460"/>
            <a:ext cx="1014753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Nơi sống của thực vật là những đâu?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494" y="2588442"/>
            <a:ext cx="10133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1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6400" y="1621904"/>
            <a:ext cx="1148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 vật (cây cối)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 xanh tốt chúng ta cần làm gì?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8000" y="2739788"/>
            <a:ext cx="1168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thực vật (cây cối) luôn xanh tốt chúng ta cần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sóc, bảo vệ </a:t>
            </a: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cây,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 ngắt lá, không bẻ </a:t>
            </a: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cành…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08590" y="251444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smtClean="0">
                <a:latin typeface="Times New Roman" pitchFamily="18" charset="0"/>
                <a:cs typeface="Times New Roman" pitchFamily="18" charset="0"/>
              </a:rPr>
              <a:t>Thứ sáu ngày 16 tháng 1 năm 2026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inh_nen_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12913784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1422400" y="1676400"/>
            <a:ext cx="9956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12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Kính chúc sức khỏe quý thầy cô </a:t>
            </a:r>
          </a:p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và các em học sinh.</a:t>
            </a:r>
          </a:p>
        </p:txBody>
      </p:sp>
    </p:spTree>
    <p:extLst>
      <p:ext uri="{BB962C8B-B14F-4D97-AF65-F5344CB8AC3E}">
        <p14:creationId xmlns:p14="http://schemas.microsoft.com/office/powerpoint/2010/main" val="9249743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16: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sống ở đâu? (tiết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484"/>
            <a:ext cx="6362198" cy="4319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46" y="2538485"/>
            <a:ext cx="5759354" cy="4319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412180" y="1510371"/>
            <a:ext cx="11779820" cy="66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Nơi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đang sống có những cây gì? Chúng sống ở môi trường nào?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181099" y="-162798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smtClean="0">
                <a:latin typeface="Times New Roman" pitchFamily="18" charset="0"/>
                <a:cs typeface="Times New Roman" pitchFamily="18" charset="0"/>
              </a:rPr>
              <a:t>Thứ sáu ngày 16 tháng 1 năm 2026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974890" y="1531573"/>
            <a:ext cx="10339104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thẻ hình dưới đây.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1C19C-B61E-4E11-84F6-42A94113B594}"/>
              </a:ext>
            </a:extLst>
          </p:cNvPr>
          <p:cNvSpPr/>
          <p:nvPr/>
        </p:nvSpPr>
        <p:spPr>
          <a:xfrm>
            <a:off x="120502" y="5164983"/>
            <a:ext cx="2132424" cy="14144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0AAEF-D86D-4BF3-885B-8BE30260E07F}"/>
              </a:ext>
            </a:extLst>
          </p:cNvPr>
          <p:cNvSpPr/>
          <p:nvPr/>
        </p:nvSpPr>
        <p:spPr>
          <a:xfrm>
            <a:off x="2368473" y="5172196"/>
            <a:ext cx="2446782" cy="1407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4CA4D-FBF8-4900-885A-A45E7BED19CC}"/>
              </a:ext>
            </a:extLst>
          </p:cNvPr>
          <p:cNvSpPr/>
          <p:nvPr/>
        </p:nvSpPr>
        <p:spPr>
          <a:xfrm>
            <a:off x="5045874" y="5176498"/>
            <a:ext cx="2013035" cy="14029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DC111-94DA-40C1-9B8C-544032E118FE}"/>
              </a:ext>
            </a:extLst>
          </p:cNvPr>
          <p:cNvSpPr/>
          <p:nvPr/>
        </p:nvSpPr>
        <p:spPr>
          <a:xfrm>
            <a:off x="7532478" y="5172196"/>
            <a:ext cx="1965278" cy="1431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2AD70-8124-4AB5-951B-528756B1396B}"/>
              </a:ext>
            </a:extLst>
          </p:cNvPr>
          <p:cNvSpPr/>
          <p:nvPr/>
        </p:nvSpPr>
        <p:spPr>
          <a:xfrm>
            <a:off x="9851858" y="5164983"/>
            <a:ext cx="2088999" cy="13860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95193" y="235635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16: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sống ở đâu? (tiết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" y="2361622"/>
            <a:ext cx="2339549" cy="270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39" y="2361622"/>
            <a:ext cx="2366407" cy="2698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08" y="2371609"/>
            <a:ext cx="2433041" cy="2709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91" y="2371609"/>
            <a:ext cx="2462056" cy="2698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62" y="2361623"/>
            <a:ext cx="2528095" cy="2698146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908589" y="17665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smtClean="0">
                <a:latin typeface="Times New Roman" pitchFamily="18" charset="0"/>
                <a:cs typeface="Times New Roman" pitchFamily="18" charset="0"/>
              </a:rPr>
              <a:t>Thứ sáu ngày 16 tháng 1 năm 2026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622536" y="1479857"/>
            <a:ext cx="11725362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3.Gắn các thẻ hình vào môi trường sống phù hợp trong bức tranh sau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58" y="2525240"/>
            <a:ext cx="8525107" cy="373908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" y="2083177"/>
            <a:ext cx="1586128" cy="1836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2132626"/>
            <a:ext cx="1556696" cy="1774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0" y="3411401"/>
            <a:ext cx="1599289" cy="1781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" y="4981560"/>
            <a:ext cx="1670305" cy="1830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4981560"/>
            <a:ext cx="1641694" cy="1752122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908590" y="251444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smtClean="0">
                <a:latin typeface="Times New Roman" pitchFamily="18" charset="0"/>
                <a:cs typeface="Times New Roman" pitchFamily="18" charset="0"/>
              </a:rPr>
              <a:t>Thứ sáu ngày 16 tháng 1 năm 2026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0.36797 0.0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54063 0.057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2123 0.142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85273 -0.287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4791 -0.024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0" y="1483840"/>
            <a:ext cx="11102690" cy="93181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1. Quan sát hình dưới đây và giải thích vì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một thời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lại bị héo.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03692"/>
            <a:ext cx="900752" cy="10177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" y="2415653"/>
            <a:ext cx="7917409" cy="4442347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788C540B-2D4F-436F-8591-8A590234410F}"/>
              </a:ext>
            </a:extLst>
          </p:cNvPr>
          <p:cNvSpPr/>
          <p:nvPr/>
        </p:nvSpPr>
        <p:spPr>
          <a:xfrm>
            <a:off x="8038531" y="2916242"/>
            <a:ext cx="3992539" cy="232348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cây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08590" y="251444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smtClean="0">
                <a:latin typeface="Times New Roman" pitchFamily="18" charset="0"/>
                <a:cs typeface="Times New Roman" pitchFamily="18" charset="0"/>
              </a:rPr>
              <a:t>Thứ sáu ngày 16 tháng 1 năm 2026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51C63-D87F-4A34-BDB7-715F2846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0" y="2009099"/>
            <a:ext cx="11920740" cy="313451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8F10F12-9D05-40FF-B4C5-DF512BBDA318}"/>
              </a:ext>
            </a:extLst>
          </p:cNvPr>
          <p:cNvSpPr/>
          <p:nvPr/>
        </p:nvSpPr>
        <p:spPr>
          <a:xfrm>
            <a:off x="110330" y="4937760"/>
            <a:ext cx="11899698" cy="1920240"/>
          </a:xfrm>
          <a:prstGeom prst="cloudCallout">
            <a:avLst>
              <a:gd name="adj1" fmla="val 10224"/>
              <a:gd name="adj2" fmla="val -7828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Nếu môi trường sống của cây bị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thay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đổi</a:t>
            </a:r>
            <a:r>
              <a:rPr lang="en-US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thì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cây có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thể </a:t>
            </a:r>
            <a:r>
              <a:rPr lang="en-US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khô,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héo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hoặc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chết.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03692"/>
            <a:ext cx="900752" cy="10177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0" y="1483840"/>
            <a:ext cx="11102690" cy="52525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Điều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xảy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môi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của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bị thay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08590" y="251444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smtClean="0">
                <a:latin typeface="Times New Roman" pitchFamily="18" charset="0"/>
                <a:cs typeface="Times New Roman" pitchFamily="18" charset="0"/>
              </a:rPr>
              <a:t>Thứ sáu ngày 16 tháng 1 năm 2026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82E9D4-6E92-4E4D-99CE-AA70176BE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787" y="1248070"/>
            <a:ext cx="8939285" cy="5609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4892868" y="1091710"/>
            <a:ext cx="2005889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08590" y="251444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smtClean="0">
                <a:latin typeface="Times New Roman" pitchFamily="18" charset="0"/>
                <a:cs typeface="Times New Roman" pitchFamily="18" charset="0"/>
              </a:rPr>
              <a:t>Thứ sáu ngày 16 tháng 1 năm 2026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393</Words>
  <Application>Microsoft Office PowerPoint</Application>
  <PresentationFormat>Widescreen</PresentationFormat>
  <Paragraphs>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字魂59号-创粗黑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Quan sát hình dưới đây và giải thích vì sao cây lục bình sau khi đưa lên cạn một thời gian lại bị héo.</vt:lpstr>
      <vt:lpstr>2. Điều gì sẽ xảy ra nếu môi trường sống của cây bị thay đổi?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</cp:lastModifiedBy>
  <cp:revision>112</cp:revision>
  <dcterms:created xsi:type="dcterms:W3CDTF">2021-06-08T02:35:46Z</dcterms:created>
  <dcterms:modified xsi:type="dcterms:W3CDTF">2026-04-02T14:34:25Z</dcterms:modified>
</cp:coreProperties>
</file>