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5"/>
  </p:notesMasterIdLst>
  <p:sldIdLst>
    <p:sldId id="386" r:id="rId2"/>
    <p:sldId id="382" r:id="rId3"/>
    <p:sldId id="383" r:id="rId4"/>
    <p:sldId id="385" r:id="rId5"/>
    <p:sldId id="384" r:id="rId6"/>
    <p:sldId id="256" r:id="rId7"/>
    <p:sldId id="360" r:id="rId8"/>
    <p:sldId id="340" r:id="rId9"/>
    <p:sldId id="366" r:id="rId10"/>
    <p:sldId id="365" r:id="rId11"/>
    <p:sldId id="263" r:id="rId12"/>
    <p:sldId id="367" r:id="rId13"/>
    <p:sldId id="375" r:id="rId14"/>
    <p:sldId id="376" r:id="rId15"/>
    <p:sldId id="377" r:id="rId16"/>
    <p:sldId id="378" r:id="rId17"/>
    <p:sldId id="379" r:id="rId18"/>
    <p:sldId id="361" r:id="rId19"/>
    <p:sldId id="264" r:id="rId20"/>
    <p:sldId id="380" r:id="rId21"/>
    <p:sldId id="381" r:id="rId22"/>
    <p:sldId id="373" r:id="rId23"/>
    <p:sldId id="3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49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AD7772E-EF3B-3149-6EF3-084C01E229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00752C-9F9D-E547-B6CC-BB20B6B2880B}"/>
              </a:ext>
            </a:extLst>
          </p:cNvPr>
          <p:cNvGrpSpPr/>
          <p:nvPr userDrawn="1"/>
        </p:nvGrpSpPr>
        <p:grpSpPr>
          <a:xfrm>
            <a:off x="-3388236" y="241021"/>
            <a:ext cx="3842965" cy="2357824"/>
            <a:chOff x="5586065" y="1777554"/>
            <a:chExt cx="2882224" cy="1768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D51345-EF19-E253-EEB4-E91FC660AD02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EF45345-E407-78D9-96E9-C03118B57DEA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7C165D-71FC-7E12-B893-D5E36F683E4D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FD44A-9B03-0539-895B-DBF42A9CF1F2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9BACCD-95CD-781C-17FF-6195C492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95" r:id="rId14"/>
    <p:sldLayoutId id="2147483691" r:id="rId15"/>
    <p:sldLayoutId id="2147483692" r:id="rId16"/>
    <p:sldLayoutId id="2147483693" r:id="rId17"/>
    <p:sldLayoutId id="2147483694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7AB5-712E-9025-54E0-173765A5E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5C3CDD30-55B4-E5FA-8943-518DD7BEBC33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87375D-6B9A-8EA2-01A4-0235E4A5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44CB2-0408-A0D9-8B1C-3C92DC213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A41319F4-227B-6A17-9031-F8E7CAC6D4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1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3"/>
            <a:ext cx="6532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ều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9562-4AD2-3D91-48F3-FE81FD6B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0087655-19D2-8BAD-FF35-94968484C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52D9F5-5989-87E8-50EA-908619FEF641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4739659-A504-472F-D7E9-CF9736045638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AF2ABCDC-3B5B-16C3-E2A7-6022648F27B3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7596D8ED-D7B3-835E-3CF1-37F3AB65B827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88C6186C-D15D-9FCF-609A-7E28A44FB1CB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C3D4F909-3BEA-F3C5-217F-7882E953801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3577F882-4722-62DF-20E0-9533F45EC96F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BE2845ED-A431-337B-F918-F93358764B4B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5CA77C67-26E7-B33E-1F5F-A9E7CFED0840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704BF3B5-0E59-0330-9993-8888227FD7F3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2F7593A0-C302-2F5D-AB5D-8041895DCC15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AE109F36-8FAE-D34C-DDA3-F8136DEC533E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F9A77E6-660D-5624-4CF7-FDB364D733CE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DF25C544-BAC6-CC18-84D4-27A58CA30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8DF50D1-E522-DFF0-3A51-AEED8DFEE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FFADF-C433-EFAB-B79C-14A2E6A1B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97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34A26-889A-6CE9-0E6B-10112286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66798-9C87-9FD0-9DDC-539D2CB76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id="{4413AE3E-9346-492E-005D-36F1D4AD4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4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F21BC-E97B-03A6-7A8A-620E7241E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B0A4C2BA-6358-677F-4CA4-19739C3561E9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631DAA-D793-C5B9-F53C-53F2ADB89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941825-D1B0-855B-AED5-EEBB62623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78FF2155-3D94-C682-0635-F767EC645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C65CC-E923-3902-FB6F-28281661E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102BE1DF-FB0B-2417-A89C-50BCC74A26F3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CDD158-771A-7ADE-99BF-F2D62A5575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802D6D-64D6-2C64-373E-B8F9F9A67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226A065E-E143-BA31-F4B4-177C14A2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8A6D79-9893-A8D5-9453-F966AC8CD7BC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113885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4501" y="444500"/>
            <a:ext cx="5035935" cy="5386921"/>
            <a:chOff x="0" y="0"/>
            <a:chExt cx="1170297" cy="1251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97" cy="1251862"/>
            </a:xfrm>
            <a:custGeom>
              <a:avLst/>
              <a:gdLst/>
              <a:ahLst/>
              <a:cxnLst/>
              <a:rect l="l" t="t" r="r" b="b"/>
              <a:pathLst>
                <a:path w="1170297" h="1251862">
                  <a:moveTo>
                    <a:pt x="0" y="0"/>
                  </a:moveTo>
                  <a:lnTo>
                    <a:pt x="1170297" y="0"/>
                  </a:lnTo>
                  <a:lnTo>
                    <a:pt x="1170297" y="1251862"/>
                  </a:lnTo>
                  <a:lnTo>
                    <a:pt x="0" y="1251862"/>
                  </a:lnTo>
                  <a:close/>
                </a:path>
              </a:pathLst>
            </a:custGeom>
            <a:blipFill>
              <a:blip r:embed="rId4"/>
              <a:stretch>
                <a:fillRect t="-16066" b="-16066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4612265" y="880121"/>
            <a:ext cx="704463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</a:pPr>
            <a:r>
              <a:rPr lang="en-US" sz="3608" b="1">
                <a:solidFill>
                  <a:srgbClr val="FF3131"/>
                </a:solidFill>
                <a:latin typeface="Raleway Bold"/>
                <a:ea typeface="Raleway Bold"/>
                <a:cs typeface="Raleway Bold"/>
                <a:sym typeface="Raleway Bold"/>
              </a:rPr>
              <a:t>LUYỆN TỪ VÀ CÂU: </a:t>
            </a:r>
          </a:p>
          <a:p>
            <a:pPr algn="ctr">
              <a:lnSpc>
                <a:spcPts val="3968"/>
              </a:lnSpc>
            </a:pPr>
            <a:r>
              <a:rPr lang="en-US" sz="3608" b="1">
                <a:solidFill>
                  <a:srgbClr val="FF3131"/>
                </a:solidFill>
                <a:latin typeface="Raleway Bold"/>
                <a:ea typeface="Raleway Bold"/>
                <a:cs typeface="Raleway Bold"/>
                <a:sym typeface="Raleway Bold"/>
              </a:rPr>
              <a:t>LUYỆN TẬP VỀ TÍNH TỪ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71933" y="6274850"/>
            <a:ext cx="86562" cy="22794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r"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FF3131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</a:p>
        </p:txBody>
      </p:sp>
      <p:sp>
        <p:nvSpPr>
          <p:cNvPr id="6" name="AutoShape 6"/>
          <p:cNvSpPr/>
          <p:nvPr/>
        </p:nvSpPr>
        <p:spPr>
          <a:xfrm>
            <a:off x="954470" y="6407150"/>
            <a:ext cx="10416307" cy="0"/>
          </a:xfrm>
          <a:prstGeom prst="line">
            <a:avLst/>
          </a:prstGeom>
          <a:ln w="19050" cap="flat">
            <a:solidFill>
              <a:srgbClr val="2C51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47675" y="6258590"/>
            <a:ext cx="297121" cy="297121"/>
          </a:xfrm>
          <a:custGeom>
            <a:avLst/>
            <a:gdLst/>
            <a:ahLst/>
            <a:cxnLst/>
            <a:rect l="l" t="t" r="r" b="b"/>
            <a:pathLst>
              <a:path w="445682" h="445682">
                <a:moveTo>
                  <a:pt x="0" y="0"/>
                </a:moveTo>
                <a:lnTo>
                  <a:pt x="445683" y="0"/>
                </a:lnTo>
                <a:lnTo>
                  <a:pt x="445683" y="445682"/>
                </a:lnTo>
                <a:lnTo>
                  <a:pt x="0" y="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3100" y="3086100"/>
            <a:ext cx="6858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8"/>
                </p:tgtEl>
              </p:cBhvr>
            </p:cmd>
            <p:audio>
              <p:cMediaNode vol="100000" showWhenStopped="0">
                <p:cTn id="3"/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262</TotalTime>
  <Words>571</Words>
  <Application>Microsoft Office PowerPoint</Application>
  <PresentationFormat>Widescreen</PresentationFormat>
  <Paragraphs>62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#9Slide07 HoneyCream</vt:lpstr>
      <vt:lpstr>Arial</vt:lpstr>
      <vt:lpstr>Calibri</vt:lpstr>
      <vt:lpstr>Cambria</vt:lpstr>
      <vt:lpstr>Raleway</vt:lpstr>
      <vt:lpstr>Raleway Bold</vt:lpstr>
      <vt:lpstr>SVN-Kitten</vt:lpstr>
      <vt:lpstr>SVN-Newton</vt:lpstr>
      <vt:lpstr>Times New Roman</vt:lpstr>
      <vt:lpstr>UTM Candombe</vt:lpstr>
      <vt:lpstr>UTM Duepuntozero</vt:lpstr>
      <vt:lpstr>Vogue-ExtraBold</vt:lpstr>
      <vt:lpstr>阿里妈妈刀隶体</vt:lpstr>
      <vt:lpstr>阿里巴巴普惠体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43</cp:revision>
  <dcterms:created xsi:type="dcterms:W3CDTF">2023-10-09T07:09:50Z</dcterms:created>
  <dcterms:modified xsi:type="dcterms:W3CDTF">2025-12-11T02:48:41Z</dcterms:modified>
  <cp:category>9Slide.vn</cp:category>
</cp:coreProperties>
</file>