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7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  <p:sldMasterId id="2147483694" r:id="rId3"/>
    <p:sldMasterId id="2147483718" r:id="rId4"/>
    <p:sldMasterId id="2147483732" r:id="rId5"/>
    <p:sldMasterId id="2147483744" r:id="rId6"/>
    <p:sldMasterId id="2147483767" r:id="rId7"/>
    <p:sldMasterId id="2147483814" r:id="rId8"/>
  </p:sldMasterIdLst>
  <p:notesMasterIdLst>
    <p:notesMasterId r:id="rId37"/>
  </p:notesMasterIdLst>
  <p:sldIdLst>
    <p:sldId id="314" r:id="rId9"/>
    <p:sldId id="257" r:id="rId10"/>
    <p:sldId id="256" r:id="rId11"/>
    <p:sldId id="259" r:id="rId12"/>
    <p:sldId id="263" r:id="rId13"/>
    <p:sldId id="264" r:id="rId14"/>
    <p:sldId id="265" r:id="rId15"/>
    <p:sldId id="272" r:id="rId16"/>
    <p:sldId id="746" r:id="rId17"/>
    <p:sldId id="747" r:id="rId18"/>
    <p:sldId id="768" r:id="rId19"/>
    <p:sldId id="720" r:id="rId20"/>
    <p:sldId id="2640" r:id="rId21"/>
    <p:sldId id="2641" r:id="rId22"/>
    <p:sldId id="752" r:id="rId23"/>
    <p:sldId id="345" r:id="rId24"/>
    <p:sldId id="2634" r:id="rId25"/>
    <p:sldId id="2636" r:id="rId26"/>
    <p:sldId id="2637" r:id="rId27"/>
    <p:sldId id="2638" r:id="rId28"/>
    <p:sldId id="2639" r:id="rId29"/>
    <p:sldId id="310" r:id="rId30"/>
    <p:sldId id="320" r:id="rId31"/>
    <p:sldId id="333" r:id="rId32"/>
    <p:sldId id="348" r:id="rId33"/>
    <p:sldId id="349" r:id="rId34"/>
    <p:sldId id="347" r:id="rId35"/>
    <p:sldId id="27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578" autoAdjust="0"/>
  </p:normalViewPr>
  <p:slideViewPr>
    <p:cSldViewPr snapToGrid="0">
      <p:cViewPr varScale="1">
        <p:scale>
          <a:sx n="83" d="100"/>
          <a:sy n="83" d="100"/>
        </p:scale>
        <p:origin x="1325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31017-AD75-4DD0-A805-49174F045868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20B0F-8377-4B37-98E0-507D0AF81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3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3348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63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1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6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71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58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787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77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38746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1029994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058DC1-F648-4AE2-8C79-328077F7D9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02284" y="2916859"/>
            <a:ext cx="1689716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5A86CA-1015-4A95-A0F3-42A17E151C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5148" y="2916859"/>
            <a:ext cx="2752364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2B680F-4890-4077-B599-07935FC8E4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1812" y="2916859"/>
            <a:ext cx="2752364" cy="27091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58138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C24036-AE57-4342-8D9D-35722590B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76676" y="2749652"/>
            <a:ext cx="3157065" cy="2785629"/>
          </a:xfrm>
        </p:spPr>
        <p:txBody>
          <a:bodyPr/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06BA12-5D35-4CC8-B74A-C6BC5DE7E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4423" y="1013475"/>
            <a:ext cx="2525373" cy="286114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60822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140F7C-111D-47AF-B71A-C89595FAB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1437" y="2319957"/>
            <a:ext cx="6168741" cy="3430989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02303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C1E595-23EA-4B73-92C5-1922CB382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1527" y="1528114"/>
            <a:ext cx="6583047" cy="3542411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88946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99E1AB-931E-4ADB-9891-607262EB5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35" y="1194599"/>
            <a:ext cx="2028047" cy="2042199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35933C5-F46D-4567-BB28-0568BBF97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4839" y="1194599"/>
            <a:ext cx="3491274" cy="491767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79038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D02C85-AC33-436B-B290-0C327E95D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4" y="523207"/>
            <a:ext cx="3429839" cy="581158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62840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0593E9-81A3-41E0-AC13-770A36C19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0833862">
            <a:off x="806516" y="109807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8A748D6-57F2-44E1-81B6-2878EF844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833862">
            <a:off x="3426980" y="162681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9E74F87-149A-486A-8935-A8DC93DC51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833862">
            <a:off x="6047444" y="2109052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00A91E0-CB48-4AB0-9FF3-9F761FAD38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8633" y="1111032"/>
            <a:ext cx="3113367" cy="4626616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167157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9FDA9A-6B75-4FD7-B57F-4A3AAF6119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996" y="1081188"/>
            <a:ext cx="9784436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10445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AFE359-9736-49CE-835E-C4A1914381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58461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31402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C3B1A5-5C48-4692-BB39-3326D4B2B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7547" y="3223268"/>
            <a:ext cx="1818218" cy="2723100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A347E17-C08D-4DFA-821A-44141E13D9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03875" y="0"/>
            <a:ext cx="2152181" cy="3223268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BD37E65-EA2A-4330-BA6B-6BC22AD5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4552" y="5195213"/>
            <a:ext cx="3207426" cy="1662787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957EF43-C620-4F55-8CB5-63E8F11509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7546"/>
            <a:ext cx="2708806" cy="162817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6644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26770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33BEF0-CDA6-49EE-A6F1-8E71849C6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456" y="3429000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BFF2CA-C9E1-4A52-929F-7DC8AB9478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5953" y="1109116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95CEFF6-6AAD-41AB-B145-5A9F0E5300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6455" y="3429000"/>
            <a:ext cx="1862798" cy="187506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4651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D5151A-6250-4895-B467-F154DCE47F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9806"/>
            <a:ext cx="4347057" cy="4639914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08A036-4B1B-482F-8AE6-92993D7F2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5255" y="2292102"/>
            <a:ext cx="1849357" cy="284761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73563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9DD144-0308-454D-A819-29F16A046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9E4668-48B5-47C6-99C9-C6D3EA09DF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62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30690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7B9685-3E86-4D8C-BDC5-774F93495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112" y="1585991"/>
            <a:ext cx="2754638" cy="2278800"/>
          </a:xfrm>
          <a:custGeom>
            <a:avLst/>
            <a:gdLst>
              <a:gd name="connsiteX0" fmla="*/ 757593 w 5530796"/>
              <a:gd name="connsiteY0" fmla="*/ 0 h 4545468"/>
              <a:gd name="connsiteX1" fmla="*/ 4773203 w 5530796"/>
              <a:gd name="connsiteY1" fmla="*/ 0 h 4545468"/>
              <a:gd name="connsiteX2" fmla="*/ 5530796 w 5530796"/>
              <a:gd name="connsiteY2" fmla="*/ 757593 h 4545468"/>
              <a:gd name="connsiteX3" fmla="*/ 5530796 w 5530796"/>
              <a:gd name="connsiteY3" fmla="*/ 3787875 h 4545468"/>
              <a:gd name="connsiteX4" fmla="*/ 4773203 w 5530796"/>
              <a:gd name="connsiteY4" fmla="*/ 4545468 h 4545468"/>
              <a:gd name="connsiteX5" fmla="*/ 757593 w 5530796"/>
              <a:gd name="connsiteY5" fmla="*/ 4545468 h 4545468"/>
              <a:gd name="connsiteX6" fmla="*/ 0 w 5530796"/>
              <a:gd name="connsiteY6" fmla="*/ 3787875 h 4545468"/>
              <a:gd name="connsiteX7" fmla="*/ 0 w 5530796"/>
              <a:gd name="connsiteY7" fmla="*/ 757593 h 4545468"/>
              <a:gd name="connsiteX8" fmla="*/ 757593 w 5530796"/>
              <a:gd name="connsiteY8" fmla="*/ 0 h 454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0796" h="4545468">
                <a:moveTo>
                  <a:pt x="757593" y="0"/>
                </a:moveTo>
                <a:lnTo>
                  <a:pt x="4773203" y="0"/>
                </a:lnTo>
                <a:cubicBezTo>
                  <a:pt x="5191610" y="0"/>
                  <a:pt x="5530796" y="339186"/>
                  <a:pt x="5530796" y="757593"/>
                </a:cubicBezTo>
                <a:lnTo>
                  <a:pt x="5530796" y="3787875"/>
                </a:lnTo>
                <a:cubicBezTo>
                  <a:pt x="5530796" y="4206282"/>
                  <a:pt x="5191610" y="4545468"/>
                  <a:pt x="4773203" y="4545468"/>
                </a:cubicBezTo>
                <a:lnTo>
                  <a:pt x="757593" y="4545468"/>
                </a:lnTo>
                <a:cubicBezTo>
                  <a:pt x="339186" y="4545468"/>
                  <a:pt x="0" y="4206282"/>
                  <a:pt x="0" y="3787875"/>
                </a:cubicBezTo>
                <a:lnTo>
                  <a:pt x="0" y="757593"/>
                </a:lnTo>
                <a:cubicBezTo>
                  <a:pt x="0" y="339186"/>
                  <a:pt x="339186" y="0"/>
                  <a:pt x="7575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36537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E6A7B5-700F-4EE6-8F11-72DF0DFC12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3418" y="1650138"/>
            <a:ext cx="1810376" cy="3715918"/>
          </a:xfrm>
          <a:custGeom>
            <a:avLst/>
            <a:gdLst>
              <a:gd name="connsiteX0" fmla="*/ 605828 w 3634895"/>
              <a:gd name="connsiteY0" fmla="*/ 0 h 7412053"/>
              <a:gd name="connsiteX1" fmla="*/ 3029067 w 3634895"/>
              <a:gd name="connsiteY1" fmla="*/ 0 h 7412053"/>
              <a:gd name="connsiteX2" fmla="*/ 3634895 w 3634895"/>
              <a:gd name="connsiteY2" fmla="*/ 605828 h 7412053"/>
              <a:gd name="connsiteX3" fmla="*/ 3634895 w 3634895"/>
              <a:gd name="connsiteY3" fmla="*/ 6806225 h 7412053"/>
              <a:gd name="connsiteX4" fmla="*/ 3029067 w 3634895"/>
              <a:gd name="connsiteY4" fmla="*/ 7412053 h 7412053"/>
              <a:gd name="connsiteX5" fmla="*/ 605828 w 3634895"/>
              <a:gd name="connsiteY5" fmla="*/ 7412053 h 7412053"/>
              <a:gd name="connsiteX6" fmla="*/ 0 w 3634895"/>
              <a:gd name="connsiteY6" fmla="*/ 6806225 h 7412053"/>
              <a:gd name="connsiteX7" fmla="*/ 0 w 3634895"/>
              <a:gd name="connsiteY7" fmla="*/ 605828 h 7412053"/>
              <a:gd name="connsiteX8" fmla="*/ 605828 w 3634895"/>
              <a:gd name="connsiteY8" fmla="*/ 0 h 741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4895" h="7412053">
                <a:moveTo>
                  <a:pt x="605828" y="0"/>
                </a:moveTo>
                <a:lnTo>
                  <a:pt x="3029067" y="0"/>
                </a:lnTo>
                <a:cubicBezTo>
                  <a:pt x="3363657" y="0"/>
                  <a:pt x="3634895" y="271238"/>
                  <a:pt x="3634895" y="605828"/>
                </a:cubicBezTo>
                <a:lnTo>
                  <a:pt x="3634895" y="6806225"/>
                </a:lnTo>
                <a:cubicBezTo>
                  <a:pt x="3634895" y="7140815"/>
                  <a:pt x="3363657" y="7412053"/>
                  <a:pt x="3029067" y="7412053"/>
                </a:cubicBezTo>
                <a:lnTo>
                  <a:pt x="605828" y="7412053"/>
                </a:lnTo>
                <a:cubicBezTo>
                  <a:pt x="271238" y="7412053"/>
                  <a:pt x="0" y="7140815"/>
                  <a:pt x="0" y="6806225"/>
                </a:cubicBezTo>
                <a:lnTo>
                  <a:pt x="0" y="605828"/>
                </a:lnTo>
                <a:cubicBezTo>
                  <a:pt x="0" y="271238"/>
                  <a:pt x="271238" y="0"/>
                  <a:pt x="605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95494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42C746-9B4F-481F-ACE4-9C5A1A6D6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2667" y="2074871"/>
            <a:ext cx="3777300" cy="2449079"/>
          </a:xfrm>
          <a:custGeom>
            <a:avLst/>
            <a:gdLst>
              <a:gd name="connsiteX0" fmla="*/ 0 w 7584111"/>
              <a:gd name="connsiteY0" fmla="*/ 0 h 4885120"/>
              <a:gd name="connsiteX1" fmla="*/ 7584111 w 7584111"/>
              <a:gd name="connsiteY1" fmla="*/ 0 h 4885120"/>
              <a:gd name="connsiteX2" fmla="*/ 7584111 w 7584111"/>
              <a:gd name="connsiteY2" fmla="*/ 4885120 h 4885120"/>
              <a:gd name="connsiteX3" fmla="*/ 0 w 7584111"/>
              <a:gd name="connsiteY3" fmla="*/ 4885120 h 488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4111" h="4885120">
                <a:moveTo>
                  <a:pt x="0" y="0"/>
                </a:moveTo>
                <a:lnTo>
                  <a:pt x="7584111" y="0"/>
                </a:lnTo>
                <a:lnTo>
                  <a:pt x="7584111" y="4885120"/>
                </a:lnTo>
                <a:lnTo>
                  <a:pt x="0" y="4885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44461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7045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3677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77138A-0E72-84C3-25AB-CF5C5816FD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DF2D1C-1C0B-172F-C60D-5A6CAE2A4C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FD3383-1055-0CC1-22D0-EA3BE9B1D5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DD4C4C-16E6-40C0-A23A-1F45CE9ED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459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24553408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2C38B4-A821-AA55-1F45-8D520782DA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E655FA-EBB6-FFB9-93DE-F369C1D40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153CA3-7353-B875-9F32-8B9253D10B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A585D-26ED-4302-A408-DF26A80160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6824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2F3EC5-37AE-6C5D-B83C-BB1726DAC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580B9A-9CE3-E96E-47DC-AA02EF466F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7D066D-792E-3D1A-3979-5B73D049D6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07765-053E-403E-B351-C97053AF3B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1457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62AA3-BAE8-FFEA-ED16-D64D1356C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085F64-FFC9-DEC6-3184-988784931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44D698-35D0-A686-778A-E1EC1BFEC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9310E-E476-4F84-8CA8-82B238DEB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5398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AD651C6-A806-00F9-9913-8E3FCFFE84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5C96A7A-0599-7548-D751-FE6C15DC06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58D8A0E-927D-720D-1DFD-385353A059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002236-7AA8-4996-9C83-834D776D74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5125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EF70F87-B5CF-D993-5C4D-935FCE56D9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CE75172-401A-6402-3E3F-B710BEFED4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59D230C-732A-7BD8-219A-DBC82FB45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A7D70-8BF8-4245-AEE0-33A7442010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0956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2C3E81-86D4-F201-47FD-38B80574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E754583-E2D1-D123-412E-3AF5B78DA9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3A30BC-CA7A-BB07-6451-FDFD934B04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5355E-FFD1-4227-A2F6-F743F3977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8923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F97923-BF93-B7B6-116E-EE465D40E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E1AB8-EBBA-1678-8E64-2393589560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1B72E1-E26B-AF29-518A-9907D9342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3B0B4-86D5-4075-8111-E2E54684F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5261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6EF271-A2AF-66F8-B2FE-85B4541A17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54F15D-61DC-4E08-2768-42B647F58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AE30DD-736A-8F36-6519-7BE97355B7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336CE6-5C39-4059-8B80-4E006AA573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7144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635118-8604-83F0-66B9-AE315BBB78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4F3A7F-6A7F-8D37-2EB5-0BB1388086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F77FEA-87E6-08B8-DEE6-2E4CDD6A8A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E24A4-4DE2-4B71-A615-A736EBDCC2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0593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7F4845-D9E7-9C1B-3287-F023AAA52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7FAE51-BB51-968B-24B1-A3BDDE0A35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1AA786-CCAE-B788-1161-57764CE59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59832-9609-4CC1-9A89-AE2D7F866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516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7863144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63702367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5820857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84252692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78883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49846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3574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26338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99421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36240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97771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2319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3836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37112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41821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81168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965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9616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18111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46797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89803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09613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46928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293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723276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65147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72726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92685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75839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2634881000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039401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6C38ED-8699-05C2-1CD1-C8BA855AF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F7E1A0-0399-D178-9AC8-1F2195DFE7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BEF7A0-DA1E-486A-F898-715EBA395B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903E7-A88E-4460-B252-C31DF69F68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641072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C66EC3-50E9-EB6F-0912-0A1FBB2FB5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3FB9BB-ED39-0289-963F-C213588A85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942CDA-96E8-51D1-2580-2A111BD2B8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6CDF1-D699-4D27-BBF0-5946F8FD7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266114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62C4E7-E3DD-840A-1616-17DA6E2200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29705F-58C7-6554-7C99-27A58C2C6D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B88396-AA5D-5B04-8A91-F34AF348B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BB44D-7541-4289-9825-2D2AE9A4F4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22646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7CBCDC-F64A-E69C-0F20-646D3966AA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1CD103-827D-C75A-44D3-F9F9AB5A8B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8CA023-3B79-6D68-010F-23A61F2204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501D00-0A8B-4008-ABE7-1B9A59EA7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83172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57BAB8A-FC98-7CD5-5F2A-C42BFA53C2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81FE893-BA1E-A365-5C7A-655D6B0D78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485BA5-E4EC-3297-9368-75A0570D0C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79A36-12EE-4E9C-8835-018442EE5A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909201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37AD4BB-58B3-226E-48DB-76518BBB92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90AFD8-1290-D8FA-FE05-B9175E826D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AE716D-8226-FC23-D812-224794B9B4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2770-8DAE-4BF2-B31A-B19D44340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003483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AE29FEC-6C9B-42A1-A6E4-492A5E53CB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A0E3592-1718-7FF5-9515-F7C15FF494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CBAE5C-B48C-6918-3DDD-2803753E95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F830A-D387-4DDF-9487-5439C84A9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4729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166B42-E069-2A5C-4BFB-F26D61F2DF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3C650-C70F-4412-A8E4-6AE440696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AEA29F-EB2B-C8D3-A4D3-408C3C45BC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F0B90-9006-41BE-B4DE-0EDC04D20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871947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BF75AD-7570-5364-B052-B50B9FB65C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5DB3AA-2893-244F-375A-6DAB472A6F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8691DC-8FBB-1632-9400-E255C82EB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81F9C4-D879-4E13-B3BD-9FF03C87A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18875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904330633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754D02-C416-A8BC-7C2B-5E008EA5D5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BA70C1-6B9D-8729-D175-75B58B991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D63142-AB86-80AE-9521-70A2AFC6C4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2B266-5262-4179-AEAE-502E26A12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0807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3FAC45-6463-D906-2A6E-0CEFAACEE4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06EEA6-9FC2-A55C-530B-8C769571E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1DCDD0-2781-499D-588A-BF44956B1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1E8CCC-9AB7-4571-8AC2-E580674DA6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03891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276028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948594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4842620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77711445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94038336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3941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669790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542995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61895800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678147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380479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412931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655136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750865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34787394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79498406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627970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11169712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43019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82428925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059682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022880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1137011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9320431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2" y="2473389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0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67634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3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3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45" name="Google Shape;45;p3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3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" name="Google Shape;47;p3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" name="Google Shape;48;p3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3231067" y="2536900"/>
            <a:ext cx="5681200" cy="1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989919" y="2536893"/>
            <a:ext cx="1948400" cy="12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3231067" y="4413157"/>
            <a:ext cx="5587200" cy="3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" name="Google Shape;64;p3"/>
          <p:cNvGrpSpPr/>
          <p:nvPr/>
        </p:nvGrpSpPr>
        <p:grpSpPr>
          <a:xfrm>
            <a:off x="182728" y="125098"/>
            <a:ext cx="11901669" cy="2664095"/>
            <a:chOff x="137046" y="93823"/>
            <a:chExt cx="8926252" cy="1998071"/>
          </a:xfrm>
        </p:grpSpPr>
        <p:grpSp>
          <p:nvGrpSpPr>
            <p:cNvPr id="65" name="Google Shape;65;p3"/>
            <p:cNvGrpSpPr/>
            <p:nvPr/>
          </p:nvGrpSpPr>
          <p:grpSpPr>
            <a:xfrm rot="-3288692">
              <a:off x="173642" y="630462"/>
              <a:ext cx="459724" cy="327912"/>
              <a:chOff x="4879302" y="1958088"/>
              <a:chExt cx="715237" cy="510165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" name="Google Shape;69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0" name="Google Shape;70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" name="Google Shape;92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" name="Google Shape;96;p3"/>
            <p:cNvSpPr/>
            <p:nvPr/>
          </p:nvSpPr>
          <p:spPr>
            <a:xfrm>
              <a:off x="8276175" y="1049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675780" y="25252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" name="Google Shape;98;p3"/>
            <p:cNvGrpSpPr/>
            <p:nvPr/>
          </p:nvGrpSpPr>
          <p:grpSpPr>
            <a:xfrm rot="1716158">
              <a:off x="7445739" y="183853"/>
              <a:ext cx="459711" cy="327903"/>
              <a:chOff x="4879302" y="1958088"/>
              <a:chExt cx="715237" cy="510165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2" name="Google Shape;102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03" name="Google Shape;103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5" name="Google Shape;125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8494771" y="1727978"/>
              <a:ext cx="364861" cy="363915"/>
              <a:chOff x="2789668" y="759261"/>
              <a:chExt cx="440069" cy="438928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46949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6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200" name="Google Shape;200;p6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" name="Google Shape;201;p6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202" name="Google Shape;202;p6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203" name="Google Shape;203;p6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6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6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06" name="Google Shape;206;p6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207" name="Google Shape;207;p6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8" name="Google Shape;208;p6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09" name="Google Shape;209;p6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0" name="Google Shape;210;p6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211" name="Google Shape;211;p6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6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6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6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6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6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7" name="Google Shape;217;p6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6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6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6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" name="Google Shape;221;p6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" name="Google Shape;222;p6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23" name="Google Shape;223;p6"/>
          <p:cNvGrpSpPr/>
          <p:nvPr/>
        </p:nvGrpSpPr>
        <p:grpSpPr>
          <a:xfrm>
            <a:off x="-380994" y="121796"/>
            <a:ext cx="12416803" cy="4917096"/>
            <a:chOff x="-285745" y="91347"/>
            <a:chExt cx="9312602" cy="3687822"/>
          </a:xfrm>
        </p:grpSpPr>
        <p:sp>
          <p:nvSpPr>
            <p:cNvPr id="224" name="Google Shape;224;p6"/>
            <p:cNvSpPr/>
            <p:nvPr/>
          </p:nvSpPr>
          <p:spPr>
            <a:xfrm>
              <a:off x="1488950" y="11872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8196071" y="9134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7" name="Google Shape;227;p6"/>
            <p:cNvGrpSpPr/>
            <p:nvPr/>
          </p:nvGrpSpPr>
          <p:grpSpPr>
            <a:xfrm>
              <a:off x="196071" y="810203"/>
              <a:ext cx="364861" cy="363915"/>
              <a:chOff x="2789668" y="759261"/>
              <a:chExt cx="440069" cy="438928"/>
            </a:xfrm>
          </p:grpSpPr>
          <p:sp>
            <p:nvSpPr>
              <p:cNvPr id="228" name="Google Shape;22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6"/>
            <p:cNvGrpSpPr/>
            <p:nvPr/>
          </p:nvGrpSpPr>
          <p:grpSpPr>
            <a:xfrm>
              <a:off x="8661996" y="3415253"/>
              <a:ext cx="364861" cy="363915"/>
              <a:chOff x="2789668" y="759261"/>
              <a:chExt cx="440069" cy="438928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7" name="Google Shape;247;p6"/>
            <p:cNvGrpSpPr/>
            <p:nvPr/>
          </p:nvGrpSpPr>
          <p:grpSpPr>
            <a:xfrm rot="-3288692">
              <a:off x="-105358" y="2800137"/>
              <a:ext cx="459724" cy="327912"/>
              <a:chOff x="4879302" y="1958088"/>
              <a:chExt cx="715237" cy="510165"/>
            </a:xfrm>
          </p:grpSpPr>
          <p:sp>
            <p:nvSpPr>
              <p:cNvPr id="248" name="Google Shape;248;p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1" name="Google Shape;251;p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252" name="Google Shape;252;p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4" name="Google Shape;274;p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78" name="Google Shape;278;p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9099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3680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30594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16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09307896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2066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3" y="75411"/>
            <a:ext cx="11933503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7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7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7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7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08109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15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740" name="Google Shape;740;p15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1" name="Google Shape;741;p15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742" name="Google Shape;742;p15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743" name="Google Shape;743;p15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15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5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46" name="Google Shape;746;p15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747" name="Google Shape;747;p15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48" name="Google Shape;748;p15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49" name="Google Shape;749;p15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50" name="Google Shape;750;p15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751" name="Google Shape;751;p15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15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15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15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15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15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15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15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15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15"/>
                <p:cNvSpPr/>
                <p:nvPr/>
              </p:nvSpPr>
              <p:spPr>
                <a:xfrm>
                  <a:off x="3810247" y="1735920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15"/>
                <p:cNvSpPr/>
                <p:nvPr/>
              </p:nvSpPr>
              <p:spPr>
                <a:xfrm>
                  <a:off x="3782347" y="1763820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15"/>
                <p:cNvSpPr/>
                <p:nvPr/>
              </p:nvSpPr>
              <p:spPr>
                <a:xfrm>
                  <a:off x="3833097" y="1757295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763" name="Google Shape;763;p15"/>
          <p:cNvGrpSpPr/>
          <p:nvPr/>
        </p:nvGrpSpPr>
        <p:grpSpPr>
          <a:xfrm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764" name="Google Shape;764;p15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6" name="Google Shape;766;p15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767" name="Google Shape;767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6" name="Google Shape;776;p15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777" name="Google Shape;777;p15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0" name="Google Shape;780;p15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81" name="Google Shape;781;p15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15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15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5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15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15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5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15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15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15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15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15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15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15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15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15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15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15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5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5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5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15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3" name="Google Shape;803;p15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7" name="Google Shape;807;p15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808" name="Google Shape;808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7" name="Google Shape;817;p15"/>
          <p:cNvSpPr txBox="1">
            <a:spLocks noGrp="1"/>
          </p:cNvSpPr>
          <p:nvPr>
            <p:ph type="title"/>
          </p:nvPr>
        </p:nvSpPr>
        <p:spPr>
          <a:xfrm>
            <a:off x="3053400" y="4072083"/>
            <a:ext cx="6085200" cy="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18" name="Google Shape;818;p15"/>
          <p:cNvSpPr txBox="1">
            <a:spLocks noGrp="1"/>
          </p:cNvSpPr>
          <p:nvPr>
            <p:ph type="subTitle" idx="1"/>
          </p:nvPr>
        </p:nvSpPr>
        <p:spPr>
          <a:xfrm>
            <a:off x="1944200" y="2300717"/>
            <a:ext cx="83036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72550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5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8369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4563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15168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411101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184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36B258-96DA-4BD9-A8F1-BC5DD067C9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9015" y="1780468"/>
            <a:ext cx="1698818" cy="1710006"/>
          </a:xfrm>
          <a:custGeom>
            <a:avLst/>
            <a:gdLst>
              <a:gd name="connsiteX0" fmla="*/ 1705454 w 3410908"/>
              <a:gd name="connsiteY0" fmla="*/ 0 h 3410908"/>
              <a:gd name="connsiteX1" fmla="*/ 3410908 w 3410908"/>
              <a:gd name="connsiteY1" fmla="*/ 1705454 h 3410908"/>
              <a:gd name="connsiteX2" fmla="*/ 1705454 w 3410908"/>
              <a:gd name="connsiteY2" fmla="*/ 3410908 h 3410908"/>
              <a:gd name="connsiteX3" fmla="*/ 0 w 3410908"/>
              <a:gd name="connsiteY3" fmla="*/ 1705454 h 3410908"/>
              <a:gd name="connsiteX4" fmla="*/ 1705454 w 3410908"/>
              <a:gd name="connsiteY4" fmla="*/ 0 h 341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908" h="3410908">
                <a:moveTo>
                  <a:pt x="1705454" y="0"/>
                </a:moveTo>
                <a:cubicBezTo>
                  <a:pt x="2647350" y="0"/>
                  <a:pt x="3410908" y="763558"/>
                  <a:pt x="3410908" y="1705454"/>
                </a:cubicBezTo>
                <a:cubicBezTo>
                  <a:pt x="3410908" y="2647350"/>
                  <a:pt x="2647350" y="3410908"/>
                  <a:pt x="1705454" y="3410908"/>
                </a:cubicBezTo>
                <a:cubicBezTo>
                  <a:pt x="763558" y="3410908"/>
                  <a:pt x="0" y="2647350"/>
                  <a:pt x="0" y="1705454"/>
                </a:cubicBezTo>
                <a:cubicBezTo>
                  <a:pt x="0" y="763558"/>
                  <a:pt x="763558" y="0"/>
                  <a:pt x="170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7197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5C95B-1E4E-4178-B1B0-BC4809350F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748" y="1271747"/>
            <a:ext cx="3905868" cy="449547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9824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4359283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3EB8DA-E612-432C-9A8C-38A5101A5C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3514" y="1897750"/>
            <a:ext cx="2262945" cy="336272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7917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198982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31EDDB9-A095-4345-A0CA-1BC17672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570" y="2222861"/>
            <a:ext cx="4312319" cy="1799408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B249D85-5537-4479-9F2F-E37DD5D6B4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3681" y="3598123"/>
            <a:ext cx="4312319" cy="179940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19146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E416D5-ABD2-45D4-AE78-B5E88DDFD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7155" y="3806640"/>
            <a:ext cx="7954845" cy="305136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82220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F25462-A821-45C1-90D5-C70F10266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80523" cy="359812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31747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783334-A93B-4252-832B-0D0E50940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2204" y="1792296"/>
            <a:ext cx="2580719" cy="2597715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7A05E1-4C51-4ABF-A881-767B5E3327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0721" y="3306183"/>
            <a:ext cx="5581279" cy="355181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05016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A10675-45A6-4402-8E28-F21EAD049D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4409" y="1458827"/>
            <a:ext cx="3263181" cy="393079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77577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5FD175-1489-4251-A251-9F65667D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8888"/>
            <a:ext cx="1835126" cy="4695625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F588D16-5257-4C6E-8063-E5624CBDE3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42494" y="1138888"/>
            <a:ext cx="2994738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986529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F3F869-AFBD-42C8-815D-F58DBE1188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417" y="930371"/>
            <a:ext cx="2152271" cy="2167439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600E8C-CAB5-42B0-A48D-F02F36B974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4853871" cy="532038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09462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7D1D4F-FAC7-4F07-A3A5-0A647FEB3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335" y="1421639"/>
            <a:ext cx="5506167" cy="476486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972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slideLayout" Target="../slideLayouts/slideLayout99.xml"/><Relationship Id="rId39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34" Type="http://schemas.openxmlformats.org/officeDocument/2006/relationships/slideLayout" Target="../slideLayouts/slideLayout107.xml"/><Relationship Id="rId42" Type="http://schemas.openxmlformats.org/officeDocument/2006/relationships/slideLayout" Target="../slideLayouts/slideLayout115.xml"/><Relationship Id="rId47" Type="http://schemas.openxmlformats.org/officeDocument/2006/relationships/image" Target="../media/image7.jpg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98.xml"/><Relationship Id="rId33" Type="http://schemas.openxmlformats.org/officeDocument/2006/relationships/slideLayout" Target="../slideLayouts/slideLayout106.xml"/><Relationship Id="rId38" Type="http://schemas.openxmlformats.org/officeDocument/2006/relationships/slideLayout" Target="../slideLayouts/slideLayout111.xml"/><Relationship Id="rId46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29" Type="http://schemas.openxmlformats.org/officeDocument/2006/relationships/slideLayout" Target="../slideLayouts/slideLayout102.xml"/><Relationship Id="rId41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97.xml"/><Relationship Id="rId32" Type="http://schemas.openxmlformats.org/officeDocument/2006/relationships/slideLayout" Target="../slideLayouts/slideLayout105.xml"/><Relationship Id="rId37" Type="http://schemas.openxmlformats.org/officeDocument/2006/relationships/slideLayout" Target="../slideLayouts/slideLayout110.xml"/><Relationship Id="rId40" Type="http://schemas.openxmlformats.org/officeDocument/2006/relationships/slideLayout" Target="../slideLayouts/slideLayout113.xml"/><Relationship Id="rId45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28" Type="http://schemas.openxmlformats.org/officeDocument/2006/relationships/slideLayout" Target="../slideLayouts/slideLayout101.xml"/><Relationship Id="rId36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31" Type="http://schemas.openxmlformats.org/officeDocument/2006/relationships/slideLayout" Target="../slideLayouts/slideLayout104.xml"/><Relationship Id="rId44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100.xml"/><Relationship Id="rId30" Type="http://schemas.openxmlformats.org/officeDocument/2006/relationships/slideLayout" Target="../slideLayouts/slideLayout103.xml"/><Relationship Id="rId35" Type="http://schemas.openxmlformats.org/officeDocument/2006/relationships/slideLayout" Target="../slideLayouts/slideLayout108.xml"/><Relationship Id="rId43" Type="http://schemas.openxmlformats.org/officeDocument/2006/relationships/slideLayout" Target="../slideLayouts/slideLayout116.xml"/><Relationship Id="rId48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4519E814-08A9-9999-1C8F-A1043E38F4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+mj-ea"/>
                <a:ea typeface="+mj-ea"/>
              </a:rPr>
              <a:t>www.9slide.vn</a:t>
            </a:r>
            <a:endParaRPr lang="en-US" sz="2400" dirty="0">
              <a:solidFill>
                <a:srgbClr val="CFCFCF"/>
              </a:solidFill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C5075B3-4007-FF97-FDB0-B96FD0D59B6C}"/>
              </a:ext>
            </a:extLst>
          </p:cNvPr>
          <p:cNvGrpSpPr/>
          <p:nvPr userDrawn="1"/>
        </p:nvGrpSpPr>
        <p:grpSpPr>
          <a:xfrm>
            <a:off x="-3251757" y="0"/>
            <a:ext cx="3842965" cy="2357824"/>
            <a:chOff x="5586065" y="1777554"/>
            <a:chExt cx="2882224" cy="176836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D160BF-5F72-FCF7-DC51-AF821C634BFD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2407210-4C8B-81D9-16AD-3A2F94E3E152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2B7C58-FF07-308B-9FA7-75F133056708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D4E25C-C8FC-FF1E-2BCB-ADBC0EB57776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5A17BB-7EBE-C257-B604-32F0713C0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408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826" r:id="rId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9442B16A-DFDD-B5DF-71EC-6099527251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E43DC6-FB80-C63D-C4C7-4B6C2D0243EE}"/>
              </a:ext>
            </a:extLst>
          </p:cNvPr>
          <p:cNvGrpSpPr/>
          <p:nvPr userDrawn="1"/>
        </p:nvGrpSpPr>
        <p:grpSpPr>
          <a:xfrm>
            <a:off x="-3251757" y="0"/>
            <a:ext cx="3842965" cy="2357824"/>
            <a:chOff x="5586065" y="1777554"/>
            <a:chExt cx="2882224" cy="176836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E15B7D4-D644-2917-6B29-67C26DC42480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D88CDBC7-EC96-3A64-BDAB-133F7E45AD07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4F7FE5-EB46-BD26-5E96-19B4BAFAD0A0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136A6C-92F1-1B7A-DBB9-3DD02D4837FA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15C603-8138-28C2-9CDC-F75164444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236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ransition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C5E3BDA-7F4D-D90B-E8FA-AEA0A2BF0E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D7E1D9-847B-21A9-3095-3A2D99653013}"/>
              </a:ext>
            </a:extLst>
          </p:cNvPr>
          <p:cNvGrpSpPr/>
          <p:nvPr userDrawn="1"/>
        </p:nvGrpSpPr>
        <p:grpSpPr>
          <a:xfrm>
            <a:off x="-3251757" y="0"/>
            <a:ext cx="3842965" cy="2357824"/>
            <a:chOff x="5586065" y="1777554"/>
            <a:chExt cx="2882224" cy="176836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61180C9-F0F3-109A-18D2-A72891E9B316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9164DBBC-A247-DF2F-EB92-76CB9F1808F5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03E596-B5E6-238D-12E8-8679FF3352FC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8525DF-3DB9-867A-CC93-33BE79DEEA88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67F3C2-ED80-70A2-FC77-30115C67D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11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7360092-906A-27A9-C202-C1BEB66B7C7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12/14/2025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9BFAAD-CFD4-A691-8B96-7C49A694E3F4}"/>
              </a:ext>
            </a:extLst>
          </p:cNvPr>
          <p:cNvGrpSpPr/>
          <p:nvPr userDrawn="1"/>
        </p:nvGrpSpPr>
        <p:grpSpPr>
          <a:xfrm>
            <a:off x="-3251757" y="0"/>
            <a:ext cx="3842965" cy="2357824"/>
            <a:chOff x="5586065" y="1777554"/>
            <a:chExt cx="2882224" cy="176836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EEF3B73-A7F0-482C-178A-0F946AEC6636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70EBE05-D1AC-DE0E-220E-697781B68EB7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68F4DAF-41BD-0BA4-758A-F6DD3686CBC1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BC11F4-AE82-2E1D-ACA2-13FF0C122623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0F5CAD-7671-6699-3EC5-D352F99A5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06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ransition>
    <p:random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ED5E24F-424C-6A2A-7271-3D41327A64E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C89E24F8-4FE3-779D-D857-5FFB96D951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7E2C8C-A4B2-2F9F-895D-06EE87BD1F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B89B151-D629-C159-44F5-9EB32853AED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0DDC69C-AC68-0488-C53F-A6EE0F2CE3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1E199C5-A725-69A4-D6B0-5DE23DA5CD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0F4B24B-73E8-474F-9CAE-4F4DDB6A6E54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3AFED4-7181-B0F6-E9C5-D64916F2A89B}"/>
              </a:ext>
            </a:extLst>
          </p:cNvPr>
          <p:cNvGrpSpPr/>
          <p:nvPr userDrawn="1"/>
        </p:nvGrpSpPr>
        <p:grpSpPr>
          <a:xfrm>
            <a:off x="-3251757" y="0"/>
            <a:ext cx="3842965" cy="2357824"/>
            <a:chOff x="5586065" y="1777554"/>
            <a:chExt cx="2882224" cy="17683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F2609D9-4D2D-8419-7000-2E3E47E24ADA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8F1A4B8B-E090-CD56-0423-AC1363A68176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DBD3D0-868F-94BF-30F8-652A0B249BA7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E4CA8F-478F-BD4C-1036-FEFCFFF529A1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6D3214-8384-7D92-9487-CFA276424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643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8199930-631D-0B65-BA33-699F8511162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24CC08-3519-F00C-FDD0-096BFC3750E9}"/>
              </a:ext>
            </a:extLst>
          </p:cNvPr>
          <p:cNvGrpSpPr/>
          <p:nvPr userDrawn="1"/>
        </p:nvGrpSpPr>
        <p:grpSpPr>
          <a:xfrm>
            <a:off x="-3251757" y="0"/>
            <a:ext cx="3842965" cy="2357824"/>
            <a:chOff x="5586065" y="1777554"/>
            <a:chExt cx="2882224" cy="17683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2B94229-7C0F-6E4A-2966-D209C07BBFCC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C4F28F5-ACF7-EC57-C4A8-EB619997D122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FA5CA6-6714-5884-9450-C106535829E6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2FF8CB-02E0-A7D1-3898-B1B79B8219F1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6334BA-4DBA-DEA5-8239-32293B1CD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4413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F2E7F26E-9ADD-F1B5-832D-48950D11FE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ango"/>
              <a:buNone/>
              <a:defRPr sz="260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3798D-334F-4D41-9670-50D57710919A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20F5CB-66AC-4628-A5CD-2D93486A873B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4462BD7-4458-510A-91D4-A01291BEDEA8}"/>
              </a:ext>
            </a:extLst>
          </p:cNvPr>
          <p:cNvGrpSpPr/>
          <p:nvPr userDrawn="1"/>
        </p:nvGrpSpPr>
        <p:grpSpPr>
          <a:xfrm>
            <a:off x="-3251757" y="0"/>
            <a:ext cx="3842965" cy="2357824"/>
            <a:chOff x="5586065" y="1777554"/>
            <a:chExt cx="2882224" cy="176836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BA1CAD-A42E-AFE4-214E-C04C90CA5A8A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6BCE1CD-9D96-FB0B-E66C-3697566BEFC6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53325E-DB9E-ABE0-3B6E-FBCBC34DBE58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FC8923-F291-FC46-812F-3316B8ED7114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FC1B0B-58F8-BE87-F13F-0C09BDCC5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4161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9" r:id="rId41"/>
    <p:sldLayoutId id="2147483810" r:id="rId42"/>
    <p:sldLayoutId id="2147483811" r:id="rId43"/>
    <p:sldLayoutId id="2147483812" r:id="rId44"/>
    <p:sldLayoutId id="2147483813" r:id="rId4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FCF1F3B-78FC-B13A-1ED6-01C9782F0E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60488698-DB0C-0358-3850-25A1FC5CD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A197D6A-A9D2-9B9C-ED1A-9D9022487E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8861DFB-2F5A-D5FF-0254-5D7196BBB6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2B2435-6AA6-64F3-F98F-4E8E400F385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75B5A3-8FD8-7F47-242A-563E05ACAE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9D79045-8CB5-4810-9837-A7231D27D44D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3B716E-DA64-E265-9304-C8B11A756990}"/>
              </a:ext>
            </a:extLst>
          </p:cNvPr>
          <p:cNvGrpSpPr/>
          <p:nvPr userDrawn="1"/>
        </p:nvGrpSpPr>
        <p:grpSpPr>
          <a:xfrm>
            <a:off x="-3251757" y="0"/>
            <a:ext cx="3842965" cy="2357824"/>
            <a:chOff x="5586065" y="1777554"/>
            <a:chExt cx="2882224" cy="17683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0647FC8-C580-185B-E962-DE027E87CDD2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5DA2F376-5707-0F7A-ECE6-86ABDEDDAF0B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4745E6-E77F-CBBB-9C85-5FBBD878FE7B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64C524-858D-0D46-3987-62A228F516BC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076010-7C83-B599-7491-E83CA798D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666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4.jp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4.xml"/><Relationship Id="rId18" Type="http://schemas.openxmlformats.org/officeDocument/2006/relationships/image" Target="../media/image31.png"/><Relationship Id="rId3" Type="http://schemas.openxmlformats.org/officeDocument/2006/relationships/image" Target="../media/image20.png"/><Relationship Id="rId21" Type="http://schemas.openxmlformats.org/officeDocument/2006/relationships/image" Target="../media/image34.png"/><Relationship Id="rId7" Type="http://schemas.openxmlformats.org/officeDocument/2006/relationships/image" Target="../media/image24.png"/><Relationship Id="rId12" Type="http://schemas.openxmlformats.org/officeDocument/2006/relationships/slide" Target="slide7.xml"/><Relationship Id="rId17" Type="http://schemas.openxmlformats.org/officeDocument/2006/relationships/image" Target="../media/image30.png"/><Relationship Id="rId2" Type="http://schemas.openxmlformats.org/officeDocument/2006/relationships/image" Target="../media/image19.jpe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openxmlformats.org/officeDocument/2006/relationships/slide" Target="slide6.xml"/><Relationship Id="rId19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" Target="slide3.xml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" Target="slide3.xml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" Target="slide3.xml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" Target="slide3.xml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196" descr="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-11105"/>
            <a:ext cx="11820971" cy="6953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8197"/>
          <p:cNvSpPr txBox="1"/>
          <p:nvPr/>
        </p:nvSpPr>
        <p:spPr>
          <a:xfrm>
            <a:off x="5878368" y="2810470"/>
            <a:ext cx="4713432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KHỞI ĐỘNG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313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438 589 – 235 072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D4CD9C-BB0C-8D3B-D955-3E28F501B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81" y="4785758"/>
            <a:ext cx="1143000" cy="13906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7917B1-4DD1-6033-857F-1A09B8D761D8}"/>
              </a:ext>
            </a:extLst>
          </p:cNvPr>
          <p:cNvGrpSpPr/>
          <p:nvPr/>
        </p:nvGrpSpPr>
        <p:grpSpPr>
          <a:xfrm>
            <a:off x="2254102" y="17331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438 589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235 072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77C650B-906B-EEB0-CD9E-97450E575535}"/>
              </a:ext>
            </a:extLst>
          </p:cNvPr>
          <p:cNvSpPr/>
          <p:nvPr/>
        </p:nvSpPr>
        <p:spPr>
          <a:xfrm>
            <a:off x="712382" y="2286000"/>
            <a:ext cx="1562985" cy="1956389"/>
          </a:xfrm>
          <a:prstGeom prst="wedgeRoundRectCallout">
            <a:avLst>
              <a:gd name="adj1" fmla="val -20564"/>
              <a:gd name="adj2" fmla="val 7696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E93847-00D4-BD8E-CDF4-438BEDCF0B8A}"/>
              </a:ext>
            </a:extLst>
          </p:cNvPr>
          <p:cNvSpPr txBox="1"/>
          <p:nvPr/>
        </p:nvSpPr>
        <p:spPr>
          <a:xfrm>
            <a:off x="5050465" y="1562986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9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7,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F3467-E269-3A3F-5B52-BE5A5333F134}"/>
              </a:ext>
            </a:extLst>
          </p:cNvPr>
          <p:cNvSpPr txBox="1"/>
          <p:nvPr/>
        </p:nvSpPr>
        <p:spPr>
          <a:xfrm>
            <a:off x="4136066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3AB053-39B8-D58F-C711-8D68F678C1FF}"/>
              </a:ext>
            </a:extLst>
          </p:cNvPr>
          <p:cNvSpPr txBox="1"/>
          <p:nvPr/>
        </p:nvSpPr>
        <p:spPr>
          <a:xfrm>
            <a:off x="5092995" y="2222205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 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7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1,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4DB69-F7A3-9218-7594-A987628196DF}"/>
              </a:ext>
            </a:extLst>
          </p:cNvPr>
          <p:cNvSpPr txBox="1"/>
          <p:nvPr/>
        </p:nvSpPr>
        <p:spPr>
          <a:xfrm>
            <a:off x="3848987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A2B8F-7ABA-1349-A612-A6181433F04B}"/>
              </a:ext>
            </a:extLst>
          </p:cNvPr>
          <p:cNvSpPr txBox="1"/>
          <p:nvPr/>
        </p:nvSpPr>
        <p:spPr>
          <a:xfrm>
            <a:off x="5103628" y="2913321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5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0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5,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695061-C217-66A0-52F3-E9269C8E458C}"/>
              </a:ext>
            </a:extLst>
          </p:cNvPr>
          <p:cNvSpPr txBox="1"/>
          <p:nvPr/>
        </p:nvSpPr>
        <p:spPr>
          <a:xfrm>
            <a:off x="3593806" y="30834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8F9CB-7715-7F49-7A6A-0B0251E096AD}"/>
              </a:ext>
            </a:extLst>
          </p:cNvPr>
          <p:cNvSpPr txBox="1"/>
          <p:nvPr/>
        </p:nvSpPr>
        <p:spPr>
          <a:xfrm>
            <a:off x="5146158" y="3583172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5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3,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D87E2-E3E2-71B5-16FE-8B52FE0ECBA0}"/>
              </a:ext>
            </a:extLst>
          </p:cNvPr>
          <p:cNvSpPr txBox="1"/>
          <p:nvPr/>
        </p:nvSpPr>
        <p:spPr>
          <a:xfrm>
            <a:off x="3221666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2D06E5-863F-ED78-C0C6-9B921152E7F5}"/>
              </a:ext>
            </a:extLst>
          </p:cNvPr>
          <p:cNvSpPr txBox="1"/>
          <p:nvPr/>
        </p:nvSpPr>
        <p:spPr>
          <a:xfrm>
            <a:off x="5124893" y="4284920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3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3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0,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0CF4F6-AA4B-36C2-665C-C2B7C28B5ED2}"/>
              </a:ext>
            </a:extLst>
          </p:cNvPr>
          <p:cNvSpPr txBox="1"/>
          <p:nvPr/>
        </p:nvSpPr>
        <p:spPr>
          <a:xfrm>
            <a:off x="2934587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34C2CA-B084-5806-29EA-ECC351C1B50C}"/>
              </a:ext>
            </a:extLst>
          </p:cNvPr>
          <p:cNvSpPr txBox="1"/>
          <p:nvPr/>
        </p:nvSpPr>
        <p:spPr>
          <a:xfrm>
            <a:off x="5167423" y="4965404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4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2,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AE6690-90B5-1B13-57A6-C5D6EFC74DAB}"/>
              </a:ext>
            </a:extLst>
          </p:cNvPr>
          <p:cNvSpPr txBox="1"/>
          <p:nvPr/>
        </p:nvSpPr>
        <p:spPr>
          <a:xfrm>
            <a:off x="2668773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E843677-8A43-EA48-5E18-0F5B32859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012" y="5867401"/>
            <a:ext cx="5653245" cy="76676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4902243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648 390 – 382 547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7917B1-4DD1-6033-857F-1A09B8D761D8}"/>
              </a:ext>
            </a:extLst>
          </p:cNvPr>
          <p:cNvGrpSpPr/>
          <p:nvPr/>
        </p:nvGrpSpPr>
        <p:grpSpPr>
          <a:xfrm>
            <a:off x="1596877" y="18474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648 390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382 547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EE93847-00D4-BD8E-CDF4-438BEDCF0B8A}"/>
              </a:ext>
            </a:extLst>
          </p:cNvPr>
          <p:cNvSpPr txBox="1"/>
          <p:nvPr/>
        </p:nvSpPr>
        <p:spPr>
          <a:xfrm>
            <a:off x="4393240" y="1677286"/>
            <a:ext cx="6103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0 không trừ được 7, lấy 10 trừ 7 bằng 3, viết 3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F3467-E269-3A3F-5B52-BE5A5333F134}"/>
              </a:ext>
            </a:extLst>
          </p:cNvPr>
          <p:cNvSpPr txBox="1"/>
          <p:nvPr/>
        </p:nvSpPr>
        <p:spPr>
          <a:xfrm>
            <a:off x="3478841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3AB053-39B8-D58F-C711-8D68F678C1FF}"/>
              </a:ext>
            </a:extLst>
          </p:cNvPr>
          <p:cNvSpPr txBox="1"/>
          <p:nvPr/>
        </p:nvSpPr>
        <p:spPr>
          <a:xfrm>
            <a:off x="4426245" y="2460330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9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8; 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4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4,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4.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4DB69-F7A3-9218-7594-A987628196DF}"/>
              </a:ext>
            </a:extLst>
          </p:cNvPr>
          <p:cNvSpPr txBox="1"/>
          <p:nvPr/>
        </p:nvSpPr>
        <p:spPr>
          <a:xfrm>
            <a:off x="3191762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A2B8F-7ABA-1349-A612-A6181433F04B}"/>
              </a:ext>
            </a:extLst>
          </p:cNvPr>
          <p:cNvSpPr txBox="1"/>
          <p:nvPr/>
        </p:nvSpPr>
        <p:spPr>
          <a:xfrm>
            <a:off x="4446403" y="3027621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3 không trừ được 5, lấy 13 trừ 5 bằng 8, viết 8 nhớ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695061-C217-66A0-52F3-E9269C8E458C}"/>
              </a:ext>
            </a:extLst>
          </p:cNvPr>
          <p:cNvSpPr txBox="1"/>
          <p:nvPr/>
        </p:nvSpPr>
        <p:spPr>
          <a:xfrm>
            <a:off x="2936581" y="31977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8F9CB-7715-7F49-7A6A-0B0251E096AD}"/>
              </a:ext>
            </a:extLst>
          </p:cNvPr>
          <p:cNvSpPr txBox="1"/>
          <p:nvPr/>
        </p:nvSpPr>
        <p:spPr>
          <a:xfrm>
            <a:off x="4469883" y="3897497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7; 7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2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5.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D87E2-E3E2-71B5-16FE-8B52FE0ECBA0}"/>
              </a:ext>
            </a:extLst>
          </p:cNvPr>
          <p:cNvSpPr txBox="1"/>
          <p:nvPr/>
        </p:nvSpPr>
        <p:spPr>
          <a:xfrm>
            <a:off x="2564441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2D06E5-863F-ED78-C0C6-9B921152E7F5}"/>
              </a:ext>
            </a:extLst>
          </p:cNvPr>
          <p:cNvSpPr txBox="1"/>
          <p:nvPr/>
        </p:nvSpPr>
        <p:spPr>
          <a:xfrm>
            <a:off x="4467668" y="4399220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4 không trừ được 8, lấy 14 trừ 8 bằng 6, viết 6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0CF4F6-AA4B-36C2-665C-C2B7C28B5ED2}"/>
              </a:ext>
            </a:extLst>
          </p:cNvPr>
          <p:cNvSpPr txBox="1"/>
          <p:nvPr/>
        </p:nvSpPr>
        <p:spPr>
          <a:xfrm>
            <a:off x="2277362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34C2CA-B084-5806-29EA-ECC351C1B50C}"/>
              </a:ext>
            </a:extLst>
          </p:cNvPr>
          <p:cNvSpPr txBox="1"/>
          <p:nvPr/>
        </p:nvSpPr>
        <p:spPr>
          <a:xfrm>
            <a:off x="4481623" y="5241629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 6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5; 5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3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2,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AE6690-90B5-1B13-57A6-C5D6EFC74DAB}"/>
              </a:ext>
            </a:extLst>
          </p:cNvPr>
          <p:cNvSpPr txBox="1"/>
          <p:nvPr/>
        </p:nvSpPr>
        <p:spPr>
          <a:xfrm>
            <a:off x="2011548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4E07D6-DFB1-82DA-445B-0745105E0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262" y="5929312"/>
            <a:ext cx="5179083" cy="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288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752726" y="2108581"/>
            <a:ext cx="7061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 để tìm kết quả của phép trừ ta thực hiện mấy bước? Đó là những bước nào?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2 bước: 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1: Đặt tính;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2:  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thứ tự từ phải sang trái, bắt đầu từ cột hàng đơn vị.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181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524125" y="2356231"/>
            <a:ext cx="748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tính ở 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số bị trừ ở trên, số trừ ở dưới sao cho các hàng thẳng cột với nhau. 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dấu trừ ở bên trái số bị trừ và số trừ. Kẻ dấu gạch ngang dưới số trừ.</a:t>
            </a:r>
          </a:p>
        </p:txBody>
      </p:sp>
    </p:spTree>
    <p:extLst>
      <p:ext uri="{BB962C8B-B14F-4D97-AF65-F5344CB8AC3E}">
        <p14:creationId xmlns:p14="http://schemas.microsoft.com/office/powerpoint/2010/main" val="38763194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847975" y="2384806"/>
            <a:ext cx="7480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181821" y="3317701"/>
            <a:ext cx="6838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trừ từ phải sang trái, bắt đầu từ cột hàng đơn vị.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137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C62E42-BAF4-4F83-96B9-4FBA4BE2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C1DA1B-DE9C-57E1-07A6-757DD53D2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314" y="3065456"/>
            <a:ext cx="65476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637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2"/>
            <a:ext cx="12192000" cy="68485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7895" descr="1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715" y="4750809"/>
            <a:ext cx="2542236" cy="2259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BE8AAF-FE93-4C69-8B71-CD64E2A641C3}"/>
              </a:ext>
            </a:extLst>
          </p:cNvPr>
          <p:cNvGrpSpPr/>
          <p:nvPr/>
        </p:nvGrpSpPr>
        <p:grpSpPr>
          <a:xfrm>
            <a:off x="3184090" y="1164598"/>
            <a:ext cx="6166387" cy="1456435"/>
            <a:chOff x="1190170" y="1148456"/>
            <a:chExt cx="4283495" cy="959931"/>
          </a:xfrm>
        </p:grpSpPr>
        <p:sp>
          <p:nvSpPr>
            <p:cNvPr id="15" name="Rounded Rectangle 62">
              <a:extLst>
                <a:ext uri="{FF2B5EF4-FFF2-40B4-BE49-F238E27FC236}">
                  <a16:creationId xmlns:a16="http://schemas.microsoft.com/office/drawing/2014/main" id="{E14E98E8-0195-4478-8A7F-52B8BCB1418B}"/>
                </a:ext>
              </a:extLst>
            </p:cNvPr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379B823C-AE19-4A06-A9FC-CCB5C68F0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E1BE82-D294-01EC-03C8-1CE567C98CF5}"/>
              </a:ext>
            </a:extLst>
          </p:cNvPr>
          <p:cNvSpPr/>
          <p:nvPr/>
        </p:nvSpPr>
        <p:spPr>
          <a:xfrm>
            <a:off x="1038225" y="3838575"/>
            <a:ext cx="3048000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36 724 – 3 291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03E12D-50B4-5661-CA9E-8199869FF184}"/>
              </a:ext>
            </a:extLst>
          </p:cNvPr>
          <p:cNvSpPr/>
          <p:nvPr/>
        </p:nvSpPr>
        <p:spPr>
          <a:xfrm>
            <a:off x="4524374" y="38385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637 891 – 412 520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4D2FFA-5A34-41D8-43EE-B3496D4F0F09}"/>
              </a:ext>
            </a:extLst>
          </p:cNvPr>
          <p:cNvSpPr/>
          <p:nvPr/>
        </p:nvSpPr>
        <p:spPr>
          <a:xfrm>
            <a:off x="8267699" y="38004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895 332 – 282 429</a:t>
            </a:r>
          </a:p>
        </p:txBody>
      </p:sp>
    </p:spTree>
    <p:extLst>
      <p:ext uri="{BB962C8B-B14F-4D97-AF65-F5344CB8AC3E}">
        <p14:creationId xmlns:p14="http://schemas.microsoft.com/office/powerpoint/2010/main" val="16792365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36 724 – 3 291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976099" y="1397872"/>
            <a:ext cx="45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36 724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52975" y="2634474"/>
            <a:ext cx="4039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3 291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4325"/>
            <a:ext cx="4324350" cy="48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0393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724400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23BF73-7DC4-2CCA-6571-2E9B5D4186F5}"/>
              </a:ext>
            </a:extLst>
          </p:cNvPr>
          <p:cNvSpPr txBox="1"/>
          <p:nvPr/>
        </p:nvSpPr>
        <p:spPr>
          <a:xfrm>
            <a:off x="3914775" y="39079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637 891 – 412 520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637 891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412 520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895 332 – 282 429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895 332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282 429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2715267" y="3978454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638675" y="38508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3886200" y="386034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2099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8592259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D479D801-1D61-23E6-91C4-72E50250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84042AAF-CDFB-7510-ACAE-2D72F6E3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938" y="3498850"/>
            <a:ext cx="2963862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Hình ảnh có liên quan">
            <a:extLst>
              <a:ext uri="{FF2B5EF4-FFF2-40B4-BE49-F238E27FC236}">
                <a16:creationId xmlns:a16="http://schemas.microsoft.com/office/drawing/2014/main" id="{5482381C-CD66-4B0C-3249-044D9A2C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8438"/>
            <a:ext cx="56134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id="{D805F81D-9520-FD0E-1771-5C74BF331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3664">
            <a:off x="2728913" y="2817813"/>
            <a:ext cx="1041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1EFB3901-B1BD-7ABD-E8C7-C08C5C945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546600"/>
            <a:ext cx="29337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 descr="Kết quả hình ảnh cho elephant cartoon">
            <a:extLst>
              <a:ext uri="{FF2B5EF4-FFF2-40B4-BE49-F238E27FC236}">
                <a16:creationId xmlns:a16="http://schemas.microsoft.com/office/drawing/2014/main" id="{ABF51BF9-FAF2-DCB1-1405-80ADD4179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312988"/>
            <a:ext cx="4595813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C:\Users\ADMIN\Desktop\Tai nguyen thiet ke tro choi\Bảng gỗ\images.jpg">
            <a:extLst>
              <a:ext uri="{FF2B5EF4-FFF2-40B4-BE49-F238E27FC236}">
                <a16:creationId xmlns:a16="http://schemas.microsoft.com/office/drawing/2014/main" id="{C605D409-0E16-1191-035F-4A722A90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950913"/>
            <a:ext cx="3556000" cy="357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0514B5-4027-0AD2-E64B-03DF8FC55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975" y="628650"/>
            <a:ext cx="27146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9" action="ppaction://hlinksldjump"/>
            <a:extLst>
              <a:ext uri="{FF2B5EF4-FFF2-40B4-BE49-F238E27FC236}">
                <a16:creationId xmlns:a16="http://schemas.microsoft.com/office/drawing/2014/main" id="{75722BC7-A4A1-F7A1-6601-26D034F65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20963"/>
            <a:ext cx="168116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1590B283-CC97-EE1C-8F11-84D2599DD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200" y="60071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7BF23B-30E6-F53F-27B2-1AF9FB80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4" y="2312418"/>
            <a:ext cx="1914525" cy="1300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D345BD-B091-1643-7293-A37BCE3CC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850" y="1792741"/>
            <a:ext cx="1428750" cy="168388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7E65962-1829-23C0-24B8-41CFA34A17AD}"/>
              </a:ext>
            </a:extLst>
          </p:cNvPr>
          <p:cNvSpPr/>
          <p:nvPr/>
        </p:nvSpPr>
        <p:spPr>
          <a:xfrm>
            <a:off x="3124200" y="752475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Khi bay,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180 000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76FEF47-B627-B184-C1D4-65A37060E3EC}"/>
              </a:ext>
            </a:extLst>
          </p:cNvPr>
          <p:cNvSpPr/>
          <p:nvPr/>
        </p:nvSpPr>
        <p:spPr>
          <a:xfrm>
            <a:off x="6896100" y="381000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Còn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60 000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18AA9-4E93-D1EE-8206-FE2DA0E94F18}"/>
              </a:ext>
            </a:extLst>
          </p:cNvPr>
          <p:cNvSpPr txBox="1"/>
          <p:nvPr/>
        </p:nvSpPr>
        <p:spPr>
          <a:xfrm>
            <a:off x="1000124" y="3562350"/>
            <a:ext cx="10448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bao nhiêu lần?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49C3F-76CD-F410-AAF5-122F276CDEFF}"/>
              </a:ext>
            </a:extLst>
          </p:cNvPr>
          <p:cNvSpPr txBox="1"/>
          <p:nvPr/>
        </p:nvSpPr>
        <p:spPr>
          <a:xfrm>
            <a:off x="1390650" y="4276725"/>
            <a:ext cx="10391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giải:</a:t>
            </a:r>
            <a:endParaRPr lang="vi-VN" sz="3200" b="0" i="0" u="sng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số lần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180 000 – 60 000 = 120 000 (lần)</a:t>
            </a:r>
          </a:p>
          <a:p>
            <a:pPr algn="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 số: 120 000 lần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F0FD91-4710-1412-D0D1-3AD2FF5EF2FF}"/>
              </a:ext>
            </a:extLst>
          </p:cNvPr>
          <p:cNvSpPr/>
          <p:nvPr/>
        </p:nvSpPr>
        <p:spPr>
          <a:xfrm>
            <a:off x="495300" y="514350"/>
            <a:ext cx="733425" cy="600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308961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F9A8366-B41D-114E-19A0-110A0EF19922}"/>
              </a:ext>
            </a:extLst>
          </p:cNvPr>
          <p:cNvGrpSpPr/>
          <p:nvPr/>
        </p:nvGrpSpPr>
        <p:grpSpPr>
          <a:xfrm>
            <a:off x="0" y="116848"/>
            <a:ext cx="12095086" cy="1816727"/>
            <a:chOff x="554232" y="1098233"/>
            <a:chExt cx="8401879" cy="1197398"/>
          </a:xfrm>
        </p:grpSpPr>
        <p:sp>
          <p:nvSpPr>
            <p:cNvPr id="9" name="Rounded Rectangle 62">
              <a:extLst>
                <a:ext uri="{FF2B5EF4-FFF2-40B4-BE49-F238E27FC236}">
                  <a16:creationId xmlns:a16="http://schemas.microsoft.com/office/drawing/2014/main" id="{0FBDBB8D-B92E-F7BD-78E8-B89744E20163}"/>
                </a:ext>
              </a:extLst>
            </p:cNvPr>
            <p:cNvSpPr/>
            <p:nvPr/>
          </p:nvSpPr>
          <p:spPr>
            <a:xfrm>
              <a:off x="1327214" y="1233715"/>
              <a:ext cx="7628897" cy="1061916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Khoang chứa nhiên liệu của máy bay màu xanh có 240 373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Khoang chứa nhiên liệu của máy bay màu hồng có 25 350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Hỏi khoang chứa nhiên liệu của máy bay nào có nhiều hơn và nhiều hơn bao nhiêu lít?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00F21443-53CF-01E4-836C-5241A3896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32" y="1098233"/>
              <a:ext cx="931883" cy="95993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489D3-43A6-0292-644F-89101DEF9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412" y="2257425"/>
            <a:ext cx="5153025" cy="152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3AFD0C-BC27-3636-3EE1-DB0B0318DDEA}"/>
              </a:ext>
            </a:extLst>
          </p:cNvPr>
          <p:cNvSpPr txBox="1"/>
          <p:nvPr/>
        </p:nvSpPr>
        <p:spPr>
          <a:xfrm>
            <a:off x="1571625" y="3971925"/>
            <a:ext cx="9639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Khoang chứa nhiên liệu của máy bay xanh có nhiều hơn khoang chứa nhiên liệu của máy bay hồng số lít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240 373 – 25 350 = 215 023 (</a:t>
            </a:r>
            <a:r>
              <a:rPr lang="vi-VN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Đáp số:  215 023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483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602478" y="3054945"/>
            <a:ext cx="49680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49BC988A-7FC6-35FA-9EBE-9BF1937E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0"/>
            <a:ext cx="12047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Explosion: 8 Points 6">
            <a:extLst>
              <a:ext uri="{FF2B5EF4-FFF2-40B4-BE49-F238E27FC236}">
                <a16:creationId xmlns:a16="http://schemas.microsoft.com/office/drawing/2014/main" id="{275EB346-58F6-DB66-03A3-13F7860AA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28575"/>
            <a:ext cx="8458200" cy="4957763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WordArt 2">
            <a:extLst>
              <a:ext uri="{FF2B5EF4-FFF2-40B4-BE49-F238E27FC236}">
                <a16:creationId xmlns:a16="http://schemas.microsoft.com/office/drawing/2014/main" id="{393D5D0F-5431-6134-4390-E43B5B0FE1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1600200"/>
            <a:ext cx="4648200" cy="754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kumimoji="0" lang="en-US" sz="3600" b="1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6969AA-65EA-EAE5-54DB-35B96E1CB819}"/>
              </a:ext>
            </a:extLst>
          </p:cNvPr>
          <p:cNvSpPr/>
          <p:nvPr/>
        </p:nvSpPr>
        <p:spPr>
          <a:xfrm>
            <a:off x="3162300" y="2450306"/>
            <a:ext cx="7543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Ai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endParaRPr kumimoji="0" lang="en-US" sz="3600" b="1" i="0" u="none" strike="noStrike" kern="1200" cap="all" spc="0" normalizeH="0" baseline="0" noProof="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AFC8E92-8CF5-020A-F2C5-277060DA6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2DE3E3E3-3AD8-35F6-71BD-A9A8B7CD0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08" name="Rectangle 13">
            <a:extLst>
              <a:ext uri="{FF2B5EF4-FFF2-40B4-BE49-F238E27FC236}">
                <a16:creationId xmlns:a16="http://schemas.microsoft.com/office/drawing/2014/main" id="{FAEACC2E-EBEE-C788-7B49-03A904A8E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548391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13184</a:t>
            </a:r>
          </a:p>
        </p:txBody>
      </p:sp>
      <p:sp>
        <p:nvSpPr>
          <p:cNvPr id="21509" name="Text Box 14">
            <a:extLst>
              <a:ext uri="{FF2B5EF4-FFF2-40B4-BE49-F238E27FC236}">
                <a16:creationId xmlns:a16="http://schemas.microsoft.com/office/drawing/2014/main" id="{57F153AE-D47C-7C4B-B123-AC632D03B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3" y="3048000"/>
            <a:ext cx="471487" cy="646113"/>
          </a:xfrm>
          <a:custGeom>
            <a:avLst/>
            <a:gdLst>
              <a:gd name="T0" fmla="*/ 0 w 470848"/>
              <a:gd name="T1" fmla="*/ 0 h 553998"/>
              <a:gd name="T2" fmla="*/ 487085 w 470848"/>
              <a:gd name="T3" fmla="*/ 469521 h 553998"/>
              <a:gd name="T4" fmla="*/ 472967 w 470848"/>
              <a:gd name="T5" fmla="*/ 19060026 h 553998"/>
              <a:gd name="T6" fmla="*/ 0 w 470848"/>
              <a:gd name="T7" fmla="*/ 19060026 h 553998"/>
              <a:gd name="T8" fmla="*/ 0 w 470848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0848"/>
              <a:gd name="T16" fmla="*/ 0 h 553998"/>
              <a:gd name="T17" fmla="*/ 470848 w 470848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0848" h="553998">
                <a:moveTo>
                  <a:pt x="0" y="0"/>
                </a:moveTo>
                <a:lnTo>
                  <a:pt x="470848" y="13647"/>
                </a:lnTo>
                <a:lnTo>
                  <a:pt x="457200" y="553998"/>
                </a:lnTo>
                <a:lnTo>
                  <a:pt x="0" y="5539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0" name="Text Box 15">
            <a:extLst>
              <a:ext uri="{FF2B5EF4-FFF2-40B4-BE49-F238E27FC236}">
                <a16:creationId xmlns:a16="http://schemas.microsoft.com/office/drawing/2014/main" id="{3F9EEC2B-8B82-EBD0-F330-24E851379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163" y="3048000"/>
            <a:ext cx="427037" cy="646113"/>
          </a:xfrm>
          <a:custGeom>
            <a:avLst/>
            <a:gdLst>
              <a:gd name="T0" fmla="*/ 77584 w 427960"/>
              <a:gd name="T1" fmla="*/ 0 h 553998"/>
              <a:gd name="T2" fmla="*/ 405477 w 427960"/>
              <a:gd name="T3" fmla="*/ 0 h 553998"/>
              <a:gd name="T4" fmla="*/ 405477 w 427960"/>
              <a:gd name="T5" fmla="*/ 19059957 h 553998"/>
              <a:gd name="T6" fmla="*/ 0 w 427960"/>
              <a:gd name="T7" fmla="*/ 18590387 h 553998"/>
              <a:gd name="T8" fmla="*/ 77584 w 427960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7960"/>
              <a:gd name="T16" fmla="*/ 0 h 553998"/>
              <a:gd name="T17" fmla="*/ 427960 w 427960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7960" h="553998">
                <a:moveTo>
                  <a:pt x="81886" y="0"/>
                </a:moveTo>
                <a:lnTo>
                  <a:pt x="427960" y="0"/>
                </a:lnTo>
                <a:lnTo>
                  <a:pt x="427960" y="553998"/>
                </a:lnTo>
                <a:lnTo>
                  <a:pt x="0" y="540350"/>
                </a:lnTo>
                <a:lnTo>
                  <a:pt x="81886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1" name="Text Box 16">
            <a:extLst>
              <a:ext uri="{FF2B5EF4-FFF2-40B4-BE49-F238E27FC236}">
                <a16:creationId xmlns:a16="http://schemas.microsoft.com/office/drawing/2014/main" id="{2BC997AC-F9A0-00A2-392B-BCF95B197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3048000"/>
            <a:ext cx="296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2" name="Text Box 17">
            <a:extLst>
              <a:ext uri="{FF2B5EF4-FFF2-40B4-BE49-F238E27FC236}">
                <a16:creationId xmlns:a16="http://schemas.microsoft.com/office/drawing/2014/main" id="{7CF39FE8-8EC1-32DF-6F58-1FD5A3E32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00"/>
            <a:ext cx="22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513" name="Text Box 18">
            <a:extLst>
              <a:ext uri="{FF2B5EF4-FFF2-40B4-BE49-F238E27FC236}">
                <a16:creationId xmlns:a16="http://schemas.microsoft.com/office/drawing/2014/main" id="{EEA81BED-ED89-A449-9639-F46CCF496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043238"/>
            <a:ext cx="22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4" name="Line 19">
            <a:extLst>
              <a:ext uri="{FF2B5EF4-FFF2-40B4-BE49-F238E27FC236}">
                <a16:creationId xmlns:a16="http://schemas.microsoft.com/office/drawing/2014/main" id="{C1D18429-0570-26FC-5649-31748DA1CA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5" name="Line 20">
            <a:extLst>
              <a:ext uri="{FF2B5EF4-FFF2-40B4-BE49-F238E27FC236}">
                <a16:creationId xmlns:a16="http://schemas.microsoft.com/office/drawing/2014/main" id="{12237D4D-5778-00A7-8AC6-A251576D5A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6" name="Text Box 23">
            <a:extLst>
              <a:ext uri="{FF2B5EF4-FFF2-40B4-BE49-F238E27FC236}">
                <a16:creationId xmlns:a16="http://schemas.microsoft.com/office/drawing/2014/main" id="{5D912D5B-A288-F612-4C80-91A66EC87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059113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CB65B8C5-9B19-B57F-11D7-F01476FFA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C961999-AE19-FFA0-0B53-893C2F69F6CC}"/>
              </a:ext>
            </a:extLst>
          </p:cNvPr>
          <p:cNvSpPr/>
          <p:nvPr/>
        </p:nvSpPr>
        <p:spPr>
          <a:xfrm>
            <a:off x="8678017" y="342093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78D3980-0A9F-0BC5-D8B5-CEB764347BBE}"/>
              </a:ext>
            </a:extLst>
          </p:cNvPr>
          <p:cNvSpPr/>
          <p:nvPr/>
        </p:nvSpPr>
        <p:spPr>
          <a:xfrm>
            <a:off x="8743802" y="345228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37C7A4-683C-588A-FF1F-748A0117FE2B}"/>
              </a:ext>
            </a:extLst>
          </p:cNvPr>
          <p:cNvSpPr/>
          <p:nvPr/>
        </p:nvSpPr>
        <p:spPr>
          <a:xfrm>
            <a:off x="8678017" y="344421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826866-D37D-9208-CB39-F71949503604}"/>
              </a:ext>
            </a:extLst>
          </p:cNvPr>
          <p:cNvSpPr/>
          <p:nvPr/>
        </p:nvSpPr>
        <p:spPr>
          <a:xfrm>
            <a:off x="8706447" y="346749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B473E6D-4331-9F89-9AB3-E943B406941A}"/>
              </a:ext>
            </a:extLst>
          </p:cNvPr>
          <p:cNvSpPr/>
          <p:nvPr/>
        </p:nvSpPr>
        <p:spPr>
          <a:xfrm>
            <a:off x="8739784" y="3429000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A0B99D4-8489-9937-371A-4FD8537E8F4B}"/>
              </a:ext>
            </a:extLst>
          </p:cNvPr>
          <p:cNvSpPr/>
          <p:nvPr/>
        </p:nvSpPr>
        <p:spPr>
          <a:xfrm>
            <a:off x="8739784" y="333295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49D6CB3-9907-35AB-91A3-B6D1C592B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26670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1" descr="Background Floral Leaves - Free image on Pixabay">
            <a:extLst>
              <a:ext uri="{FF2B5EF4-FFF2-40B4-BE49-F238E27FC236}">
                <a16:creationId xmlns:a16="http://schemas.microsoft.com/office/drawing/2014/main" id="{A8D13C34-FF42-E857-665B-5CEDFD2C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567CA9BE-01A5-F441-2BD2-C5ACBEB76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2" name="Rectangle 13">
            <a:extLst>
              <a:ext uri="{FF2B5EF4-FFF2-40B4-BE49-F238E27FC236}">
                <a16:creationId xmlns:a16="http://schemas.microsoft.com/office/drawing/2014/main" id="{6B19A692-EA16-D867-ED6B-2E212D1F1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632534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233444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3" name="Line 20">
            <a:extLst>
              <a:ext uri="{FF2B5EF4-FFF2-40B4-BE49-F238E27FC236}">
                <a16:creationId xmlns:a16="http://schemas.microsoft.com/office/drawing/2014/main" id="{29A49579-B278-A480-77B4-1C41687ED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4" name="Line 19">
            <a:extLst>
              <a:ext uri="{FF2B5EF4-FFF2-40B4-BE49-F238E27FC236}">
                <a16:creationId xmlns:a16="http://schemas.microsoft.com/office/drawing/2014/main" id="{08E9D280-E846-AAB4-0912-FDC31EE77D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5" name="Text Box 51">
            <a:extLst>
              <a:ext uri="{FF2B5EF4-FFF2-40B4-BE49-F238E27FC236}">
                <a16:creationId xmlns:a16="http://schemas.microsoft.com/office/drawing/2014/main" id="{53F86D94-DF68-DB4F-5716-7C8243789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3132138"/>
            <a:ext cx="198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399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5F12F8B-45C1-71CE-8744-6DBC90688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19ADA5-6CE8-D75E-E4B3-D74839FC22C8}"/>
              </a:ext>
            </a:extLst>
          </p:cNvPr>
          <p:cNvSpPr/>
          <p:nvPr/>
        </p:nvSpPr>
        <p:spPr>
          <a:xfrm>
            <a:off x="8457405" y="315231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6640BE-F095-BCAB-CB73-9E99FF13D793}"/>
              </a:ext>
            </a:extLst>
          </p:cNvPr>
          <p:cNvSpPr/>
          <p:nvPr/>
        </p:nvSpPr>
        <p:spPr>
          <a:xfrm>
            <a:off x="8449667" y="319338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AFBA68C-F3EB-D69A-9FC9-D51A445ECB90}"/>
              </a:ext>
            </a:extLst>
          </p:cNvPr>
          <p:cNvSpPr/>
          <p:nvPr/>
        </p:nvSpPr>
        <p:spPr>
          <a:xfrm>
            <a:off x="8487369" y="3123672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D98E31-4109-6D20-4493-AB42443C4B68}"/>
              </a:ext>
            </a:extLst>
          </p:cNvPr>
          <p:cNvSpPr/>
          <p:nvPr/>
        </p:nvSpPr>
        <p:spPr>
          <a:xfrm>
            <a:off x="8453536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BB6654A-ECE1-9DC5-1182-B52C795FEC38}"/>
              </a:ext>
            </a:extLst>
          </p:cNvPr>
          <p:cNvSpPr/>
          <p:nvPr/>
        </p:nvSpPr>
        <p:spPr>
          <a:xfrm>
            <a:off x="8487369" y="319960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A4D9F1-E433-8BAE-E83C-CF6829F35855}"/>
              </a:ext>
            </a:extLst>
          </p:cNvPr>
          <p:cNvSpPr/>
          <p:nvPr/>
        </p:nvSpPr>
        <p:spPr>
          <a:xfrm>
            <a:off x="8548091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D8E3EA-D10A-2205-34E3-E1D685686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3" y="24003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2" descr="Vector hàng rào gỗ">
            <a:extLst>
              <a:ext uri="{FF2B5EF4-FFF2-40B4-BE49-F238E27FC236}">
                <a16:creationId xmlns:a16="http://schemas.microsoft.com/office/drawing/2014/main" id="{82A30C64-0E83-5430-6FB2-66F84997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87851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2" descr="Vector hàng rào gỗ">
            <a:extLst>
              <a:ext uri="{FF2B5EF4-FFF2-40B4-BE49-F238E27FC236}">
                <a16:creationId xmlns:a16="http://schemas.microsoft.com/office/drawing/2014/main" id="{81C8A1F4-6E46-22B8-F36B-22DFD09C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2" descr="Vector hàng rào gỗ">
            <a:extLst>
              <a:ext uri="{FF2B5EF4-FFF2-40B4-BE49-F238E27FC236}">
                <a16:creationId xmlns:a16="http://schemas.microsoft.com/office/drawing/2014/main" id="{FE7FACEE-57E4-1F67-0DCC-B41B40D4B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905500"/>
            <a:ext cx="1817687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2" descr="Vector hàng rào gỗ">
            <a:extLst>
              <a:ext uri="{FF2B5EF4-FFF2-40B4-BE49-F238E27FC236}">
                <a16:creationId xmlns:a16="http://schemas.microsoft.com/office/drawing/2014/main" id="{A71FAE8D-24A5-9391-6B21-5C3CD6280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3">
            <a:extLst>
              <a:ext uri="{FF2B5EF4-FFF2-40B4-BE49-F238E27FC236}">
                <a16:creationId xmlns:a16="http://schemas.microsoft.com/office/drawing/2014/main" id="{A6565B90-A268-1F4B-A9D1-B1A87E394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3 .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559" name="Rectangle 13">
            <a:extLst>
              <a:ext uri="{FF2B5EF4-FFF2-40B4-BE49-F238E27FC236}">
                <a16:creationId xmlns:a16="http://schemas.microsoft.com/office/drawing/2014/main" id="{AE30D29C-9AC1-BC21-6320-14999B035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0000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0" name="Line 20">
            <a:extLst>
              <a:ext uri="{FF2B5EF4-FFF2-40B4-BE49-F238E27FC236}">
                <a16:creationId xmlns:a16="http://schemas.microsoft.com/office/drawing/2014/main" id="{C135B1C3-D263-D653-3136-C64501FE4B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1" name="Line 19">
            <a:extLst>
              <a:ext uri="{FF2B5EF4-FFF2-40B4-BE49-F238E27FC236}">
                <a16:creationId xmlns:a16="http://schemas.microsoft.com/office/drawing/2014/main" id="{0CC372B6-233A-5563-F0A4-406FDECFA3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51">
            <a:extLst>
              <a:ext uri="{FF2B5EF4-FFF2-40B4-BE49-F238E27FC236}">
                <a16:creationId xmlns:a16="http://schemas.microsoft.com/office/drawing/2014/main" id="{42E4A434-E01A-2337-7BC1-92509FA0F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9718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406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5 5 6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C48C0ED4-1274-CAF2-9542-6DC089D51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BA5015-F665-7FAA-0950-CD2976056070}"/>
              </a:ext>
            </a:extLst>
          </p:cNvPr>
          <p:cNvSpPr/>
          <p:nvPr/>
        </p:nvSpPr>
        <p:spPr>
          <a:xfrm>
            <a:off x="5361894" y="461835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D850E8-3E82-3F5B-3136-7F5756AEF67F}"/>
              </a:ext>
            </a:extLst>
          </p:cNvPr>
          <p:cNvSpPr/>
          <p:nvPr/>
        </p:nvSpPr>
        <p:spPr>
          <a:xfrm>
            <a:off x="5361894" y="4570465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39F757C-411F-3C28-510C-4EF9C4CE7E21}"/>
              </a:ext>
            </a:extLst>
          </p:cNvPr>
          <p:cNvSpPr/>
          <p:nvPr/>
        </p:nvSpPr>
        <p:spPr>
          <a:xfrm>
            <a:off x="5399994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FBEDBFA-543E-BCF9-E8C6-57C5291D9C33}"/>
              </a:ext>
            </a:extLst>
          </p:cNvPr>
          <p:cNvSpPr/>
          <p:nvPr/>
        </p:nvSpPr>
        <p:spPr>
          <a:xfrm>
            <a:off x="5380944" y="453633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188BDDA-5A8B-A873-E28A-0D2FA405E2EC}"/>
              </a:ext>
            </a:extLst>
          </p:cNvPr>
          <p:cNvSpPr/>
          <p:nvPr/>
        </p:nvSpPr>
        <p:spPr>
          <a:xfrm>
            <a:off x="5432227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D879B7-B5C6-2E97-C4C3-98BE3EDFF899}"/>
              </a:ext>
            </a:extLst>
          </p:cNvPr>
          <p:cNvSpPr/>
          <p:nvPr/>
        </p:nvSpPr>
        <p:spPr>
          <a:xfrm>
            <a:off x="5450296" y="449727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55E5B2-043B-179E-F7C2-87E0A17DD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3779838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3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id="{A56870AA-5CDE-9218-962C-5287DD01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9175"/>
            <a:ext cx="28194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4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id="{9351627A-092B-F963-7B29-15EC26862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767263"/>
            <a:ext cx="28956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5" name="Picture 34" descr="Con Ong Vàng, Chú Ong Hoạt Hình 1 - KhoThietKe.Net">
            <a:extLst>
              <a:ext uri="{FF2B5EF4-FFF2-40B4-BE49-F238E27FC236}">
                <a16:creationId xmlns:a16="http://schemas.microsoft.com/office/drawing/2014/main" id="{66EFCD90-444C-CD00-E7B1-0D9F8D57D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00" y="3854450"/>
            <a:ext cx="9906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6" name="Picture 36" descr="Những Hình Ảnh Con Ong Đẹp Nhất, Attention Required!">
            <a:extLst>
              <a:ext uri="{FF2B5EF4-FFF2-40B4-BE49-F238E27FC236}">
                <a16:creationId xmlns:a16="http://schemas.microsoft.com/office/drawing/2014/main" id="{DE3A3C08-20C1-A5DE-1295-926F2F68A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371975"/>
            <a:ext cx="8556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3C3F9241-0E9E-FF01-CBE7-A1D88EE8D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120775"/>
            <a:ext cx="990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 thực hiện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phép trừ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nhớ thì nhớ vào đâu?</a:t>
            </a:r>
            <a:endParaRPr kumimoji="0" lang="en-US" altLang="en-US" sz="3600" b="0" i="1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79" name="Text Box 8">
            <a:extLst>
              <a:ext uri="{FF2B5EF4-FFF2-40B4-BE49-F238E27FC236}">
                <a16:creationId xmlns:a16="http://schemas.microsoft.com/office/drawing/2014/main" id="{513EB64D-A907-4E90-6DDF-83AA2884A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09800"/>
            <a:ext cx="723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 liền trước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580" name="Text Box 8">
            <a:extLst>
              <a:ext uri="{FF2B5EF4-FFF2-40B4-BE49-F238E27FC236}">
                <a16:creationId xmlns:a16="http://schemas.microsoft.com/office/drawing/2014/main" id="{4B036E72-163E-FAAE-6E51-3ACEEEC4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0"/>
            <a:ext cx="731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 bị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hàng liền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2EFC693E-3D38-5524-3256-5F641C271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209800"/>
            <a:ext cx="533400" cy="6334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4582" name="Picture 29" descr="Hàng rào Vector png | PNGEgg">
            <a:extLst>
              <a:ext uri="{FF2B5EF4-FFF2-40B4-BE49-F238E27FC236}">
                <a16:creationId xmlns:a16="http://schemas.microsoft.com/office/drawing/2014/main" id="{E7190614-6637-A896-1978-B3093BFA9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4810125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3" descr="Hàng rào Vector png | PNGEgg">
            <a:extLst>
              <a:ext uri="{FF2B5EF4-FFF2-40B4-BE49-F238E27FC236}">
                <a16:creationId xmlns:a16="http://schemas.microsoft.com/office/drawing/2014/main" id="{9F7EB067-B2F9-4A88-A60F-5A99A9B56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0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B697BC9E-5F06-C481-70C2-091850E8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794250"/>
            <a:ext cx="36258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B4ED578A-6298-1EA5-C423-2AE69FDC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1B19B8AF-09CE-5436-A734-884DFADEA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68825"/>
            <a:ext cx="40417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70C3E6BD-DBAB-81EA-EF33-BA3AF086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0F3717-8FB4-2683-B7CB-755FE3572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409" y="1746935"/>
            <a:ext cx="6523285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TRO CHOI POWERPOINT\Giai cuu rung xanh\floresta.jpg">
            <a:extLst>
              <a:ext uri="{FF2B5EF4-FFF2-40B4-BE49-F238E27FC236}">
                <a16:creationId xmlns:a16="http://schemas.microsoft.com/office/drawing/2014/main" id="{49EBBE20-A939-F226-8A82-FD6640506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96DD9C03-66E8-8BAA-726A-E9552862C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89238"/>
            <a:ext cx="109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:\Users\ADMIN\Desktop\Giai cuu con vat\860b43d1f72858179212c60650ccfc01.jpg">
            <a:extLst>
              <a:ext uri="{FF2B5EF4-FFF2-40B4-BE49-F238E27FC236}">
                <a16:creationId xmlns:a16="http://schemas.microsoft.com/office/drawing/2014/main" id="{1F8086A9-3295-F61D-B960-E2C16181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32313"/>
            <a:ext cx="134143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Giai cuu con vat\Baby-Elephant-Clipart_7.png.1379429044053.png">
            <a:extLst>
              <a:ext uri="{FF2B5EF4-FFF2-40B4-BE49-F238E27FC236}">
                <a16:creationId xmlns:a16="http://schemas.microsoft.com/office/drawing/2014/main" id="{AB86361C-B603-EF7C-4EBB-ACB1F84B4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4211638"/>
            <a:ext cx="23304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 descr="C:\Users\ADMIN\Desktop\Giai cuu con vat\clipbear4.gif">
            <a:extLst>
              <a:ext uri="{FF2B5EF4-FFF2-40B4-BE49-F238E27FC236}">
                <a16:creationId xmlns:a16="http://schemas.microsoft.com/office/drawing/2014/main" id="{22FD1F9C-7827-91F8-7667-16526088D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2933700"/>
            <a:ext cx="26416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Giai cuu con vat\cute-deer-cartoon-illustration-47171319.jpg">
            <a:extLst>
              <a:ext uri="{FF2B5EF4-FFF2-40B4-BE49-F238E27FC236}">
                <a16:creationId xmlns:a16="http://schemas.microsoft.com/office/drawing/2014/main" id="{07CB1079-1F97-2071-9654-578357C5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319588"/>
            <a:ext cx="93345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AutoShape 11" descr="Hình ảnh có liên quan">
            <a:extLst>
              <a:ext uri="{FF2B5EF4-FFF2-40B4-BE49-F238E27FC236}">
                <a16:creationId xmlns:a16="http://schemas.microsoft.com/office/drawing/2014/main" id="{5BAD157C-6039-5930-73C7-AC9BEC8878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963" y="-127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Picture 13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F231D984-8E30-8710-9506-44BE1DDCE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5788"/>
            <a:ext cx="23447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C:\Users\ADMIN\Desktop\Picture1 (2).png">
            <a:hlinkClick r:id="rId10" action="ppaction://hlinksldjump"/>
            <a:extLst>
              <a:ext uri="{FF2B5EF4-FFF2-40B4-BE49-F238E27FC236}">
                <a16:creationId xmlns:a16="http://schemas.microsoft.com/office/drawing/2014/main" id="{DC7A4589-82AE-2D11-3E8F-E6CBF40E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8488"/>
            <a:ext cx="281940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id="{1A1920EA-CC59-2B7B-006B-25360F37B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 descr="C:\Users\ADMIN\Desktop\Picture1 (2).png">
            <a:hlinkClick r:id="rId13" action="ppaction://hlinksldjump"/>
            <a:extLst>
              <a:ext uri="{FF2B5EF4-FFF2-40B4-BE49-F238E27FC236}">
                <a16:creationId xmlns:a16="http://schemas.microsoft.com/office/drawing/2014/main" id="{D94140F5-24F4-25DB-C28F-63EE943CF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408488"/>
            <a:ext cx="17589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id="{F68C4E0B-6723-0A94-D0E2-311504A0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0662">
            <a:off x="550863" y="4500563"/>
            <a:ext cx="169545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A46AE93D-1722-DAD8-8089-08AC7ADF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4757738"/>
            <a:ext cx="144462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C:\Users\ADMIN\Desktop\Giai cuu con vat\elephant-cartoon-clip-art.png">
            <a:extLst>
              <a:ext uri="{FF2B5EF4-FFF2-40B4-BE49-F238E27FC236}">
                <a16:creationId xmlns:a16="http://schemas.microsoft.com/office/drawing/2014/main" id="{9CAFD3DC-B645-1424-A553-B9553EE1D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4051300"/>
            <a:ext cx="25812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 descr="C:\Users\ADMIN\Desktop\Giai cuu con vat\bear  mother and baby cartoon image 5.png">
            <a:extLst>
              <a:ext uri="{FF2B5EF4-FFF2-40B4-BE49-F238E27FC236}">
                <a16:creationId xmlns:a16="http://schemas.microsoft.com/office/drawing/2014/main" id="{5EC473FC-6A27-5B32-F01F-F10CB29C8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3" y="3632200"/>
            <a:ext cx="3741737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C:\Users\ADMIN\Desktop\vector-fruits-cartoon-icons (2).jpg">
            <a:extLst>
              <a:ext uri="{FF2B5EF4-FFF2-40B4-BE49-F238E27FC236}">
                <a16:creationId xmlns:a16="http://schemas.microsoft.com/office/drawing/2014/main" id="{1E6D5884-986B-E67B-D3ED-CED4A940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-57150"/>
            <a:ext cx="8318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Explosion 2 49">
            <a:extLst>
              <a:ext uri="{FF2B5EF4-FFF2-40B4-BE49-F238E27FC236}">
                <a16:creationId xmlns:a16="http://schemas.microsoft.com/office/drawing/2014/main" id="{0F7FDEB6-D145-4303-274D-BA85896A3109}"/>
              </a:ext>
            </a:extLst>
          </p:cNvPr>
          <p:cNvSpPr/>
          <p:nvPr/>
        </p:nvSpPr>
        <p:spPr>
          <a:xfrm rot="1364045">
            <a:off x="258763" y="2425700"/>
            <a:ext cx="1336675" cy="94773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EDC1C46-E9D0-4177-EB32-2B25F168867F}"/>
              </a:ext>
            </a:extLst>
          </p:cNvPr>
          <p:cNvSpPr txBox="1">
            <a:spLocks noChangeArrowheads="1"/>
          </p:cNvSpPr>
          <p:nvPr/>
        </p:nvSpPr>
        <p:spPr bwMode="auto">
          <a:xfrm rot="560109">
            <a:off x="482600" y="2828925"/>
            <a:ext cx="1544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1E120031-373B-CF3B-9B5F-087C7EE05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8475" y="3208338"/>
            <a:ext cx="109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C:\Users\ADMIN\Desktop\monkey_drawing_branch_hang_54278_2048x2048 (2).jpg">
            <a:extLst>
              <a:ext uri="{FF2B5EF4-FFF2-40B4-BE49-F238E27FC236}">
                <a16:creationId xmlns:a16="http://schemas.microsoft.com/office/drawing/2014/main" id="{E747D81C-E2B5-1939-1919-4284F6AF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17637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824B6CE3-A634-FDF1-3306-438CF7DE7A2B}"/>
              </a:ext>
            </a:extLst>
          </p:cNvPr>
          <p:cNvSpPr/>
          <p:nvPr/>
        </p:nvSpPr>
        <p:spPr bwMode="auto">
          <a:xfrm>
            <a:off x="10325100" y="0"/>
            <a:ext cx="1390650" cy="50482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Học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tiếp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B084B54E-1050-42AD-14EC-F03EA7AA9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7CC9B801-8114-B2F3-F613-CBA0F63A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Hình ảnh có liên quan">
            <a:extLst>
              <a:ext uri="{FF2B5EF4-FFF2-40B4-BE49-F238E27FC236}">
                <a16:creationId xmlns:a16="http://schemas.microsoft.com/office/drawing/2014/main" id="{493D0B8B-EBE9-BDC3-17AA-09867C6B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B08563F0-16E8-002A-E7C2-2F24D77B5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Kết quả hình ảnh cho elephant cartoon">
            <a:extLst>
              <a:ext uri="{FF2B5EF4-FFF2-40B4-BE49-F238E27FC236}">
                <a16:creationId xmlns:a16="http://schemas.microsoft.com/office/drawing/2014/main" id="{5A206A43-91CC-00B4-8F17-61E6F2E14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86C92D42-370B-8C9E-6244-5E642100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80D55D39-881E-6D58-3CC4-8C45322E9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3208338"/>
            <a:ext cx="6554787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0902C7-B888-A769-EA4A-325C723FB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83820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300 000 + 200 000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3F9C3-AA6D-9CBE-3674-7EC9293ED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463" y="3913188"/>
            <a:ext cx="457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500 000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F4481919-63D7-9174-6774-78C7470EE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7A31741C-4F3B-F621-B6CD-2F4227216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Hình ảnh có liên quan">
            <a:extLst>
              <a:ext uri="{FF2B5EF4-FFF2-40B4-BE49-F238E27FC236}">
                <a16:creationId xmlns:a16="http://schemas.microsoft.com/office/drawing/2014/main" id="{9D92EF2C-15B8-68E8-9680-63AD2C7F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D42C269D-6D5A-5A06-5B14-BD7D1D02D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Kết quả hình ảnh cho elephant cartoon">
            <a:extLst>
              <a:ext uri="{FF2B5EF4-FFF2-40B4-BE49-F238E27FC236}">
                <a16:creationId xmlns:a16="http://schemas.microsoft.com/office/drawing/2014/main" id="{5C23F8F8-CCA9-82B8-8065-E4CE0A5D2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5C98FEF-0F48-0F4D-6228-3B67CEEA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B6F8D1CF-F202-A084-5552-8DB71AEAD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1492B7-AF69-CBD6-03F9-F10E58ECF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039813"/>
            <a:ext cx="5181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</a:rPr>
              <a:t>Kết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quả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phép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tính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</a:rPr>
              <a:t>11 000 + 4 000 =?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DDC1E-98AE-6FBB-D66C-33BFFA867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4706938"/>
            <a:ext cx="2286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15 000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299E4741-8B0E-8950-E294-192D8611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6E8F28AA-C43E-1B8D-827D-F39F8AA1C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Hình ảnh có liên quan">
            <a:extLst>
              <a:ext uri="{FF2B5EF4-FFF2-40B4-BE49-F238E27FC236}">
                <a16:creationId xmlns:a16="http://schemas.microsoft.com/office/drawing/2014/main" id="{17460987-5E09-01CE-B645-506D53105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7658E14D-58BA-5B1C-096C-E6FD53DF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Kết quả hình ảnh cho elephant cartoon">
            <a:extLst>
              <a:ext uri="{FF2B5EF4-FFF2-40B4-BE49-F238E27FC236}">
                <a16:creationId xmlns:a16="http://schemas.microsoft.com/office/drawing/2014/main" id="{E8372229-5EF3-39CF-94AC-289D7A5B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68A9DE1-8B83-4626-88ED-17E5BFEA4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A45E6FAF-D5E7-2403-BC89-6C7C135D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E3DC77-DDBB-851E-8E20-7C8761C41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49" y="1030288"/>
            <a:ext cx="60293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000000"/>
                </a:solidFill>
              </a:rPr>
              <a:t>Kết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quả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của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phép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tính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00"/>
                </a:solidFill>
              </a:rPr>
              <a:t>3 278 + 4 865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3F65FA-186E-AB0E-50D2-EA2FBF2FD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49" y="4589463"/>
            <a:ext cx="336232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8 143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FBB59E1B-2089-3225-ED79-9322970CF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4EE868A3-61F4-963E-11FD-7C3336A8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Hình ảnh có liên quan">
            <a:extLst>
              <a:ext uri="{FF2B5EF4-FFF2-40B4-BE49-F238E27FC236}">
                <a16:creationId xmlns:a16="http://schemas.microsoft.com/office/drawing/2014/main" id="{8082B901-43D5-863B-43AD-1AB3985C1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2369C29E-658A-43DB-251F-475F6AD7F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Kết quả hình ảnh cho elephant cartoon">
            <a:extLst>
              <a:ext uri="{FF2B5EF4-FFF2-40B4-BE49-F238E27FC236}">
                <a16:creationId xmlns:a16="http://schemas.microsoft.com/office/drawing/2014/main" id="{22A5264B-3AB2-64A3-7E40-1DE63B9A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70311674-C992-581D-6401-118364325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2780C64D-F03C-88A7-BC44-0DDE70566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1B280E-A372-B4A5-4F2F-77C5C2B5E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1030288"/>
            <a:ext cx="4572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300 150 + 100 350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40DE1-F7DE-3BFA-AD8E-577F06A87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49" y="4627563"/>
            <a:ext cx="3495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400 500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03026" y="243408"/>
            <a:ext cx="7216300" cy="882929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lang="en-US" sz="320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3200" dirty="0" err="1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</a:rPr>
              <a:t>sáu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lang="en-US" sz="320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</a:rPr>
              <a:t>2025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61BC2-9B23-CEA6-62EE-FFB893A4F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5052" y="3877995"/>
            <a:ext cx="1002150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DA861A70-B409-DA02-1C02-52AD0A299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656968" cy="11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A2976-878F-1630-632C-C3AC5F024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649" y="1847850"/>
            <a:ext cx="7525411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17DC48F-85D1-0A3E-3D33-E992CAA8DC1F}"/>
              </a:ext>
            </a:extLst>
          </p:cNvPr>
          <p:cNvSpPr/>
          <p:nvPr/>
        </p:nvSpPr>
        <p:spPr>
          <a:xfrm>
            <a:off x="2352675" y="561975"/>
            <a:ext cx="2590800" cy="1343025"/>
          </a:xfrm>
          <a:prstGeom prst="wedgeRoundRectCallout">
            <a:avLst>
              <a:gd name="adj1" fmla="val 343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235 072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có</a:t>
            </a:r>
            <a:r>
              <a:rPr lang="en-US" dirty="0"/>
              <a:t> 438 589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endParaRPr lang="en-US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BC3B8EB-B8CD-DB38-3C95-9D1410552B8C}"/>
              </a:ext>
            </a:extLst>
          </p:cNvPr>
          <p:cNvSpPr/>
          <p:nvPr/>
        </p:nvSpPr>
        <p:spPr>
          <a:xfrm>
            <a:off x="5286375" y="400050"/>
            <a:ext cx="2590800" cy="1343025"/>
          </a:xfrm>
          <a:prstGeom prst="wedgeRoundRectCallout">
            <a:avLst>
              <a:gd name="adj1" fmla="val -3811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nhỉ</a:t>
            </a:r>
            <a:endParaRPr lang="en-US" dirty="0"/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71956BB7-F1F4-8DDD-C074-DD423C148A25}"/>
              </a:ext>
            </a:extLst>
          </p:cNvPr>
          <p:cNvSpPr/>
          <p:nvPr/>
        </p:nvSpPr>
        <p:spPr>
          <a:xfrm>
            <a:off x="1258303" y="5486400"/>
            <a:ext cx="10238371" cy="1184456"/>
          </a:xfrm>
          <a:prstGeom prst="roundRect">
            <a:avLst/>
          </a:prstGeom>
          <a:solidFill>
            <a:srgbClr val="FFFF00">
              <a:alpha val="8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73">
              <a:defRPr/>
            </a:pPr>
            <a:r>
              <a:rPr lang="vi-VN" sz="3200" dirty="0">
                <a:solidFill>
                  <a:srgbClr val="000000"/>
                </a:solidFill>
              </a:rPr>
              <a:t>Để biết được video dạy tiếng Anh nhiều hơn video dạy hát nhạc bao nhiêu lượt xem ta làm thế nào nhỉ?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835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84</TotalTime>
  <Words>827</Words>
  <Application>Microsoft Office PowerPoint</Application>
  <PresentationFormat>Widescreen</PresentationFormat>
  <Paragraphs>161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54" baseType="lpstr">
      <vt:lpstr>等线</vt:lpstr>
      <vt:lpstr>微软雅黑</vt:lpstr>
      <vt:lpstr>.VnTime</vt:lpstr>
      <vt:lpstr>Arial</vt:lpstr>
      <vt:lpstr>Bebas Neue</vt:lpstr>
      <vt:lpstr>Calibri</vt:lpstr>
      <vt:lpstr>Calibri Light</vt:lpstr>
      <vt:lpstr>Cambria</vt:lpstr>
      <vt:lpstr>Chango</vt:lpstr>
      <vt:lpstr>Comic Sans MS</vt:lpstr>
      <vt:lpstr>Irish Grover</vt:lpstr>
      <vt:lpstr>ITC Avant Garde Std Bk</vt:lpstr>
      <vt:lpstr>Karla</vt:lpstr>
      <vt:lpstr>Love Ya Like A Sister</vt:lpstr>
      <vt:lpstr>Metrophobic</vt:lpstr>
      <vt:lpstr>Times New Roman</vt:lpstr>
      <vt:lpstr>Wingdings</vt:lpstr>
      <vt:lpstr>字魂27号-布丁体</vt:lpstr>
      <vt:lpstr>包图主题2</vt:lpstr>
      <vt:lpstr>默认设计模板</vt:lpstr>
      <vt:lpstr>1_Office Theme</vt:lpstr>
      <vt:lpstr>2_Office Theme</vt:lpstr>
      <vt:lpstr>Default Design</vt:lpstr>
      <vt:lpstr>Printable Number Sense Activities for Pre-K by Slidesgo</vt:lpstr>
      <vt:lpstr>Irish Inspired Lucky Clover Stickers Personal Organizers for Students by Slidesgo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Dell</cp:lastModifiedBy>
  <cp:revision>52</cp:revision>
  <dcterms:created xsi:type="dcterms:W3CDTF">2023-08-31T03:48:29Z</dcterms:created>
  <dcterms:modified xsi:type="dcterms:W3CDTF">2025-12-14T03:46:41Z</dcterms:modified>
  <cp:category>9Slide.vn</cp:category>
</cp:coreProperties>
</file>