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2" r:id="rId2"/>
    <p:sldId id="325" r:id="rId3"/>
    <p:sldId id="300" r:id="rId4"/>
    <p:sldId id="301" r:id="rId5"/>
    <p:sldId id="323" r:id="rId6"/>
    <p:sldId id="302" r:id="rId7"/>
    <p:sldId id="303" r:id="rId8"/>
    <p:sldId id="304" r:id="rId9"/>
    <p:sldId id="305" r:id="rId10"/>
    <p:sldId id="306" r:id="rId11"/>
    <p:sldId id="328" r:id="rId12"/>
    <p:sldId id="307" r:id="rId13"/>
    <p:sldId id="308" r:id="rId14"/>
    <p:sldId id="309" r:id="rId15"/>
    <p:sldId id="314" r:id="rId16"/>
    <p:sldId id="315" r:id="rId17"/>
    <p:sldId id="316" r:id="rId18"/>
    <p:sldId id="317" r:id="rId19"/>
    <p:sldId id="310" r:id="rId20"/>
    <p:sldId id="319" r:id="rId21"/>
    <p:sldId id="320" r:id="rId22"/>
    <p:sldId id="321" r:id="rId23"/>
    <p:sldId id="28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 showGuides="1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685" y="57150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Ự BẢO VỆ MÌNH NHÉ!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819150"/>
            <a:ext cx="6553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1450"/>
            <a:ext cx="6477000" cy="453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47675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89249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155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1804"/>
            <a:ext cx="76200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6003"/>
            <a:ext cx="5257800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2" y="1428750"/>
            <a:ext cx="235510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8724"/>
            <a:ext cx="2314158" cy="11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91804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2246"/>
            <a:ext cx="6210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5479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48768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457200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79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428750"/>
            <a:ext cx="43338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6" y="758825"/>
            <a:ext cx="2743201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2038350"/>
            <a:ext cx="26638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5365" r="1951" b="617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8668" y="271293"/>
            <a:ext cx="7363301" cy="68691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4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4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4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4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4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04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4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304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4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304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52230" y="971550"/>
            <a:ext cx="3257941" cy="53706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304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4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4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6440" y="1495481"/>
            <a:ext cx="88835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>
                <a:solidFill>
                  <a:schemeClr val="accent2"/>
                </a:solidFill>
                <a:latin typeface="Times New Roman" panose="02020603050405020304" pitchFamily="18" charset="0"/>
              </a:rPr>
              <a:t>Rung chuông vàng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Em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sẽ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làm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gì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khi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quà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anose="020B7200000000000000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3008203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chối</a:t>
            </a:r>
            <a:r>
              <a:rPr lang="en-US" sz="3600" b="1" dirty="0" smtClean="0">
                <a:solidFill>
                  <a:srgbClr val="CC0099"/>
                </a:solidFill>
              </a:rPr>
              <a:t>.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2969419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sờ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em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phản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ứng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gì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anose="020B7200000000000000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2969419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9525"/>
            <a:ext cx="692331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100"/>
            <a:ext cx="7086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0"/>
            <a:ext cx="20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" y="0"/>
            <a:ext cx="756824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4400550"/>
            <a:ext cx="48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" y="5443"/>
            <a:ext cx="3551464" cy="249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80282"/>
            <a:ext cx="312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93" y="-118382"/>
            <a:ext cx="297390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386"/>
            <a:ext cx="4091744" cy="27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60172"/>
            <a:ext cx="48006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239000" cy="46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629150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943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400550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791199" cy="44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552950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52" y="0"/>
            <a:ext cx="6267548" cy="419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4005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133</Words>
  <Application>Microsoft Office PowerPoint</Application>
  <PresentationFormat>On-screen Show (16:9)</PresentationFormat>
  <Paragraphs>26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.VnArial</vt:lpstr>
      <vt:lpstr>Arial</vt:lpstr>
      <vt:lpstr>Arial Unicode MS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220</cp:revision>
  <dcterms:created xsi:type="dcterms:W3CDTF">2020-08-19T08:40:00Z</dcterms:created>
  <dcterms:modified xsi:type="dcterms:W3CDTF">2026-03-29T08:28:07Z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DA30A80F32B8411F9E089093AB374F86_12</vt:lpwstr>
  </property>
  <property fmtid="{D5CDD505-2E9C-101B-9397-08002B2CF9AE}" pid="3" name="KSOProductBuildVer">
    <vt:lpwstr>1033-12.2.0.20782</vt:lpwstr>
  </property>
</Properties>
</file>